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4" r:id="rId6"/>
    <p:sldId id="265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CB070-92B1-4CC3-BDC2-C957A9B19745}" v="114" dt="2024-04-16T05:38:09.008"/>
    <p1510:client id="{EF7D9F3B-F75F-468E-B1A3-81668D75794E}" v="56" dt="2024-04-17T03:34:21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0F8EB7-E21A-48E6-874A-A3C20017CF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F92BD-8145-44FD-96FC-5FF961A8BC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Pandas: To handle the dataset containing nutritional information.</a:t>
          </a:r>
        </a:p>
      </dgm:t>
    </dgm:pt>
    <dgm:pt modelId="{5AE275B4-80B8-44C5-BD15-753D8A5A4A06}" type="parTrans" cxnId="{4BE20AFC-A149-4BA4-9D8E-0BC1A9A1512B}">
      <dgm:prSet/>
      <dgm:spPr/>
      <dgm:t>
        <a:bodyPr/>
        <a:lstStyle/>
        <a:p>
          <a:endParaRPr lang="en-US"/>
        </a:p>
      </dgm:t>
    </dgm:pt>
    <dgm:pt modelId="{9AA30745-2AD8-40E1-8782-F462850849DB}" type="sibTrans" cxnId="{4BE20AFC-A149-4BA4-9D8E-0BC1A9A151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40E187-9A66-417D-B0E0-DEDE9D4C8D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Tkinter: To create the program's graphical user interface (GUI).</a:t>
          </a:r>
        </a:p>
      </dgm:t>
    </dgm:pt>
    <dgm:pt modelId="{972FD4D2-C46C-47BB-AD1F-49D2180A8605}" type="parTrans" cxnId="{28DDDAC0-6CBE-4F03-9C3F-715E7C6C8050}">
      <dgm:prSet/>
      <dgm:spPr/>
      <dgm:t>
        <a:bodyPr/>
        <a:lstStyle/>
        <a:p>
          <a:endParaRPr lang="en-US"/>
        </a:p>
      </dgm:t>
    </dgm:pt>
    <dgm:pt modelId="{C55F819F-C0E4-4EB8-B06F-235A131A5BE7}" type="sibTrans" cxnId="{28DDDAC0-6CBE-4F03-9C3F-715E7C6C80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20D3E1-FE7C-4DC4-BDF3-0101B8F0DD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Message box: To display warning and information messages to the user.</a:t>
          </a:r>
        </a:p>
      </dgm:t>
    </dgm:pt>
    <dgm:pt modelId="{E9126E6A-363E-48E0-8F14-EB1259034A70}" type="parTrans" cxnId="{4E196CED-6E51-4624-A03E-C7BBF6C1F6FC}">
      <dgm:prSet/>
      <dgm:spPr/>
      <dgm:t>
        <a:bodyPr/>
        <a:lstStyle/>
        <a:p>
          <a:endParaRPr lang="en-US"/>
        </a:p>
      </dgm:t>
    </dgm:pt>
    <dgm:pt modelId="{F13A1CF5-7D29-4B6A-AC03-3E3A0E233A87}" type="sibTrans" cxnId="{4E196CED-6E51-4624-A03E-C7BBF6C1F6FC}">
      <dgm:prSet/>
      <dgm:spPr/>
      <dgm:t>
        <a:bodyPr/>
        <a:lstStyle/>
        <a:p>
          <a:endParaRPr lang="en-US"/>
        </a:p>
      </dgm:t>
    </dgm:pt>
    <dgm:pt modelId="{5FF46888-04A7-43FE-B38D-85D7F07968A7}" type="pres">
      <dgm:prSet presAssocID="{E70F8EB7-E21A-48E6-874A-A3C20017CFF9}" presName="root" presStyleCnt="0">
        <dgm:presLayoutVars>
          <dgm:dir/>
          <dgm:resizeHandles val="exact"/>
        </dgm:presLayoutVars>
      </dgm:prSet>
      <dgm:spPr/>
    </dgm:pt>
    <dgm:pt modelId="{B90B7D76-1875-40DC-9836-BDACEA706E23}" type="pres">
      <dgm:prSet presAssocID="{E70F8EB7-E21A-48E6-874A-A3C20017CFF9}" presName="container" presStyleCnt="0">
        <dgm:presLayoutVars>
          <dgm:dir/>
          <dgm:resizeHandles val="exact"/>
        </dgm:presLayoutVars>
      </dgm:prSet>
      <dgm:spPr/>
    </dgm:pt>
    <dgm:pt modelId="{93A5C593-40E9-4DC1-A271-53E32D5E4442}" type="pres">
      <dgm:prSet presAssocID="{6FCF92BD-8145-44FD-96FC-5FF961A8BC27}" presName="compNode" presStyleCnt="0"/>
      <dgm:spPr/>
    </dgm:pt>
    <dgm:pt modelId="{5ED4F294-6B2C-4D12-B8B8-6FC478713BDC}" type="pres">
      <dgm:prSet presAssocID="{6FCF92BD-8145-44FD-96FC-5FF961A8BC27}" presName="iconBgRect" presStyleLbl="bgShp" presStyleIdx="0" presStyleCnt="3"/>
      <dgm:spPr/>
    </dgm:pt>
    <dgm:pt modelId="{D1EF6FCC-4E7C-4D22-B04E-E88A03D6463A}" type="pres">
      <dgm:prSet presAssocID="{6FCF92BD-8145-44FD-96FC-5FF961A8BC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98F96C9-17CF-424B-99BA-E4CF2686A60F}" type="pres">
      <dgm:prSet presAssocID="{6FCF92BD-8145-44FD-96FC-5FF961A8BC27}" presName="spaceRect" presStyleCnt="0"/>
      <dgm:spPr/>
    </dgm:pt>
    <dgm:pt modelId="{5B229822-A5BC-4B88-B6DE-9E2E0CB10956}" type="pres">
      <dgm:prSet presAssocID="{6FCF92BD-8145-44FD-96FC-5FF961A8BC27}" presName="textRect" presStyleLbl="revTx" presStyleIdx="0" presStyleCnt="3">
        <dgm:presLayoutVars>
          <dgm:chMax val="1"/>
          <dgm:chPref val="1"/>
        </dgm:presLayoutVars>
      </dgm:prSet>
      <dgm:spPr/>
    </dgm:pt>
    <dgm:pt modelId="{7ECF6034-AB50-46E4-AAF3-00D039968C03}" type="pres">
      <dgm:prSet presAssocID="{9AA30745-2AD8-40E1-8782-F462850849DB}" presName="sibTrans" presStyleLbl="sibTrans2D1" presStyleIdx="0" presStyleCnt="0"/>
      <dgm:spPr/>
    </dgm:pt>
    <dgm:pt modelId="{44AF55FE-C3F7-458F-98B0-EC3289DECB25}" type="pres">
      <dgm:prSet presAssocID="{B840E187-9A66-417D-B0E0-DEDE9D4C8D99}" presName="compNode" presStyleCnt="0"/>
      <dgm:spPr/>
    </dgm:pt>
    <dgm:pt modelId="{A73AA134-F29A-4D70-B32B-E5C468DE412E}" type="pres">
      <dgm:prSet presAssocID="{B840E187-9A66-417D-B0E0-DEDE9D4C8D99}" presName="iconBgRect" presStyleLbl="bgShp" presStyleIdx="1" presStyleCnt="3"/>
      <dgm:spPr/>
    </dgm:pt>
    <dgm:pt modelId="{8D095C77-0E97-4B04-B8E6-275B1B5CB359}" type="pres">
      <dgm:prSet presAssocID="{B840E187-9A66-417D-B0E0-DEDE9D4C8D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B6E4AF4-58A9-417D-8940-E1E82926D042}" type="pres">
      <dgm:prSet presAssocID="{B840E187-9A66-417D-B0E0-DEDE9D4C8D99}" presName="spaceRect" presStyleCnt="0"/>
      <dgm:spPr/>
    </dgm:pt>
    <dgm:pt modelId="{826D3E65-CC43-4930-8555-2ADD9FBB0D4A}" type="pres">
      <dgm:prSet presAssocID="{B840E187-9A66-417D-B0E0-DEDE9D4C8D99}" presName="textRect" presStyleLbl="revTx" presStyleIdx="1" presStyleCnt="3">
        <dgm:presLayoutVars>
          <dgm:chMax val="1"/>
          <dgm:chPref val="1"/>
        </dgm:presLayoutVars>
      </dgm:prSet>
      <dgm:spPr/>
    </dgm:pt>
    <dgm:pt modelId="{F62E33D1-9ADC-46FE-A73F-E8ABA9F2AA49}" type="pres">
      <dgm:prSet presAssocID="{C55F819F-C0E4-4EB8-B06F-235A131A5BE7}" presName="sibTrans" presStyleLbl="sibTrans2D1" presStyleIdx="0" presStyleCnt="0"/>
      <dgm:spPr/>
    </dgm:pt>
    <dgm:pt modelId="{C1FF8CEB-3682-4C7A-8C7B-F559B04DE02B}" type="pres">
      <dgm:prSet presAssocID="{3920D3E1-FE7C-4DC4-BDF3-0101B8F0DDEB}" presName="compNode" presStyleCnt="0"/>
      <dgm:spPr/>
    </dgm:pt>
    <dgm:pt modelId="{23AC2CE1-74FC-43DA-B681-A3CEC9171F2C}" type="pres">
      <dgm:prSet presAssocID="{3920D3E1-FE7C-4DC4-BDF3-0101B8F0DDEB}" presName="iconBgRect" presStyleLbl="bgShp" presStyleIdx="2" presStyleCnt="3"/>
      <dgm:spPr/>
    </dgm:pt>
    <dgm:pt modelId="{B691052B-F598-4518-BCCE-54F03AFEC2A0}" type="pres">
      <dgm:prSet presAssocID="{3920D3E1-FE7C-4DC4-BDF3-0101B8F0DD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26E79BA-9C51-41C6-A6B2-1C8EED8946FF}" type="pres">
      <dgm:prSet presAssocID="{3920D3E1-FE7C-4DC4-BDF3-0101B8F0DDEB}" presName="spaceRect" presStyleCnt="0"/>
      <dgm:spPr/>
    </dgm:pt>
    <dgm:pt modelId="{5C4EBFD4-C71C-42E0-B775-D898B2AD7079}" type="pres">
      <dgm:prSet presAssocID="{3920D3E1-FE7C-4DC4-BDF3-0101B8F0DD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DE8102-EFBD-4930-8DC7-9C3344EC587C}" type="presOf" srcId="{C55F819F-C0E4-4EB8-B06F-235A131A5BE7}" destId="{F62E33D1-9ADC-46FE-A73F-E8ABA9F2AA49}" srcOrd="0" destOrd="0" presId="urn:microsoft.com/office/officeart/2018/2/layout/IconCircleList"/>
    <dgm:cxn modelId="{F58AD10A-092D-4A77-B5E3-09E7E5BCCFED}" type="presOf" srcId="{B840E187-9A66-417D-B0E0-DEDE9D4C8D99}" destId="{826D3E65-CC43-4930-8555-2ADD9FBB0D4A}" srcOrd="0" destOrd="0" presId="urn:microsoft.com/office/officeart/2018/2/layout/IconCircleList"/>
    <dgm:cxn modelId="{13ED9B6D-204D-4633-9A96-4437A553F88A}" type="presOf" srcId="{E70F8EB7-E21A-48E6-874A-A3C20017CFF9}" destId="{5FF46888-04A7-43FE-B38D-85D7F07968A7}" srcOrd="0" destOrd="0" presId="urn:microsoft.com/office/officeart/2018/2/layout/IconCircleList"/>
    <dgm:cxn modelId="{D2BE2153-DD86-406F-A9C9-C91BFF306849}" type="presOf" srcId="{3920D3E1-FE7C-4DC4-BDF3-0101B8F0DDEB}" destId="{5C4EBFD4-C71C-42E0-B775-D898B2AD7079}" srcOrd="0" destOrd="0" presId="urn:microsoft.com/office/officeart/2018/2/layout/IconCircleList"/>
    <dgm:cxn modelId="{9D901C55-EA03-4060-9D9A-CFDDCEBF957D}" type="presOf" srcId="{6FCF92BD-8145-44FD-96FC-5FF961A8BC27}" destId="{5B229822-A5BC-4B88-B6DE-9E2E0CB10956}" srcOrd="0" destOrd="0" presId="urn:microsoft.com/office/officeart/2018/2/layout/IconCircleList"/>
    <dgm:cxn modelId="{2AB6567B-E14E-4A97-AC73-D9ECF4999B61}" type="presOf" srcId="{9AA30745-2AD8-40E1-8782-F462850849DB}" destId="{7ECF6034-AB50-46E4-AAF3-00D039968C03}" srcOrd="0" destOrd="0" presId="urn:microsoft.com/office/officeart/2018/2/layout/IconCircleList"/>
    <dgm:cxn modelId="{28DDDAC0-6CBE-4F03-9C3F-715E7C6C8050}" srcId="{E70F8EB7-E21A-48E6-874A-A3C20017CFF9}" destId="{B840E187-9A66-417D-B0E0-DEDE9D4C8D99}" srcOrd="1" destOrd="0" parTransId="{972FD4D2-C46C-47BB-AD1F-49D2180A8605}" sibTransId="{C55F819F-C0E4-4EB8-B06F-235A131A5BE7}"/>
    <dgm:cxn modelId="{4E196CED-6E51-4624-A03E-C7BBF6C1F6FC}" srcId="{E70F8EB7-E21A-48E6-874A-A3C20017CFF9}" destId="{3920D3E1-FE7C-4DC4-BDF3-0101B8F0DDEB}" srcOrd="2" destOrd="0" parTransId="{E9126E6A-363E-48E0-8F14-EB1259034A70}" sibTransId="{F13A1CF5-7D29-4B6A-AC03-3E3A0E233A87}"/>
    <dgm:cxn modelId="{4BE20AFC-A149-4BA4-9D8E-0BC1A9A1512B}" srcId="{E70F8EB7-E21A-48E6-874A-A3C20017CFF9}" destId="{6FCF92BD-8145-44FD-96FC-5FF961A8BC27}" srcOrd="0" destOrd="0" parTransId="{5AE275B4-80B8-44C5-BD15-753D8A5A4A06}" sibTransId="{9AA30745-2AD8-40E1-8782-F462850849DB}"/>
    <dgm:cxn modelId="{CB18F255-8EF7-465A-924A-92C251936239}" type="presParOf" srcId="{5FF46888-04A7-43FE-B38D-85D7F07968A7}" destId="{B90B7D76-1875-40DC-9836-BDACEA706E23}" srcOrd="0" destOrd="0" presId="urn:microsoft.com/office/officeart/2018/2/layout/IconCircleList"/>
    <dgm:cxn modelId="{F2B7AC78-1153-4BD4-ACCD-ABE6C0D19A88}" type="presParOf" srcId="{B90B7D76-1875-40DC-9836-BDACEA706E23}" destId="{93A5C593-40E9-4DC1-A271-53E32D5E4442}" srcOrd="0" destOrd="0" presId="urn:microsoft.com/office/officeart/2018/2/layout/IconCircleList"/>
    <dgm:cxn modelId="{FB2A8016-1890-4F0C-97DB-D3A1933CE78A}" type="presParOf" srcId="{93A5C593-40E9-4DC1-A271-53E32D5E4442}" destId="{5ED4F294-6B2C-4D12-B8B8-6FC478713BDC}" srcOrd="0" destOrd="0" presId="urn:microsoft.com/office/officeart/2018/2/layout/IconCircleList"/>
    <dgm:cxn modelId="{CEC8BC74-53A8-4379-BA0E-D2A631B0C723}" type="presParOf" srcId="{93A5C593-40E9-4DC1-A271-53E32D5E4442}" destId="{D1EF6FCC-4E7C-4D22-B04E-E88A03D6463A}" srcOrd="1" destOrd="0" presId="urn:microsoft.com/office/officeart/2018/2/layout/IconCircleList"/>
    <dgm:cxn modelId="{1A04195C-8CC7-4F61-A8FC-978A9C26B7E6}" type="presParOf" srcId="{93A5C593-40E9-4DC1-A271-53E32D5E4442}" destId="{198F96C9-17CF-424B-99BA-E4CF2686A60F}" srcOrd="2" destOrd="0" presId="urn:microsoft.com/office/officeart/2018/2/layout/IconCircleList"/>
    <dgm:cxn modelId="{C4508DC5-922B-4626-903F-BA2A4383A5AD}" type="presParOf" srcId="{93A5C593-40E9-4DC1-A271-53E32D5E4442}" destId="{5B229822-A5BC-4B88-B6DE-9E2E0CB10956}" srcOrd="3" destOrd="0" presId="urn:microsoft.com/office/officeart/2018/2/layout/IconCircleList"/>
    <dgm:cxn modelId="{39E88EAB-3F16-45B8-880D-87C3E1C9B312}" type="presParOf" srcId="{B90B7D76-1875-40DC-9836-BDACEA706E23}" destId="{7ECF6034-AB50-46E4-AAF3-00D039968C03}" srcOrd="1" destOrd="0" presId="urn:microsoft.com/office/officeart/2018/2/layout/IconCircleList"/>
    <dgm:cxn modelId="{A23FA48A-FC2E-446B-8251-92B0E76626E4}" type="presParOf" srcId="{B90B7D76-1875-40DC-9836-BDACEA706E23}" destId="{44AF55FE-C3F7-458F-98B0-EC3289DECB25}" srcOrd="2" destOrd="0" presId="urn:microsoft.com/office/officeart/2018/2/layout/IconCircleList"/>
    <dgm:cxn modelId="{131EA11C-E3AE-4DB5-8701-2938D13C1094}" type="presParOf" srcId="{44AF55FE-C3F7-458F-98B0-EC3289DECB25}" destId="{A73AA134-F29A-4D70-B32B-E5C468DE412E}" srcOrd="0" destOrd="0" presId="urn:microsoft.com/office/officeart/2018/2/layout/IconCircleList"/>
    <dgm:cxn modelId="{F3B352A7-B106-4509-9A3C-D0A6718C07B6}" type="presParOf" srcId="{44AF55FE-C3F7-458F-98B0-EC3289DECB25}" destId="{8D095C77-0E97-4B04-B8E6-275B1B5CB359}" srcOrd="1" destOrd="0" presId="urn:microsoft.com/office/officeart/2018/2/layout/IconCircleList"/>
    <dgm:cxn modelId="{17F5F839-D87E-42BE-9FE8-E3C88C707B7C}" type="presParOf" srcId="{44AF55FE-C3F7-458F-98B0-EC3289DECB25}" destId="{3B6E4AF4-58A9-417D-8940-E1E82926D042}" srcOrd="2" destOrd="0" presId="urn:microsoft.com/office/officeart/2018/2/layout/IconCircleList"/>
    <dgm:cxn modelId="{A021D561-A482-4279-BF2C-E691AC9D1BC1}" type="presParOf" srcId="{44AF55FE-C3F7-458F-98B0-EC3289DECB25}" destId="{826D3E65-CC43-4930-8555-2ADD9FBB0D4A}" srcOrd="3" destOrd="0" presId="urn:microsoft.com/office/officeart/2018/2/layout/IconCircleList"/>
    <dgm:cxn modelId="{4DFC8FF6-ABB4-4599-ABB3-09DEF1BD3E23}" type="presParOf" srcId="{B90B7D76-1875-40DC-9836-BDACEA706E23}" destId="{F62E33D1-9ADC-46FE-A73F-E8ABA9F2AA49}" srcOrd="3" destOrd="0" presId="urn:microsoft.com/office/officeart/2018/2/layout/IconCircleList"/>
    <dgm:cxn modelId="{86CF3380-F0FC-4FC9-A7A7-DBD7939951FB}" type="presParOf" srcId="{B90B7D76-1875-40DC-9836-BDACEA706E23}" destId="{C1FF8CEB-3682-4C7A-8C7B-F559B04DE02B}" srcOrd="4" destOrd="0" presId="urn:microsoft.com/office/officeart/2018/2/layout/IconCircleList"/>
    <dgm:cxn modelId="{F8DC1F7C-0FEB-443B-9E90-BD2BEA4B3ACA}" type="presParOf" srcId="{C1FF8CEB-3682-4C7A-8C7B-F559B04DE02B}" destId="{23AC2CE1-74FC-43DA-B681-A3CEC9171F2C}" srcOrd="0" destOrd="0" presId="urn:microsoft.com/office/officeart/2018/2/layout/IconCircleList"/>
    <dgm:cxn modelId="{955C0FD4-83AF-4D49-95F8-024E73A09B4A}" type="presParOf" srcId="{C1FF8CEB-3682-4C7A-8C7B-F559B04DE02B}" destId="{B691052B-F598-4518-BCCE-54F03AFEC2A0}" srcOrd="1" destOrd="0" presId="urn:microsoft.com/office/officeart/2018/2/layout/IconCircleList"/>
    <dgm:cxn modelId="{FCB6FB68-4CD4-4EF9-92B7-97AC55A3E50F}" type="presParOf" srcId="{C1FF8CEB-3682-4C7A-8C7B-F559B04DE02B}" destId="{F26E79BA-9C51-41C6-A6B2-1C8EED8946FF}" srcOrd="2" destOrd="0" presId="urn:microsoft.com/office/officeart/2018/2/layout/IconCircleList"/>
    <dgm:cxn modelId="{B1EDB3C3-8B2F-437B-9AB7-5FEF691D5D77}" type="presParOf" srcId="{C1FF8CEB-3682-4C7A-8C7B-F559B04DE02B}" destId="{5C4EBFD4-C71C-42E0-B775-D898B2AD707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1F902-71CF-438B-9922-8D725CEB6FA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1CB747-AE39-4BA8-A924-0A165A6158C0}">
      <dgm:prSet/>
      <dgm:spPr/>
      <dgm:t>
        <a:bodyPr/>
        <a:lstStyle/>
        <a:p>
          <a:r>
            <a:rPr lang="en-US"/>
            <a:t>Upon user request, the program calculates the total nutritional values (calories, protein, carbohydrates, fat) for the selected meal.</a:t>
          </a:r>
        </a:p>
      </dgm:t>
    </dgm:pt>
    <dgm:pt modelId="{CABE2B3B-5AFF-4C65-BE3B-A2EA68D6AC55}" type="parTrans" cxnId="{86107587-D380-49AF-B8C7-0C427B9652D6}">
      <dgm:prSet/>
      <dgm:spPr/>
      <dgm:t>
        <a:bodyPr/>
        <a:lstStyle/>
        <a:p>
          <a:endParaRPr lang="en-US"/>
        </a:p>
      </dgm:t>
    </dgm:pt>
    <dgm:pt modelId="{80E11CE0-6914-417B-9866-56BAD4054560}" type="sibTrans" cxnId="{86107587-D380-49AF-B8C7-0C427B9652D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F4E5F535-E580-49B7-9AC4-F76B82E1A82C}">
      <dgm:prSet/>
      <dgm:spPr/>
      <dgm:t>
        <a:bodyPr/>
        <a:lstStyle/>
        <a:p>
          <a:r>
            <a:rPr lang="en-US"/>
            <a:t>The calculated nutritional values are displayed to the user in a message box or another designated area within the GUI.</a:t>
          </a:r>
        </a:p>
      </dgm:t>
    </dgm:pt>
    <dgm:pt modelId="{73DDF9DA-DC81-48BF-B7C8-9BF321C5DFF5}" type="parTrans" cxnId="{95C9E97A-F55D-403F-B5DC-AFF2C557B04B}">
      <dgm:prSet/>
      <dgm:spPr/>
      <dgm:t>
        <a:bodyPr/>
        <a:lstStyle/>
        <a:p>
          <a:endParaRPr lang="en-US"/>
        </a:p>
      </dgm:t>
    </dgm:pt>
    <dgm:pt modelId="{1BDF938E-E7F8-40CD-8657-7983AF280673}" type="sibTrans" cxnId="{95C9E97A-F55D-403F-B5DC-AFF2C557B04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05CC60B4-401B-4724-9177-2ABBC9A35E49}">
      <dgm:prSet/>
      <dgm:spPr/>
      <dgm:t>
        <a:bodyPr/>
        <a:lstStyle/>
        <a:p>
          <a:r>
            <a:rPr lang="en-US"/>
            <a:t>Additionally, the program may display warning messages using the message box module in case of errors or invalid inputs, ensuring a smooth user experience.</a:t>
          </a:r>
        </a:p>
      </dgm:t>
    </dgm:pt>
    <dgm:pt modelId="{EB421F45-7384-4953-ACD6-6D528D9F25E1}" type="parTrans" cxnId="{37338E92-9327-4FBB-9619-2374B3798090}">
      <dgm:prSet/>
      <dgm:spPr/>
      <dgm:t>
        <a:bodyPr/>
        <a:lstStyle/>
        <a:p>
          <a:endParaRPr lang="en-US"/>
        </a:p>
      </dgm:t>
    </dgm:pt>
    <dgm:pt modelId="{F6EE86E8-649D-4BFB-B6F4-4E7584D307F1}" type="sibTrans" cxnId="{37338E92-9327-4FBB-9619-2374B3798090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DEBBD55-7F44-41B5-8AD3-E73FBE0D453D}" type="pres">
      <dgm:prSet presAssocID="{F251F902-71CF-438B-9922-8D725CEB6FAF}" presName="Name0" presStyleCnt="0">
        <dgm:presLayoutVars>
          <dgm:animLvl val="lvl"/>
          <dgm:resizeHandles val="exact"/>
        </dgm:presLayoutVars>
      </dgm:prSet>
      <dgm:spPr/>
    </dgm:pt>
    <dgm:pt modelId="{6A212ACB-1275-45AC-80B7-A9F298CFE551}" type="pres">
      <dgm:prSet presAssocID="{261CB747-AE39-4BA8-A924-0A165A6158C0}" presName="compositeNode" presStyleCnt="0">
        <dgm:presLayoutVars>
          <dgm:bulletEnabled val="1"/>
        </dgm:presLayoutVars>
      </dgm:prSet>
      <dgm:spPr/>
    </dgm:pt>
    <dgm:pt modelId="{8EC1555E-FF40-445C-ADB7-90CC1BA93FC1}" type="pres">
      <dgm:prSet presAssocID="{261CB747-AE39-4BA8-A924-0A165A6158C0}" presName="bgRect" presStyleLbl="bgAccFollowNode1" presStyleIdx="0" presStyleCnt="3"/>
      <dgm:spPr/>
    </dgm:pt>
    <dgm:pt modelId="{C450E5F2-AA44-4A0E-826F-A2D91D181161}" type="pres">
      <dgm:prSet presAssocID="{80E11CE0-6914-417B-9866-56BAD405456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9690D64-FC69-4CB8-B7C0-322CA89E1726}" type="pres">
      <dgm:prSet presAssocID="{261CB747-AE39-4BA8-A924-0A165A6158C0}" presName="bottomLine" presStyleLbl="alignNode1" presStyleIdx="1" presStyleCnt="6">
        <dgm:presLayoutVars/>
      </dgm:prSet>
      <dgm:spPr/>
    </dgm:pt>
    <dgm:pt modelId="{51630872-2DBC-407D-817D-E99AE496A2BC}" type="pres">
      <dgm:prSet presAssocID="{261CB747-AE39-4BA8-A924-0A165A6158C0}" presName="nodeText" presStyleLbl="bgAccFollowNode1" presStyleIdx="0" presStyleCnt="3">
        <dgm:presLayoutVars>
          <dgm:bulletEnabled val="1"/>
        </dgm:presLayoutVars>
      </dgm:prSet>
      <dgm:spPr/>
    </dgm:pt>
    <dgm:pt modelId="{FFA29B93-6A40-4B98-BB34-C82EF9F026EA}" type="pres">
      <dgm:prSet presAssocID="{80E11CE0-6914-417B-9866-56BAD4054560}" presName="sibTrans" presStyleCnt="0"/>
      <dgm:spPr/>
    </dgm:pt>
    <dgm:pt modelId="{1EB90429-F2E6-44D5-8F29-6F1CC27FF07E}" type="pres">
      <dgm:prSet presAssocID="{F4E5F535-E580-49B7-9AC4-F76B82E1A82C}" presName="compositeNode" presStyleCnt="0">
        <dgm:presLayoutVars>
          <dgm:bulletEnabled val="1"/>
        </dgm:presLayoutVars>
      </dgm:prSet>
      <dgm:spPr/>
    </dgm:pt>
    <dgm:pt modelId="{16393185-C9E4-4F79-8F37-8D76DD97724B}" type="pres">
      <dgm:prSet presAssocID="{F4E5F535-E580-49B7-9AC4-F76B82E1A82C}" presName="bgRect" presStyleLbl="bgAccFollowNode1" presStyleIdx="1" presStyleCnt="3"/>
      <dgm:spPr/>
    </dgm:pt>
    <dgm:pt modelId="{B313AB30-3DD6-48F8-9D00-39FEAABFB339}" type="pres">
      <dgm:prSet presAssocID="{1BDF938E-E7F8-40CD-8657-7983AF28067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897C306-EF87-451D-B5D3-D6B1714B75A9}" type="pres">
      <dgm:prSet presAssocID="{F4E5F535-E580-49B7-9AC4-F76B82E1A82C}" presName="bottomLine" presStyleLbl="alignNode1" presStyleIdx="3" presStyleCnt="6">
        <dgm:presLayoutVars/>
      </dgm:prSet>
      <dgm:spPr/>
    </dgm:pt>
    <dgm:pt modelId="{DED64E50-88F9-4AAD-9B17-E5A6CA285E31}" type="pres">
      <dgm:prSet presAssocID="{F4E5F535-E580-49B7-9AC4-F76B82E1A82C}" presName="nodeText" presStyleLbl="bgAccFollowNode1" presStyleIdx="1" presStyleCnt="3">
        <dgm:presLayoutVars>
          <dgm:bulletEnabled val="1"/>
        </dgm:presLayoutVars>
      </dgm:prSet>
      <dgm:spPr/>
    </dgm:pt>
    <dgm:pt modelId="{9CC5B249-FFC6-4B57-876F-59EE9410741C}" type="pres">
      <dgm:prSet presAssocID="{1BDF938E-E7F8-40CD-8657-7983AF280673}" presName="sibTrans" presStyleCnt="0"/>
      <dgm:spPr/>
    </dgm:pt>
    <dgm:pt modelId="{20590D7B-1F20-459C-9D8D-356CFA7F4563}" type="pres">
      <dgm:prSet presAssocID="{05CC60B4-401B-4724-9177-2ABBC9A35E49}" presName="compositeNode" presStyleCnt="0">
        <dgm:presLayoutVars>
          <dgm:bulletEnabled val="1"/>
        </dgm:presLayoutVars>
      </dgm:prSet>
      <dgm:spPr/>
    </dgm:pt>
    <dgm:pt modelId="{73A5EC08-F0FF-4286-8D32-CC22802C2644}" type="pres">
      <dgm:prSet presAssocID="{05CC60B4-401B-4724-9177-2ABBC9A35E49}" presName="bgRect" presStyleLbl="bgAccFollowNode1" presStyleIdx="2" presStyleCnt="3"/>
      <dgm:spPr/>
    </dgm:pt>
    <dgm:pt modelId="{BC3EE2D6-EF71-4D83-A7BA-78D4A8BCB10A}" type="pres">
      <dgm:prSet presAssocID="{F6EE86E8-649D-4BFB-B6F4-4E7584D307F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45AFCA6-D223-48C8-8C0A-E3A91603385D}" type="pres">
      <dgm:prSet presAssocID="{05CC60B4-401B-4724-9177-2ABBC9A35E49}" presName="bottomLine" presStyleLbl="alignNode1" presStyleIdx="5" presStyleCnt="6">
        <dgm:presLayoutVars/>
      </dgm:prSet>
      <dgm:spPr/>
    </dgm:pt>
    <dgm:pt modelId="{3A5C127F-1CEE-4D9A-8267-32A885BCCC1E}" type="pres">
      <dgm:prSet presAssocID="{05CC60B4-401B-4724-9177-2ABBC9A35E4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A907124-79E0-480D-9519-CB3A10F20118}" type="presOf" srcId="{F4E5F535-E580-49B7-9AC4-F76B82E1A82C}" destId="{DED64E50-88F9-4AAD-9B17-E5A6CA285E31}" srcOrd="1" destOrd="0" presId="urn:microsoft.com/office/officeart/2016/7/layout/BasicLinearProcessNumbered"/>
    <dgm:cxn modelId="{F6B1052A-5AFE-4BED-ADEE-D8243F5E99AF}" type="presOf" srcId="{F6EE86E8-649D-4BFB-B6F4-4E7584D307F1}" destId="{BC3EE2D6-EF71-4D83-A7BA-78D4A8BCB10A}" srcOrd="0" destOrd="0" presId="urn:microsoft.com/office/officeart/2016/7/layout/BasicLinearProcessNumbered"/>
    <dgm:cxn modelId="{20193736-37BD-4AB8-9684-CDC09BE4EF99}" type="presOf" srcId="{F251F902-71CF-438B-9922-8D725CEB6FAF}" destId="{0DEBBD55-7F44-41B5-8AD3-E73FBE0D453D}" srcOrd="0" destOrd="0" presId="urn:microsoft.com/office/officeart/2016/7/layout/BasicLinearProcessNumbered"/>
    <dgm:cxn modelId="{B61F2268-7656-46D4-BB76-5F804FAE6277}" type="presOf" srcId="{F4E5F535-E580-49B7-9AC4-F76B82E1A82C}" destId="{16393185-C9E4-4F79-8F37-8D76DD97724B}" srcOrd="0" destOrd="0" presId="urn:microsoft.com/office/officeart/2016/7/layout/BasicLinearProcessNumbered"/>
    <dgm:cxn modelId="{95C9E97A-F55D-403F-B5DC-AFF2C557B04B}" srcId="{F251F902-71CF-438B-9922-8D725CEB6FAF}" destId="{F4E5F535-E580-49B7-9AC4-F76B82E1A82C}" srcOrd="1" destOrd="0" parTransId="{73DDF9DA-DC81-48BF-B7C8-9BF321C5DFF5}" sibTransId="{1BDF938E-E7F8-40CD-8657-7983AF280673}"/>
    <dgm:cxn modelId="{86107587-D380-49AF-B8C7-0C427B9652D6}" srcId="{F251F902-71CF-438B-9922-8D725CEB6FAF}" destId="{261CB747-AE39-4BA8-A924-0A165A6158C0}" srcOrd="0" destOrd="0" parTransId="{CABE2B3B-5AFF-4C65-BE3B-A2EA68D6AC55}" sibTransId="{80E11CE0-6914-417B-9866-56BAD4054560}"/>
    <dgm:cxn modelId="{37338E92-9327-4FBB-9619-2374B3798090}" srcId="{F251F902-71CF-438B-9922-8D725CEB6FAF}" destId="{05CC60B4-401B-4724-9177-2ABBC9A35E49}" srcOrd="2" destOrd="0" parTransId="{EB421F45-7384-4953-ACD6-6D528D9F25E1}" sibTransId="{F6EE86E8-649D-4BFB-B6F4-4E7584D307F1}"/>
    <dgm:cxn modelId="{2E4054AB-6C91-4EE5-A9C7-8B638F4B060C}" type="presOf" srcId="{1BDF938E-E7F8-40CD-8657-7983AF280673}" destId="{B313AB30-3DD6-48F8-9D00-39FEAABFB339}" srcOrd="0" destOrd="0" presId="urn:microsoft.com/office/officeart/2016/7/layout/BasicLinearProcessNumbered"/>
    <dgm:cxn modelId="{83921CBA-A625-4E4A-B347-AA359B4C742B}" type="presOf" srcId="{05CC60B4-401B-4724-9177-2ABBC9A35E49}" destId="{3A5C127F-1CEE-4D9A-8267-32A885BCCC1E}" srcOrd="1" destOrd="0" presId="urn:microsoft.com/office/officeart/2016/7/layout/BasicLinearProcessNumbered"/>
    <dgm:cxn modelId="{42B0DABA-C27A-4BFF-A137-7E27F909BD0D}" type="presOf" srcId="{80E11CE0-6914-417B-9866-56BAD4054560}" destId="{C450E5F2-AA44-4A0E-826F-A2D91D181161}" srcOrd="0" destOrd="0" presId="urn:microsoft.com/office/officeart/2016/7/layout/BasicLinearProcessNumbered"/>
    <dgm:cxn modelId="{8BCAC4CF-5615-4EA3-AC75-7A1715E92D73}" type="presOf" srcId="{261CB747-AE39-4BA8-A924-0A165A6158C0}" destId="{51630872-2DBC-407D-817D-E99AE496A2BC}" srcOrd="1" destOrd="0" presId="urn:microsoft.com/office/officeart/2016/7/layout/BasicLinearProcessNumbered"/>
    <dgm:cxn modelId="{1206FCE6-03DC-441F-A0E0-20390B919BCD}" type="presOf" srcId="{05CC60B4-401B-4724-9177-2ABBC9A35E49}" destId="{73A5EC08-F0FF-4286-8D32-CC22802C2644}" srcOrd="0" destOrd="0" presId="urn:microsoft.com/office/officeart/2016/7/layout/BasicLinearProcessNumbered"/>
    <dgm:cxn modelId="{C4E4F6F2-E128-405F-B4A3-29AD5A88B36C}" type="presOf" srcId="{261CB747-AE39-4BA8-A924-0A165A6158C0}" destId="{8EC1555E-FF40-445C-ADB7-90CC1BA93FC1}" srcOrd="0" destOrd="0" presId="urn:microsoft.com/office/officeart/2016/7/layout/BasicLinearProcessNumbered"/>
    <dgm:cxn modelId="{CE6AEA92-652E-43FF-AA34-0DB4CBC3D4E3}" type="presParOf" srcId="{0DEBBD55-7F44-41B5-8AD3-E73FBE0D453D}" destId="{6A212ACB-1275-45AC-80B7-A9F298CFE551}" srcOrd="0" destOrd="0" presId="urn:microsoft.com/office/officeart/2016/7/layout/BasicLinearProcessNumbered"/>
    <dgm:cxn modelId="{09254DCF-9457-4C17-BA14-52DAE4C60086}" type="presParOf" srcId="{6A212ACB-1275-45AC-80B7-A9F298CFE551}" destId="{8EC1555E-FF40-445C-ADB7-90CC1BA93FC1}" srcOrd="0" destOrd="0" presId="urn:microsoft.com/office/officeart/2016/7/layout/BasicLinearProcessNumbered"/>
    <dgm:cxn modelId="{9CD4FA90-9DD2-451C-A753-21591E01DAE4}" type="presParOf" srcId="{6A212ACB-1275-45AC-80B7-A9F298CFE551}" destId="{C450E5F2-AA44-4A0E-826F-A2D91D181161}" srcOrd="1" destOrd="0" presId="urn:microsoft.com/office/officeart/2016/7/layout/BasicLinearProcessNumbered"/>
    <dgm:cxn modelId="{7F5FC9C5-150F-4028-87DB-99023E492346}" type="presParOf" srcId="{6A212ACB-1275-45AC-80B7-A9F298CFE551}" destId="{79690D64-FC69-4CB8-B7C0-322CA89E1726}" srcOrd="2" destOrd="0" presId="urn:microsoft.com/office/officeart/2016/7/layout/BasicLinearProcessNumbered"/>
    <dgm:cxn modelId="{C7E735AA-FA94-4E2C-91EB-B091E736BD09}" type="presParOf" srcId="{6A212ACB-1275-45AC-80B7-A9F298CFE551}" destId="{51630872-2DBC-407D-817D-E99AE496A2BC}" srcOrd="3" destOrd="0" presId="urn:microsoft.com/office/officeart/2016/7/layout/BasicLinearProcessNumbered"/>
    <dgm:cxn modelId="{A50FDB2B-BE9A-4343-9CDC-38F08649E447}" type="presParOf" srcId="{0DEBBD55-7F44-41B5-8AD3-E73FBE0D453D}" destId="{FFA29B93-6A40-4B98-BB34-C82EF9F026EA}" srcOrd="1" destOrd="0" presId="urn:microsoft.com/office/officeart/2016/7/layout/BasicLinearProcessNumbered"/>
    <dgm:cxn modelId="{B0C83B04-4D86-44A2-B359-AA341DBB28CE}" type="presParOf" srcId="{0DEBBD55-7F44-41B5-8AD3-E73FBE0D453D}" destId="{1EB90429-F2E6-44D5-8F29-6F1CC27FF07E}" srcOrd="2" destOrd="0" presId="urn:microsoft.com/office/officeart/2016/7/layout/BasicLinearProcessNumbered"/>
    <dgm:cxn modelId="{9C467E84-BBDB-4DFA-AF20-7C72E1E79339}" type="presParOf" srcId="{1EB90429-F2E6-44D5-8F29-6F1CC27FF07E}" destId="{16393185-C9E4-4F79-8F37-8D76DD97724B}" srcOrd="0" destOrd="0" presId="urn:microsoft.com/office/officeart/2016/7/layout/BasicLinearProcessNumbered"/>
    <dgm:cxn modelId="{569B0769-64D9-4AF1-9DB3-3CEF27156610}" type="presParOf" srcId="{1EB90429-F2E6-44D5-8F29-6F1CC27FF07E}" destId="{B313AB30-3DD6-48F8-9D00-39FEAABFB339}" srcOrd="1" destOrd="0" presId="urn:microsoft.com/office/officeart/2016/7/layout/BasicLinearProcessNumbered"/>
    <dgm:cxn modelId="{FE329CAC-07A5-478B-AF6D-C5100C0BFACC}" type="presParOf" srcId="{1EB90429-F2E6-44D5-8F29-6F1CC27FF07E}" destId="{2897C306-EF87-451D-B5D3-D6B1714B75A9}" srcOrd="2" destOrd="0" presId="urn:microsoft.com/office/officeart/2016/7/layout/BasicLinearProcessNumbered"/>
    <dgm:cxn modelId="{5EDA9460-C9B6-43F5-9AED-5AD68E30FCE3}" type="presParOf" srcId="{1EB90429-F2E6-44D5-8F29-6F1CC27FF07E}" destId="{DED64E50-88F9-4AAD-9B17-E5A6CA285E31}" srcOrd="3" destOrd="0" presId="urn:microsoft.com/office/officeart/2016/7/layout/BasicLinearProcessNumbered"/>
    <dgm:cxn modelId="{92E70958-2827-45BC-B5FD-45485A198A68}" type="presParOf" srcId="{0DEBBD55-7F44-41B5-8AD3-E73FBE0D453D}" destId="{9CC5B249-FFC6-4B57-876F-59EE9410741C}" srcOrd="3" destOrd="0" presId="urn:microsoft.com/office/officeart/2016/7/layout/BasicLinearProcessNumbered"/>
    <dgm:cxn modelId="{469A8C32-8CB9-417A-870C-CFBF94C3BB04}" type="presParOf" srcId="{0DEBBD55-7F44-41B5-8AD3-E73FBE0D453D}" destId="{20590D7B-1F20-459C-9D8D-356CFA7F4563}" srcOrd="4" destOrd="0" presId="urn:microsoft.com/office/officeart/2016/7/layout/BasicLinearProcessNumbered"/>
    <dgm:cxn modelId="{BA37AB1E-7DCC-4360-ABD7-EA6C9430407B}" type="presParOf" srcId="{20590D7B-1F20-459C-9D8D-356CFA7F4563}" destId="{73A5EC08-F0FF-4286-8D32-CC22802C2644}" srcOrd="0" destOrd="0" presId="urn:microsoft.com/office/officeart/2016/7/layout/BasicLinearProcessNumbered"/>
    <dgm:cxn modelId="{20EC70BC-E757-4A86-ABAA-5D090673F844}" type="presParOf" srcId="{20590D7B-1F20-459C-9D8D-356CFA7F4563}" destId="{BC3EE2D6-EF71-4D83-A7BA-78D4A8BCB10A}" srcOrd="1" destOrd="0" presId="urn:microsoft.com/office/officeart/2016/7/layout/BasicLinearProcessNumbered"/>
    <dgm:cxn modelId="{D56B3595-7F16-45D3-9D39-7CCB4DCA9DCE}" type="presParOf" srcId="{20590D7B-1F20-459C-9D8D-356CFA7F4563}" destId="{945AFCA6-D223-48C8-8C0A-E3A91603385D}" srcOrd="2" destOrd="0" presId="urn:microsoft.com/office/officeart/2016/7/layout/BasicLinearProcessNumbered"/>
    <dgm:cxn modelId="{96D01F33-F11E-4089-9D45-DCE0F1BCECE0}" type="presParOf" srcId="{20590D7B-1F20-459C-9D8D-356CFA7F4563}" destId="{3A5C127F-1CEE-4D9A-8267-32A885BCCC1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4F294-6B2C-4D12-B8B8-6FC478713BDC}">
      <dsp:nvSpPr>
        <dsp:cNvPr id="0" name=""/>
        <dsp:cNvSpPr/>
      </dsp:nvSpPr>
      <dsp:spPr>
        <a:xfrm>
          <a:off x="481883" y="2044199"/>
          <a:ext cx="944120" cy="9441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F6FCC-4E7C-4D22-B04E-E88A03D6463A}">
      <dsp:nvSpPr>
        <dsp:cNvPr id="0" name=""/>
        <dsp:cNvSpPr/>
      </dsp:nvSpPr>
      <dsp:spPr>
        <a:xfrm>
          <a:off x="680149" y="2242465"/>
          <a:ext cx="547589" cy="547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9822-A5BC-4B88-B6DE-9E2E0CB10956}">
      <dsp:nvSpPr>
        <dsp:cNvPr id="0" name=""/>
        <dsp:cNvSpPr/>
      </dsp:nvSpPr>
      <dsp:spPr>
        <a:xfrm>
          <a:off x="1628315" y="2044199"/>
          <a:ext cx="2225426" cy="944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Pandas: To handle the dataset containing nutritional information.</a:t>
          </a:r>
        </a:p>
      </dsp:txBody>
      <dsp:txXfrm>
        <a:off x="1628315" y="2044199"/>
        <a:ext cx="2225426" cy="944120"/>
      </dsp:txXfrm>
    </dsp:sp>
    <dsp:sp modelId="{A73AA134-F29A-4D70-B32B-E5C468DE412E}">
      <dsp:nvSpPr>
        <dsp:cNvPr id="0" name=""/>
        <dsp:cNvSpPr/>
      </dsp:nvSpPr>
      <dsp:spPr>
        <a:xfrm>
          <a:off x="4241506" y="2044199"/>
          <a:ext cx="944120" cy="9441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95C77-0E97-4B04-B8E6-275B1B5CB359}">
      <dsp:nvSpPr>
        <dsp:cNvPr id="0" name=""/>
        <dsp:cNvSpPr/>
      </dsp:nvSpPr>
      <dsp:spPr>
        <a:xfrm>
          <a:off x="4439771" y="2242465"/>
          <a:ext cx="547589" cy="547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D3E65-CC43-4930-8555-2ADD9FBB0D4A}">
      <dsp:nvSpPr>
        <dsp:cNvPr id="0" name=""/>
        <dsp:cNvSpPr/>
      </dsp:nvSpPr>
      <dsp:spPr>
        <a:xfrm>
          <a:off x="5387938" y="2044199"/>
          <a:ext cx="2225426" cy="944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Tkinter: To create the program's graphical user interface (GUI).</a:t>
          </a:r>
        </a:p>
      </dsp:txBody>
      <dsp:txXfrm>
        <a:off x="5387938" y="2044199"/>
        <a:ext cx="2225426" cy="944120"/>
      </dsp:txXfrm>
    </dsp:sp>
    <dsp:sp modelId="{23AC2CE1-74FC-43DA-B681-A3CEC9171F2C}">
      <dsp:nvSpPr>
        <dsp:cNvPr id="0" name=""/>
        <dsp:cNvSpPr/>
      </dsp:nvSpPr>
      <dsp:spPr>
        <a:xfrm>
          <a:off x="8001129" y="2044199"/>
          <a:ext cx="944120" cy="9441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1052B-F598-4518-BCCE-54F03AFEC2A0}">
      <dsp:nvSpPr>
        <dsp:cNvPr id="0" name=""/>
        <dsp:cNvSpPr/>
      </dsp:nvSpPr>
      <dsp:spPr>
        <a:xfrm>
          <a:off x="8199394" y="2242465"/>
          <a:ext cx="547589" cy="547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EBFD4-C71C-42E0-B775-D898B2AD7079}">
      <dsp:nvSpPr>
        <dsp:cNvPr id="0" name=""/>
        <dsp:cNvSpPr/>
      </dsp:nvSpPr>
      <dsp:spPr>
        <a:xfrm>
          <a:off x="9147561" y="2044199"/>
          <a:ext cx="2225426" cy="944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Message box: To display warning and information messages to the user.</a:t>
          </a:r>
        </a:p>
      </dsp:txBody>
      <dsp:txXfrm>
        <a:off x="9147561" y="2044199"/>
        <a:ext cx="2225426" cy="944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1555E-FF40-445C-ADB7-90CC1BA93FC1}">
      <dsp:nvSpPr>
        <dsp:cNvPr id="0" name=""/>
        <dsp:cNvSpPr/>
      </dsp:nvSpPr>
      <dsp:spPr>
        <a:xfrm>
          <a:off x="0" y="0"/>
          <a:ext cx="3137334" cy="34381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599" tIns="330200" rIns="2445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Upon user request, the program calculates the total nutritional values (calories, protein, carbohydrates, fat) for the selected meal.</a:t>
          </a:r>
        </a:p>
      </dsp:txBody>
      <dsp:txXfrm>
        <a:off x="0" y="1306494"/>
        <a:ext cx="3137334" cy="2062886"/>
      </dsp:txXfrm>
    </dsp:sp>
    <dsp:sp modelId="{C450E5F2-AA44-4A0E-826F-A2D91D181161}">
      <dsp:nvSpPr>
        <dsp:cNvPr id="0" name=""/>
        <dsp:cNvSpPr/>
      </dsp:nvSpPr>
      <dsp:spPr>
        <a:xfrm>
          <a:off x="1052945" y="343814"/>
          <a:ext cx="1031443" cy="10314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15" tIns="12700" rIns="804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3996" y="494865"/>
        <a:ext cx="729341" cy="729341"/>
      </dsp:txXfrm>
    </dsp:sp>
    <dsp:sp modelId="{79690D64-FC69-4CB8-B7C0-322CA89E1726}">
      <dsp:nvSpPr>
        <dsp:cNvPr id="0" name=""/>
        <dsp:cNvSpPr/>
      </dsp:nvSpPr>
      <dsp:spPr>
        <a:xfrm>
          <a:off x="0" y="3438072"/>
          <a:ext cx="313733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93185-C9E4-4F79-8F37-8D76DD97724B}">
      <dsp:nvSpPr>
        <dsp:cNvPr id="0" name=""/>
        <dsp:cNvSpPr/>
      </dsp:nvSpPr>
      <dsp:spPr>
        <a:xfrm>
          <a:off x="3451068" y="0"/>
          <a:ext cx="3137334" cy="34381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599" tIns="330200" rIns="2445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calculated nutritional values are displayed to the user in a message box or another designated area within the GUI.</a:t>
          </a:r>
        </a:p>
      </dsp:txBody>
      <dsp:txXfrm>
        <a:off x="3451068" y="1306494"/>
        <a:ext cx="3137334" cy="2062886"/>
      </dsp:txXfrm>
    </dsp:sp>
    <dsp:sp modelId="{B313AB30-3DD6-48F8-9D00-39FEAABFB339}">
      <dsp:nvSpPr>
        <dsp:cNvPr id="0" name=""/>
        <dsp:cNvSpPr/>
      </dsp:nvSpPr>
      <dsp:spPr>
        <a:xfrm>
          <a:off x="4504014" y="343814"/>
          <a:ext cx="1031443" cy="10314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15" tIns="12700" rIns="804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55065" y="494865"/>
        <a:ext cx="729341" cy="729341"/>
      </dsp:txXfrm>
    </dsp:sp>
    <dsp:sp modelId="{2897C306-EF87-451D-B5D3-D6B1714B75A9}">
      <dsp:nvSpPr>
        <dsp:cNvPr id="0" name=""/>
        <dsp:cNvSpPr/>
      </dsp:nvSpPr>
      <dsp:spPr>
        <a:xfrm>
          <a:off x="3451068" y="3438072"/>
          <a:ext cx="313733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EC08-F0FF-4286-8D32-CC22802C2644}">
      <dsp:nvSpPr>
        <dsp:cNvPr id="0" name=""/>
        <dsp:cNvSpPr/>
      </dsp:nvSpPr>
      <dsp:spPr>
        <a:xfrm>
          <a:off x="6902136" y="0"/>
          <a:ext cx="3137334" cy="34381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599" tIns="330200" rIns="24459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Additionally, the program may display warning messages using the message box module in case of errors or invalid inputs, ensuring a smooth user experience.</a:t>
          </a:r>
        </a:p>
      </dsp:txBody>
      <dsp:txXfrm>
        <a:off x="6902136" y="1306494"/>
        <a:ext cx="3137334" cy="2062886"/>
      </dsp:txXfrm>
    </dsp:sp>
    <dsp:sp modelId="{BC3EE2D6-EF71-4D83-A7BA-78D4A8BCB10A}">
      <dsp:nvSpPr>
        <dsp:cNvPr id="0" name=""/>
        <dsp:cNvSpPr/>
      </dsp:nvSpPr>
      <dsp:spPr>
        <a:xfrm>
          <a:off x="7955082" y="343814"/>
          <a:ext cx="1031443" cy="10314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415" tIns="12700" rIns="8041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06133" y="494865"/>
        <a:ext cx="729341" cy="729341"/>
      </dsp:txXfrm>
    </dsp:sp>
    <dsp:sp modelId="{945AFCA6-D223-48C8-8C0A-E3A91603385D}">
      <dsp:nvSpPr>
        <dsp:cNvPr id="0" name=""/>
        <dsp:cNvSpPr/>
      </dsp:nvSpPr>
      <dsp:spPr>
        <a:xfrm>
          <a:off x="6902136" y="3438072"/>
          <a:ext cx="313733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theidearoom.net/page/6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4600">
                <a:latin typeface="Calibri"/>
                <a:cs typeface="Calibri"/>
              </a:rPr>
              <a:t>Food Nutrition Analyzer and Meal Planner</a:t>
            </a:r>
            <a:endParaRPr lang="en-US" sz="4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Saketha Kusu</a:t>
            </a:r>
            <a:endParaRPr lang="en-US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AADCA317-F2D5-76C5-5410-88037C0DB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9576" y="320040"/>
            <a:ext cx="3895344" cy="3895344"/>
          </a:xfrm>
          <a:prstGeom prst="rect">
            <a:avLst/>
          </a:prstGeom>
        </p:spPr>
      </p:pic>
      <p:pic>
        <p:nvPicPr>
          <p:cNvPr id="8" name="Picture 7" descr="A recipe book on a counter&#10;&#10;Description automatically generated">
            <a:extLst>
              <a:ext uri="{FF2B5EF4-FFF2-40B4-BE49-F238E27FC236}">
                <a16:creationId xmlns:a16="http://schemas.microsoft.com/office/drawing/2014/main" id="{8D560BCC-76D4-C778-758C-238908647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54496" y="386883"/>
            <a:ext cx="5614416" cy="3761658"/>
          </a:xfrm>
          <a:prstGeom prst="rect">
            <a:avLst/>
          </a:prstGeom>
        </p:spPr>
      </p:pic>
      <p:sp>
        <p:nvSpPr>
          <p:cNvPr id="3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3FFF2-2ADB-E252-54CD-A11BB8AA3D22}"/>
              </a:ext>
            </a:extLst>
          </p:cNvPr>
          <p:cNvSpPr txBox="1"/>
          <p:nvPr/>
        </p:nvSpPr>
        <p:spPr>
          <a:xfrm>
            <a:off x="9238064" y="3948486"/>
            <a:ext cx="263084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853B3-227D-2898-F4D2-81A59418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24CD9383-B4DE-76F6-DA73-50A786E8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700" y="591670"/>
            <a:ext cx="2742004" cy="2742004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BBF74-B16A-DF0D-6F47-6A0FBED3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Calibri"/>
                <a:cs typeface="Calibri"/>
              </a:rPr>
              <a:t>Introduction: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E29A5-5782-3C44-7B3D-D8DE9656B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Food Nutrition Analyzer and Meal Planner is a program designed to simplify the process of tracking the nutritional content of meals and planning balanced diets.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It aims to provide users with a user-friendly interface to select food items and obtain their nutritional information.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By empowering users with detailed nutritional data on their food choices, the project promotes healthier eating habits and contributes to overall well-being.</a:t>
            </a:r>
          </a:p>
        </p:txBody>
      </p:sp>
    </p:spTree>
    <p:extLst>
      <p:ext uri="{BB962C8B-B14F-4D97-AF65-F5344CB8AC3E}">
        <p14:creationId xmlns:p14="http://schemas.microsoft.com/office/powerpoint/2010/main" val="41170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FE7AC-A9AD-FA7B-3765-7AF69046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Objectives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F297-B113-E5E2-11B7-0FC318A4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704370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Simplify Tracking Nutritional Content:</a:t>
            </a:r>
            <a:r>
              <a:rPr lang="en-US" dirty="0">
                <a:ea typeface="+mn-lt"/>
                <a:cs typeface="+mn-lt"/>
              </a:rPr>
              <a:t> The project aims to simplify the process of tracking the nutritional content of meals by providing users with an easy-to-use interface and automated calculations.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Assist in Planning Balanced Diets:</a:t>
            </a:r>
            <a:r>
              <a:rPr lang="en-US">
                <a:ea typeface="+mn-lt"/>
                <a:cs typeface="+mn-lt"/>
              </a:rPr>
              <a:t> Another objective is to assist users in planning balanced diets by providing them with insights into the nutritional composition of their meals, helping them make informed dietary choices.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5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7D2B-6AA8-ECD2-4435-A55E1DF1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cs typeface="Calibri"/>
              </a:rPr>
              <a:t>Python Packages/Modules:</a:t>
            </a:r>
            <a:br>
              <a:rPr lang="en-US" sz="4000" dirty="0">
                <a:latin typeface="Calibri"/>
                <a:cs typeface="Calibri"/>
              </a:rPr>
            </a:br>
            <a:r>
              <a:rPr lang="en-US" sz="4000" dirty="0">
                <a:latin typeface="Calibri"/>
                <a:cs typeface="Calibri"/>
              </a:rPr>
              <a:t> 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6FCA56-A103-6B9D-5390-F4E785B8C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601752"/>
              </p:ext>
            </p:extLst>
          </p:nvPr>
        </p:nvGraphicFramePr>
        <p:xfrm>
          <a:off x="168564" y="1144443"/>
          <a:ext cx="11854872" cy="503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47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4F6D02-DB87-BA4C-E0D5-FD59D27C49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AFD579-C3AC-5C4A-FA0D-9D824E045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316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1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6CE7D-D6CA-8DDF-364C-E5533955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 Light"/>
                <a:cs typeface="Calibri Light"/>
              </a:rPr>
              <a:t>Input </a:t>
            </a:r>
            <a:endParaRPr lang="en-US" sz="540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DB55-B58D-1A5B-D3F5-9EA391F7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latin typeface="Calibri"/>
                <a:cs typeface="Calibri"/>
              </a:rPr>
              <a:t> Users interact with the program by selecting food items from a dropdown menu provided by the graphical user interface (GUI).</a:t>
            </a:r>
            <a:endParaRPr lang="en-US" sz="2200"/>
          </a:p>
          <a:p>
            <a:r>
              <a:rPr lang="en-US" sz="2200">
                <a:latin typeface="Calibri"/>
                <a:cs typeface="Calibri"/>
              </a:rPr>
              <a:t> The user's selection is then added to a meal list within the program.</a:t>
            </a:r>
            <a:endParaRPr lang="en-US" sz="2200"/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07DC96-5CBB-7F00-A314-74099E86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24" y="1495843"/>
            <a:ext cx="8115992" cy="448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1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19FA4-01C4-9C41-1D5A-77A1E2356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Calibri Light"/>
                <a:cs typeface="Calibri Light"/>
              </a:rPr>
              <a:t>Output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52D813F-0DC1-519C-06F2-4C91849E0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109354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60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7FDF65-6BFF-B0A9-511A-C8A9BC9B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92"/>
          <a:stretch/>
        </p:blipFill>
        <p:spPr>
          <a:xfrm>
            <a:off x="280736" y="157019"/>
            <a:ext cx="11630529" cy="654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5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Food Nutrition Analyzer and Meal Planner</vt:lpstr>
      <vt:lpstr>Introduction:</vt:lpstr>
      <vt:lpstr>Objectives  </vt:lpstr>
      <vt:lpstr>Python Packages/Modules:  </vt:lpstr>
      <vt:lpstr>PowerPoint Presentation</vt:lpstr>
      <vt:lpstr>PowerPoint Presentation</vt:lpstr>
      <vt:lpstr>Input </vt:lpstr>
      <vt:lpstr>Output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137</cp:revision>
  <dcterms:created xsi:type="dcterms:W3CDTF">2024-04-16T05:18:40Z</dcterms:created>
  <dcterms:modified xsi:type="dcterms:W3CDTF">2024-04-17T03:34:24Z</dcterms:modified>
</cp:coreProperties>
</file>