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Crimes recorded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Violent Crimes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Violent Crimes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Population vs Violent Crimes  in Year 2006</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Different Violent crimes in 2006</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Non-Violent Crimes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Different Non-Violent Crimes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Non-Violent Crimes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Population vs Non Violent Crimes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Non-Violent Crimes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Violent Crimes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Different Types of Violent Crimes in USF  Campus Cities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Population vs Total Number of Crimes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973685f-8c12-4037-9a06-c1acc58a602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1f94bc0b61484d14" /><Relationship Type="http://schemas.openxmlformats.org/officeDocument/2006/relationships/hyperlink" Target="https://app.powerbi.com/groups/me/reports/f973685f-8c12-4037-9a06-c1acc58a6028/ReportSectiond853cc5e129b6930a280?pbi_source=PowerPoint" TargetMode="External" Id="RelId0" /><Relationship Type="http://schemas.openxmlformats.org/officeDocument/2006/relationships/image" Target="/ppt/media/image4.png" Id="imgId93263170" /><Relationship Type="http://schemas.openxmlformats.org/officeDocument/2006/relationships/notesSlide" Target="/ppt/notesSlides/notesSlide.xml" Id="R1813599eddf94941"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ee6d24204a394ae3" /><Relationship Type="http://schemas.openxmlformats.org/officeDocument/2006/relationships/hyperlink" Target="https://app.powerbi.com/groups/me/reports/f973685f-8c12-4037-9a06-c1acc58a6028/ReportSection5173d5c0756b296bc350?pbi_source=PowerPoint" TargetMode="External" Id="RelId1" /><Relationship Type="http://schemas.openxmlformats.org/officeDocument/2006/relationships/image" Target="/ppt/media/image5.png" Id="imgId93263171" /><Relationship Type="http://schemas.openxmlformats.org/officeDocument/2006/relationships/notesSlide" Target="/ppt/notesSlides/notesSlide2.xml" Id="R7016e63b36a04ca9"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1fc34541bc364502" /><Relationship Type="http://schemas.openxmlformats.org/officeDocument/2006/relationships/hyperlink" Target="https://app.powerbi.com/groups/me/reports/f973685f-8c12-4037-9a06-c1acc58a6028/ReportSection8cc0944f0b72b305dbec?pbi_source=PowerPoint" TargetMode="External" Id="RelId2" /><Relationship Type="http://schemas.openxmlformats.org/officeDocument/2006/relationships/image" Target="/ppt/media/image6.png" Id="imgId93263172" /><Relationship Type="http://schemas.openxmlformats.org/officeDocument/2006/relationships/notesSlide" Target="/ppt/notesSlides/notesSlide3.xml" Id="R415a7a7eaecd4852" /></Relationships>
</file>

<file path=ppt/slides/_rels/slide5.xml.rels>&#65279;<?xml version="1.0" encoding="utf-8"?><Relationships xmlns="http://schemas.openxmlformats.org/package/2006/relationships"><Relationship Type="http://schemas.openxmlformats.org/officeDocument/2006/relationships/slideLayout" Target="/ppt/slideLayouts/slideLayout8.xml" Id="R70448bcda9a646f4" /><Relationship Type="http://schemas.openxmlformats.org/officeDocument/2006/relationships/hyperlink" Target="https://app.powerbi.com/groups/me/reports/f973685f-8c12-4037-9a06-c1acc58a6028/ReportSectionb4d730ac60b8b949b404?pbi_source=PowerPoint" TargetMode="External" Id="RelId3" /><Relationship Type="http://schemas.openxmlformats.org/officeDocument/2006/relationships/image" Target="/ppt/media/image7.png" Id="imgId93263173" /><Relationship Type="http://schemas.openxmlformats.org/officeDocument/2006/relationships/notesSlide" Target="/ppt/notesSlides/notesSlide4.xml" Id="R83b6b635bff2417b"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5/8/2021 1:22:58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5/8/2021 1:14:24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rimes recorded by State, tableE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326317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Violent Crimes by Year, Violent Crimes by State, Population vs Violent Crimes  in Year 2006, Different Violent crimes in 2006.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326317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Non-Violent Crimes by State, Different Non-Violent Crimes by State, Non-Violent Crimes by Year, Population vs Non Violent Crimes.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932631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3</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ableEx, Non-Violent Crimes by Year, Violent Crimes by Year, Different Types of Violent Crimes in USF  Campus Cities, Population vs Total Number of Crimes.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932631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4</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