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1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7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033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2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3764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25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49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8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2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1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61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0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389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97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8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14CA-6317-41B3-B18A-0F8E2F41D2A8}" type="datetimeFigureOut">
              <a:rPr lang="en-IN" smtClean="0"/>
              <a:t>01-06-2022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8914CE-CE79-412D-AD3D-E8725B8028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2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graphy-of-fluffy-clouds-1451606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en/checklist-task-to-do-list-plan-1295319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7/12/wekan-manage-your-wor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ndroid4stores.blogspot.com/2015/09/ramboat-hero-shooting-game-v243-apk.html" TargetMode="Externa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lat_tick_icon.sv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3.0/" TargetMode="External"/><Relationship Id="rId5" Type="http://schemas.openxmlformats.org/officeDocument/2006/relationships/hyperlink" Target="https://www.freepngimg.com/png/25588-delete-button-picture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FE1220-B852-675D-F5A4-8ECD2C21A9E7}"/>
              </a:ext>
            </a:extLst>
          </p:cNvPr>
          <p:cNvSpPr/>
          <p:nvPr/>
        </p:nvSpPr>
        <p:spPr>
          <a:xfrm>
            <a:off x="4154556" y="0"/>
            <a:ext cx="3882887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FC290-4922-C9CE-ECC3-41DA74217AC4}"/>
              </a:ext>
            </a:extLst>
          </p:cNvPr>
          <p:cNvSpPr/>
          <p:nvPr/>
        </p:nvSpPr>
        <p:spPr>
          <a:xfrm>
            <a:off x="4062202" y="5626409"/>
            <a:ext cx="131878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16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 Task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5DEA4-82E8-25EC-7013-F1AF9DB9A815}"/>
              </a:ext>
            </a:extLst>
          </p:cNvPr>
          <p:cNvSpPr txBox="1"/>
          <p:nvPr/>
        </p:nvSpPr>
        <p:spPr>
          <a:xfrm>
            <a:off x="5387421" y="5626409"/>
            <a:ext cx="1081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Task to do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1EC81-0BA9-223E-54B3-7E063A9D3716}"/>
              </a:ext>
            </a:extLst>
          </p:cNvPr>
          <p:cNvSpPr txBox="1"/>
          <p:nvPr/>
        </p:nvSpPr>
        <p:spPr>
          <a:xfrm>
            <a:off x="6444848" y="5626409"/>
            <a:ext cx="1638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Completed task</a:t>
            </a:r>
            <a:endParaRPr lang="en-US" sz="1800" b="0" cap="none" spc="0" dirty="0">
              <a:ln w="0"/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E7BFDF-A383-BD4C-ED93-0B6F2C73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4566" y="2399499"/>
            <a:ext cx="3145540" cy="147454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13C9DA-E67F-C276-9B34-AC09042ED7A8}"/>
              </a:ext>
            </a:extLst>
          </p:cNvPr>
          <p:cNvCxnSpPr>
            <a:cxnSpLocks/>
          </p:cNvCxnSpPr>
          <p:nvPr/>
        </p:nvCxnSpPr>
        <p:spPr>
          <a:xfrm>
            <a:off x="5385771" y="4240694"/>
            <a:ext cx="12556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3B481D-2E6C-B1BC-7B57-F6A3385AD02A}"/>
              </a:ext>
            </a:extLst>
          </p:cNvPr>
          <p:cNvCxnSpPr>
            <a:cxnSpLocks/>
          </p:cNvCxnSpPr>
          <p:nvPr/>
        </p:nvCxnSpPr>
        <p:spPr>
          <a:xfrm>
            <a:off x="4721596" y="4393094"/>
            <a:ext cx="2633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D045D7-2A81-BCD1-CF20-C3AB18A13C4E}"/>
              </a:ext>
            </a:extLst>
          </p:cNvPr>
          <p:cNvCxnSpPr>
            <a:cxnSpLocks/>
          </p:cNvCxnSpPr>
          <p:nvPr/>
        </p:nvCxnSpPr>
        <p:spPr>
          <a:xfrm>
            <a:off x="4779318" y="4545494"/>
            <a:ext cx="2633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F242B4-A94A-36C9-55EE-67EFE656DDBB}"/>
              </a:ext>
            </a:extLst>
          </p:cNvPr>
          <p:cNvCxnSpPr>
            <a:cxnSpLocks/>
          </p:cNvCxnSpPr>
          <p:nvPr/>
        </p:nvCxnSpPr>
        <p:spPr>
          <a:xfrm>
            <a:off x="4873995" y="4724398"/>
            <a:ext cx="26333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2D2FA4-C63D-6931-662D-14CADF2A94CA}"/>
              </a:ext>
            </a:extLst>
          </p:cNvPr>
          <p:cNvSpPr/>
          <p:nvPr/>
        </p:nvSpPr>
        <p:spPr>
          <a:xfrm>
            <a:off x="4448580" y="209904"/>
            <a:ext cx="31793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TODO LIST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F570D25-D081-7A90-AAF9-EB7D9E408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59618" y="1133234"/>
            <a:ext cx="1381795" cy="10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D5D6490-A188-6BC1-E706-02BBEEA43B74}"/>
              </a:ext>
            </a:extLst>
          </p:cNvPr>
          <p:cNvSpPr/>
          <p:nvPr/>
        </p:nvSpPr>
        <p:spPr>
          <a:xfrm>
            <a:off x="4154556" y="0"/>
            <a:ext cx="3882887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B04890-BC90-A8CB-3670-C12E441FAB10}"/>
              </a:ext>
            </a:extLst>
          </p:cNvPr>
          <p:cNvSpPr/>
          <p:nvPr/>
        </p:nvSpPr>
        <p:spPr>
          <a:xfrm>
            <a:off x="4538328" y="171126"/>
            <a:ext cx="31153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TASK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BE7F-94B7-8F91-F932-990FF9A73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3524" y="5154255"/>
            <a:ext cx="2476500" cy="1140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BE0F5-EBEB-1F8C-5DC1-6D617C1BEE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382" t="-41285" r="382" b="41285"/>
          <a:stretch/>
        </p:blipFill>
        <p:spPr>
          <a:xfrm>
            <a:off x="4359963" y="383161"/>
            <a:ext cx="3472069" cy="277143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8FD6143-01F1-DEB1-6B27-FACFB8D15650}"/>
              </a:ext>
            </a:extLst>
          </p:cNvPr>
          <p:cNvSpPr/>
          <p:nvPr/>
        </p:nvSpPr>
        <p:spPr>
          <a:xfrm>
            <a:off x="5256664" y="3094118"/>
            <a:ext cx="167866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Streetfight</a:t>
            </a:r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546917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B7F1FA-8EC3-2C0C-293E-352DC0D10B1A}"/>
              </a:ext>
            </a:extLst>
          </p:cNvPr>
          <p:cNvSpPr/>
          <p:nvPr/>
        </p:nvSpPr>
        <p:spPr>
          <a:xfrm>
            <a:off x="4154556" y="92766"/>
            <a:ext cx="3882887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DDF0B-EEAC-723D-E820-B20B372081FD}"/>
              </a:ext>
            </a:extLst>
          </p:cNvPr>
          <p:cNvSpPr/>
          <p:nvPr/>
        </p:nvSpPr>
        <p:spPr>
          <a:xfrm>
            <a:off x="4306566" y="356657"/>
            <a:ext cx="3578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TASK TODO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7208B-7D2C-CEB2-54F5-1E677CF7D1A3}"/>
              </a:ext>
            </a:extLst>
          </p:cNvPr>
          <p:cNvSpPr/>
          <p:nvPr/>
        </p:nvSpPr>
        <p:spPr>
          <a:xfrm>
            <a:off x="4890050" y="1543878"/>
            <a:ext cx="2411896" cy="748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CA0F5F-D2A7-4439-7E8A-A8C4469D690D}"/>
              </a:ext>
            </a:extLst>
          </p:cNvPr>
          <p:cNvSpPr/>
          <p:nvPr/>
        </p:nvSpPr>
        <p:spPr>
          <a:xfrm>
            <a:off x="4876796" y="2773018"/>
            <a:ext cx="2411896" cy="748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AED4E3-25C8-4F56-4961-AAECCBEE2224}"/>
              </a:ext>
            </a:extLst>
          </p:cNvPr>
          <p:cNvSpPr/>
          <p:nvPr/>
        </p:nvSpPr>
        <p:spPr>
          <a:xfrm>
            <a:off x="4876796" y="4006586"/>
            <a:ext cx="2411896" cy="748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147A50-4058-7300-7680-428F71FF1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7303" y="1825069"/>
            <a:ext cx="424071" cy="201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3F2F0B-53D8-D766-24B4-DF677D40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7303" y="3023501"/>
            <a:ext cx="424071" cy="201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ACE1E6-E057-EBF0-6EEC-7B9848B13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7303" y="4269869"/>
            <a:ext cx="424071" cy="201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C06F26-D2A4-EB87-A623-960FFA80C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8377" y="2984971"/>
            <a:ext cx="277372" cy="3292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B693A2-2026-5EA1-FDD1-0192899E1237}"/>
              </a:ext>
            </a:extLst>
          </p:cNvPr>
          <p:cNvSpPr txBox="1"/>
          <p:nvPr/>
        </p:nvSpPr>
        <p:spPr>
          <a:xfrm>
            <a:off x="5354802" y="4163769"/>
            <a:ext cx="148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5" tooltip="https://www.freepngimg.com/png/25588-delete-button-picture"/>
              </a:rPr>
              <a:t>This Photo</a:t>
            </a:r>
            <a:r>
              <a:rPr lang="en-IN" sz="900" dirty="0"/>
              <a:t> </a:t>
            </a:r>
            <a:r>
              <a:rPr lang="en-IN" sz="900" dirty="0">
                <a:hlinkClick r:id="rId6" tooltip="https://creativecommons.org/licenses/by-nc/3.0/"/>
              </a:rPr>
              <a:t>CC BY-NC</a:t>
            </a:r>
            <a:endParaRPr lang="en-IN" sz="9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A44965-89FB-5D5E-C95E-C67B10D23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8377" y="4205950"/>
            <a:ext cx="277372" cy="3292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D4B7417-E13A-8EB7-2F26-D76F454FB863}"/>
              </a:ext>
            </a:extLst>
          </p:cNvPr>
          <p:cNvSpPr txBox="1"/>
          <p:nvPr/>
        </p:nvSpPr>
        <p:spPr>
          <a:xfrm>
            <a:off x="5507202" y="4316169"/>
            <a:ext cx="148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5" tooltip="https://www.freepngimg.com/png/25588-delete-button-picture"/>
              </a:rPr>
              <a:t>This Photo</a:t>
            </a:r>
            <a:r>
              <a:rPr lang="en-IN" sz="900" dirty="0"/>
              <a:t> </a:t>
            </a:r>
            <a:r>
              <a:rPr lang="en-IN" sz="900" dirty="0">
                <a:hlinkClick r:id="rId6" tooltip="https://creativecommons.org/licenses/by-nc/3.0/"/>
              </a:rPr>
              <a:t>CC BY-NC</a:t>
            </a:r>
            <a:endParaRPr lang="en-IN" sz="9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6F10F2-60CE-9A3E-4BCC-18AECCF4E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48376" y="1804303"/>
            <a:ext cx="193622" cy="32927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1C22B-50D9-23C0-A1B0-4BC061F25E14}"/>
              </a:ext>
            </a:extLst>
          </p:cNvPr>
          <p:cNvSpPr txBox="1"/>
          <p:nvPr/>
        </p:nvSpPr>
        <p:spPr>
          <a:xfrm>
            <a:off x="5659602" y="4468569"/>
            <a:ext cx="148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hlinkClick r:id="rId5" tooltip="https://www.freepngimg.com/png/25588-delete-button-picture"/>
              </a:rPr>
              <a:t>This Photo</a:t>
            </a:r>
            <a:r>
              <a:rPr lang="en-IN" sz="900" dirty="0"/>
              <a:t> </a:t>
            </a:r>
            <a:r>
              <a:rPr lang="en-IN" sz="900" dirty="0">
                <a:hlinkClick r:id="rId6" tooltip="https://creativecommons.org/licenses/by-nc/3.0/"/>
              </a:rPr>
              <a:t>CC BY-NC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242632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638E68-1963-6BB5-F053-2C61523B0ABF}"/>
              </a:ext>
            </a:extLst>
          </p:cNvPr>
          <p:cNvSpPr/>
          <p:nvPr/>
        </p:nvSpPr>
        <p:spPr>
          <a:xfrm>
            <a:off x="4154556" y="0"/>
            <a:ext cx="3882887" cy="6858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7CF277-0445-71A4-72CB-119BFFF9AD30}"/>
              </a:ext>
            </a:extLst>
          </p:cNvPr>
          <p:cNvSpPr/>
          <p:nvPr/>
        </p:nvSpPr>
        <p:spPr>
          <a:xfrm>
            <a:off x="3831563" y="0"/>
            <a:ext cx="452887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COMPLETED TASK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9EC262-5C24-2C77-4786-155956F160FF}"/>
              </a:ext>
            </a:extLst>
          </p:cNvPr>
          <p:cNvSpPr/>
          <p:nvPr/>
        </p:nvSpPr>
        <p:spPr>
          <a:xfrm>
            <a:off x="4817163" y="2261152"/>
            <a:ext cx="2557669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1DAE58-55DC-7408-F37A-B84CF973FC8F}"/>
              </a:ext>
            </a:extLst>
          </p:cNvPr>
          <p:cNvSpPr/>
          <p:nvPr/>
        </p:nvSpPr>
        <p:spPr>
          <a:xfrm>
            <a:off x="4817163" y="3429001"/>
            <a:ext cx="2557669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F7B211-50E5-DBC3-00BC-1AA0F8C113DB}"/>
              </a:ext>
            </a:extLst>
          </p:cNvPr>
          <p:cNvSpPr/>
          <p:nvPr/>
        </p:nvSpPr>
        <p:spPr>
          <a:xfrm>
            <a:off x="4856917" y="4596850"/>
            <a:ext cx="2557669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7A8D1F-FBFC-7799-2F25-DE3EC2E25D7D}"/>
              </a:ext>
            </a:extLst>
          </p:cNvPr>
          <p:cNvSpPr/>
          <p:nvPr/>
        </p:nvSpPr>
        <p:spPr>
          <a:xfrm>
            <a:off x="4817163" y="5691813"/>
            <a:ext cx="2557669" cy="7785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09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Srinivas</dc:creator>
  <cp:lastModifiedBy>Ramya Srinivas</cp:lastModifiedBy>
  <cp:revision>1</cp:revision>
  <dcterms:created xsi:type="dcterms:W3CDTF">2022-06-01T08:53:44Z</dcterms:created>
  <dcterms:modified xsi:type="dcterms:W3CDTF">2022-06-01T09:40:51Z</dcterms:modified>
</cp:coreProperties>
</file>