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a0f7c859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a0f7c859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a0f7c85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a0f7c85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a0f7c85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a0f7c85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a0f7c859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a0f7c859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a0f7c85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a0f7c85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