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60" r:id="rId7"/>
    <p:sldId id="258"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51" d="100"/>
          <a:sy n="51" d="100"/>
        </p:scale>
        <p:origin x="1644"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pala saketh naidu" userId="13a3d1fbd3a51212" providerId="LiveId" clId="{D8FEDAC4-1BB7-4912-9010-7F6B00F8F4F3}"/>
    <pc:docChg chg="custSel modSld">
      <pc:chgData name="pappala saketh naidu" userId="13a3d1fbd3a51212" providerId="LiveId" clId="{D8FEDAC4-1BB7-4912-9010-7F6B00F8F4F3}" dt="2022-11-05T06:13:04.879" v="74" actId="20577"/>
      <pc:docMkLst>
        <pc:docMk/>
      </pc:docMkLst>
      <pc:sldChg chg="modSp mod">
        <pc:chgData name="pappala saketh naidu" userId="13a3d1fbd3a51212" providerId="LiveId" clId="{D8FEDAC4-1BB7-4912-9010-7F6B00F8F4F3}" dt="2022-11-05T06:12:40.939" v="47" actId="14100"/>
        <pc:sldMkLst>
          <pc:docMk/>
          <pc:sldMk cId="2902794312" sldId="257"/>
        </pc:sldMkLst>
        <pc:spChg chg="mod">
          <ac:chgData name="pappala saketh naidu" userId="13a3d1fbd3a51212" providerId="LiveId" clId="{D8FEDAC4-1BB7-4912-9010-7F6B00F8F4F3}" dt="2022-11-05T06:12:40.939" v="47" actId="14100"/>
          <ac:spMkLst>
            <pc:docMk/>
            <pc:sldMk cId="2902794312" sldId="257"/>
            <ac:spMk id="6" creationId="{9468D384-1E5E-1984-5AFC-A0F0E125523E}"/>
          </ac:spMkLst>
        </pc:spChg>
      </pc:sldChg>
      <pc:sldChg chg="modSp mod">
        <pc:chgData name="pappala saketh naidu" userId="13a3d1fbd3a51212" providerId="LiveId" clId="{D8FEDAC4-1BB7-4912-9010-7F6B00F8F4F3}" dt="2022-11-05T06:13:04.879" v="74" actId="20577"/>
        <pc:sldMkLst>
          <pc:docMk/>
          <pc:sldMk cId="3733486012" sldId="258"/>
        </pc:sldMkLst>
        <pc:spChg chg="mod">
          <ac:chgData name="pappala saketh naidu" userId="13a3d1fbd3a51212" providerId="LiveId" clId="{D8FEDAC4-1BB7-4912-9010-7F6B00F8F4F3}" dt="2022-11-05T06:13:04.879" v="74" actId="20577"/>
          <ac:spMkLst>
            <pc:docMk/>
            <pc:sldMk cId="3733486012" sldId="258"/>
            <ac:spMk id="10" creationId="{EF2BC084-E6DB-4DE7-B309-042A85EBA700}"/>
          </ac:spMkLst>
        </pc:spChg>
      </pc:sldChg>
      <pc:sldChg chg="modSp mod">
        <pc:chgData name="pappala saketh naidu" userId="13a3d1fbd3a51212" providerId="LiveId" clId="{D8FEDAC4-1BB7-4912-9010-7F6B00F8F4F3}" dt="2022-11-05T05:23:04.509" v="37" actId="20577"/>
        <pc:sldMkLst>
          <pc:docMk/>
          <pc:sldMk cId="999357359" sldId="262"/>
        </pc:sldMkLst>
        <pc:spChg chg="mod">
          <ac:chgData name="pappala saketh naidu" userId="13a3d1fbd3a51212" providerId="LiveId" clId="{D8FEDAC4-1BB7-4912-9010-7F6B00F8F4F3}" dt="2022-11-05T05:23:04.509" v="37" actId="20577"/>
          <ac:spMkLst>
            <pc:docMk/>
            <pc:sldMk cId="999357359" sldId="262"/>
            <ac:spMk id="10" creationId="{17E409F8-6607-27E1-D004-F3F8653FEB6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638300"/>
            <a:ext cx="7077456" cy="2001012"/>
          </a:xfrm>
        </p:spPr>
        <p:txBody>
          <a:bodyPr/>
          <a:lstStyle/>
          <a:p>
            <a:r>
              <a:rPr lang="en-US" dirty="0"/>
              <a:t>Forest Fire Prediction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5114544" y="5932932"/>
            <a:ext cx="7077456" cy="868680"/>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			      By:</a:t>
            </a:r>
          </a:p>
          <a:p>
            <a:pPr marL="0" indent="0" algn="r">
              <a:buNone/>
            </a:pPr>
            <a:r>
              <a:rPr lang="en-US" dirty="0">
                <a:latin typeface="Times New Roman" panose="02020603050405020304" pitchFamily="18" charset="0"/>
                <a:cs typeface="Times New Roman" panose="02020603050405020304" pitchFamily="18" charset="0"/>
              </a:rPr>
              <a:t>121910311022-P.Saketh Naidu</a:t>
            </a:r>
          </a:p>
          <a:p>
            <a:pPr marL="0" indent="0" algn="r">
              <a:buNone/>
            </a:pPr>
            <a:r>
              <a:rPr lang="en-US" dirty="0">
                <a:latin typeface="Times New Roman" panose="02020603050405020304" pitchFamily="18" charset="0"/>
                <a:cs typeface="Times New Roman" panose="02020603050405020304" pitchFamily="18" charset="0"/>
              </a:rPr>
              <a:t>121910311019-Lahari</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205228" y="1244065"/>
            <a:ext cx="7781544" cy="859055"/>
          </a:xfrm>
        </p:spPr>
        <p:txBody>
          <a:bodyPr/>
          <a:lstStyle/>
          <a:p>
            <a:r>
              <a:rPr lang="en-US" dirty="0"/>
              <a:t>Problem Statement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 Placeholder 5">
            <a:extLst>
              <a:ext uri="{FF2B5EF4-FFF2-40B4-BE49-F238E27FC236}">
                <a16:creationId xmlns:a16="http://schemas.microsoft.com/office/drawing/2014/main" id="{9468D384-1E5E-1984-5AFC-A0F0E125523E}"/>
              </a:ext>
            </a:extLst>
          </p:cNvPr>
          <p:cNvSpPr>
            <a:spLocks noGrp="1"/>
          </p:cNvSpPr>
          <p:nvPr>
            <p:ph type="body" idx="1"/>
          </p:nvPr>
        </p:nvSpPr>
        <p:spPr>
          <a:xfrm>
            <a:off x="2205228" y="2697480"/>
            <a:ext cx="7548372" cy="3417570"/>
          </a:xfrm>
        </p:spPr>
        <p:txBody>
          <a:bodyPr>
            <a:normAutofit/>
          </a:bodyPr>
          <a:lstStyle/>
          <a:p>
            <a:r>
              <a:rPr lang="en-US" sz="1900" dirty="0">
                <a:latin typeface="Times New Roman" panose="02020603050405020304" pitchFamily="18" charset="0"/>
                <a:cs typeface="Times New Roman" panose="02020603050405020304" pitchFamily="18" charset="0"/>
              </a:rPr>
              <a:t>To prevent a significant environmental problem that creates ecological destruction of natural resources that disrupts the stability of the ecosystem. Forest fires endanger not only the forest`s wealth but also the entire ecosystem`s animals and vegetation, causing significant disruption of a region`s biodiversity, ecology, and environment</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205228" y="1778000"/>
            <a:ext cx="7781544" cy="859055"/>
          </a:xfrm>
        </p:spPr>
        <p:txBody>
          <a:bodyPr/>
          <a:lstStyle/>
          <a:p>
            <a:r>
              <a:rPr lang="en-US" dirty="0"/>
              <a:t>Objectives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1022350" y="3063240"/>
            <a:ext cx="10636250" cy="2169160"/>
          </a:xfrm>
        </p:spPr>
        <p:txBody>
          <a:bodyPr>
            <a:noAutofit/>
          </a:bodyPr>
          <a:lstStyle/>
          <a:p>
            <a:pPr marL="457200" lvl="0" indent="-342900" algn="just" rtl="0">
              <a:lnSpc>
                <a:spcPct val="100000"/>
              </a:lnSpc>
              <a:spcBef>
                <a:spcPts val="360"/>
              </a:spcBef>
              <a:spcAft>
                <a:spcPts val="0"/>
              </a:spcAft>
              <a:buSzPts val="1800"/>
              <a:buFont typeface="Times New Roman"/>
              <a:buChar char="⮚"/>
            </a:pPr>
            <a:r>
              <a:rPr lang="en-US" sz="1400" dirty="0">
                <a:latin typeface="Times New Roman"/>
                <a:ea typeface="Times New Roman"/>
                <a:cs typeface="Times New Roman"/>
                <a:sym typeface="Times New Roman"/>
              </a:rPr>
              <a:t>To create a fire prediction system that uses minimal data to predict fire occurrence.</a:t>
            </a:r>
          </a:p>
          <a:p>
            <a:pPr marL="114300" lvl="0" algn="just" rtl="0">
              <a:lnSpc>
                <a:spcPct val="100000"/>
              </a:lnSpc>
              <a:spcBef>
                <a:spcPts val="360"/>
              </a:spcBef>
              <a:spcAft>
                <a:spcPts val="0"/>
              </a:spcAft>
              <a:buSzPts val="1800"/>
            </a:pPr>
            <a:endParaRPr lang="en-US" sz="1400" dirty="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Font typeface="Times New Roman"/>
              <a:buChar char="⮚"/>
            </a:pPr>
            <a:r>
              <a:rPr lang="en-US" sz="1400" dirty="0">
                <a:latin typeface="Times New Roman"/>
                <a:ea typeface="Times New Roman"/>
                <a:cs typeface="Times New Roman"/>
                <a:sym typeface="Times New Roman"/>
              </a:rPr>
              <a:t>To reduce the impact of forest fires in  future</a:t>
            </a:r>
          </a:p>
          <a:p>
            <a:pPr marL="114300" lvl="0" algn="just" rtl="0">
              <a:lnSpc>
                <a:spcPct val="100000"/>
              </a:lnSpc>
              <a:spcBef>
                <a:spcPts val="360"/>
              </a:spcBef>
              <a:spcAft>
                <a:spcPts val="0"/>
              </a:spcAft>
              <a:buSzPts val="1800"/>
            </a:pPr>
            <a:endParaRPr lang="en-US" sz="1400" dirty="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Font typeface="Times New Roman"/>
              <a:buChar char="⮚"/>
            </a:pPr>
            <a:r>
              <a:rPr lang="en-US" sz="1400" dirty="0">
                <a:latin typeface="Times New Roman"/>
                <a:ea typeface="Times New Roman"/>
                <a:cs typeface="Times New Roman"/>
                <a:sym typeface="Times New Roman"/>
              </a:rPr>
              <a:t>The proposed system would help to minimize the forest fire by predicting fire occurrence by calculating the temperature, oxygen, and humidity of an area.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Methods Used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518400" cy="4572215"/>
          </a:xfrm>
        </p:spPr>
        <p:txBody>
          <a:bodyPr/>
          <a:lstStyle/>
          <a:p>
            <a:r>
              <a:rPr lang="en-US" dirty="0"/>
              <a:t>Logistic regression</a:t>
            </a:r>
          </a:p>
          <a:p>
            <a:pPr marL="0" indent="0">
              <a:buNone/>
            </a:pPr>
            <a:r>
              <a:rPr lang="en-US" dirty="0"/>
              <a:t>Logistic regression is one of the most popular Machine Learning algorithms under the Supervised Learning technique. It is used for predicting the categorical dependent variable using a given set of independent variables.</a:t>
            </a:r>
          </a:p>
          <a:p>
            <a:pPr marL="0" indent="0">
              <a:buNone/>
            </a:pPr>
            <a:r>
              <a:rPr lang="en-US" dirty="0"/>
              <a:t>Logistic regression predicts the output of a categorical dependent variable. Therefore the outcome must be an absolute or discrete value. It can be either Yes or No, 0 or 1, true or False, etc., but instead of giving the exact weight as 0 and 1, it provides the probabilistic values between 0 and 1.</a:t>
            </a:r>
          </a:p>
          <a:p>
            <a:pPr marL="0" indent="0">
              <a:buNone/>
            </a:pPr>
            <a:r>
              <a:rPr lang="en-US" dirty="0"/>
              <a:t>Logistic Regression is much similar to Linear Regression except for how they are used. Linear Regression is used for solving Regression problems, whereas Logistic regression is used for solving the classification problems.</a:t>
            </a:r>
          </a:p>
          <a:p>
            <a:pPr marL="0" indent="0">
              <a:buNone/>
            </a:pPr>
            <a:r>
              <a:rPr lang="en-US" dirty="0"/>
              <a:t>In Logistic regression, instead of fitting a regression line, we include an "S" shaped logistic function, which predicts two maximum values (0 or 1)</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Front-End</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17" name="Picture 16">
            <a:extLst>
              <a:ext uri="{FF2B5EF4-FFF2-40B4-BE49-F238E27FC236}">
                <a16:creationId xmlns:a16="http://schemas.microsoft.com/office/drawing/2014/main" id="{F202FED6-824B-E658-373D-383222D57C4B}"/>
              </a:ext>
            </a:extLst>
          </p:cNvPr>
          <p:cNvPicPr>
            <a:picLocks noChangeAspect="1"/>
          </p:cNvPicPr>
          <p:nvPr/>
        </p:nvPicPr>
        <p:blipFill>
          <a:blip r:embed="rId2"/>
          <a:stretch>
            <a:fillRect/>
          </a:stretch>
        </p:blipFill>
        <p:spPr>
          <a:xfrm>
            <a:off x="0" y="1332456"/>
            <a:ext cx="12192000" cy="5525544"/>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7E409F8-6607-27E1-D004-F3F8653FEB65}"/>
              </a:ext>
            </a:extLst>
          </p:cNvPr>
          <p:cNvSpPr>
            <a:spLocks noGrp="1"/>
          </p:cNvSpPr>
          <p:nvPr>
            <p:ph type="title"/>
          </p:nvPr>
        </p:nvSpPr>
        <p:spPr/>
        <p:txBody>
          <a:bodyPr/>
          <a:lstStyle/>
          <a:p>
            <a:r>
              <a:rPr lang="en-US" dirty="0"/>
              <a:t>Data Base</a:t>
            </a:r>
          </a:p>
        </p:txBody>
      </p:sp>
      <p:sp>
        <p:nvSpPr>
          <p:cNvPr id="3" name="Slide Number Placeholder 2">
            <a:extLst>
              <a:ext uri="{FF2B5EF4-FFF2-40B4-BE49-F238E27FC236}">
                <a16:creationId xmlns:a16="http://schemas.microsoft.com/office/drawing/2014/main" id="{B4C6AEC5-9DDE-4C01-646D-785E98EE5E74}"/>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12" name="Picture 11">
            <a:extLst>
              <a:ext uri="{FF2B5EF4-FFF2-40B4-BE49-F238E27FC236}">
                <a16:creationId xmlns:a16="http://schemas.microsoft.com/office/drawing/2014/main" id="{648408D9-72DA-9D68-F8AE-0AFCD1B67E92}"/>
              </a:ext>
            </a:extLst>
          </p:cNvPr>
          <p:cNvPicPr>
            <a:picLocks noChangeAspect="1"/>
          </p:cNvPicPr>
          <p:nvPr/>
        </p:nvPicPr>
        <p:blipFill>
          <a:blip r:embed="rId2"/>
          <a:stretch>
            <a:fillRect/>
          </a:stretch>
        </p:blipFill>
        <p:spPr>
          <a:xfrm>
            <a:off x="0" y="1154656"/>
            <a:ext cx="12192000" cy="5703344"/>
          </a:xfrm>
          <a:prstGeom prst="rect">
            <a:avLst/>
          </a:prstGeom>
        </p:spPr>
      </p:pic>
    </p:spTree>
    <p:extLst>
      <p:ext uri="{BB962C8B-B14F-4D97-AF65-F5344CB8AC3E}">
        <p14:creationId xmlns:p14="http://schemas.microsoft.com/office/powerpoint/2010/main" val="99935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B3EA-3D3F-DD73-235D-D6BB9501E73E}"/>
              </a:ext>
            </a:extLst>
          </p:cNvPr>
          <p:cNvSpPr>
            <a:spLocks noGrp="1"/>
          </p:cNvSpPr>
          <p:nvPr>
            <p:ph type="ctrTitle"/>
          </p:nvPr>
        </p:nvSpPr>
        <p:spPr>
          <a:xfrm>
            <a:off x="2761488" y="1189228"/>
            <a:ext cx="7077456" cy="1243584"/>
          </a:xfrm>
        </p:spPr>
        <p:txBody>
          <a:bodyPr/>
          <a:lstStyle/>
          <a:p>
            <a:r>
              <a:rPr lang="en-US" dirty="0"/>
              <a:t>Conclusion</a:t>
            </a:r>
          </a:p>
        </p:txBody>
      </p:sp>
      <p:sp>
        <p:nvSpPr>
          <p:cNvPr id="3" name="Subtitle 2">
            <a:extLst>
              <a:ext uri="{FF2B5EF4-FFF2-40B4-BE49-F238E27FC236}">
                <a16:creationId xmlns:a16="http://schemas.microsoft.com/office/drawing/2014/main" id="{AF51E6D8-42A0-00CC-4D7E-7B6FE977ACD3}"/>
              </a:ext>
            </a:extLst>
          </p:cNvPr>
          <p:cNvSpPr>
            <a:spLocks noGrp="1"/>
          </p:cNvSpPr>
          <p:nvPr>
            <p:ph type="subTitle" idx="1"/>
          </p:nvPr>
        </p:nvSpPr>
        <p:spPr>
          <a:xfrm>
            <a:off x="2557272" y="2994660"/>
            <a:ext cx="7463028" cy="1564640"/>
          </a:xfrm>
        </p:spPr>
        <p:txBody>
          <a:bodyPr>
            <a:normAutofit/>
          </a:bodyPr>
          <a:lstStyle/>
          <a:p>
            <a:r>
              <a:rPr lang="en-US" dirty="0"/>
              <a:t>In this model, we will be predicting whether the forest is in danger or not by entering the three values Like oxygen, temperature, and humidity</a:t>
            </a:r>
          </a:p>
        </p:txBody>
      </p:sp>
    </p:spTree>
    <p:extLst>
      <p:ext uri="{BB962C8B-B14F-4D97-AF65-F5344CB8AC3E}">
        <p14:creationId xmlns:p14="http://schemas.microsoft.com/office/powerpoint/2010/main" val="304786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8DACB1-30E1-7ADB-14E6-B1081155E598}"/>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itle 3">
            <a:extLst>
              <a:ext uri="{FF2B5EF4-FFF2-40B4-BE49-F238E27FC236}">
                <a16:creationId xmlns:a16="http://schemas.microsoft.com/office/drawing/2014/main" id="{18CF69D3-8085-11FA-B837-57FBF44D140C}"/>
              </a:ext>
            </a:extLst>
          </p:cNvPr>
          <p:cNvSpPr>
            <a:spLocks noGrp="1"/>
          </p:cNvSpPr>
          <p:nvPr>
            <p:ph type="title"/>
          </p:nvPr>
        </p:nvSpPr>
        <p:spPr>
          <a:xfrm>
            <a:off x="2205228" y="2999472"/>
            <a:ext cx="7781544" cy="859055"/>
          </a:xfrm>
        </p:spPr>
        <p:txBody>
          <a:bodyPr/>
          <a:lstStyle/>
          <a:p>
            <a:pPr algn="ctr"/>
            <a:r>
              <a:rPr lang="en-US" dirty="0"/>
              <a:t>Thank You</a:t>
            </a:r>
          </a:p>
        </p:txBody>
      </p:sp>
    </p:spTree>
    <p:extLst>
      <p:ext uri="{BB962C8B-B14F-4D97-AF65-F5344CB8AC3E}">
        <p14:creationId xmlns:p14="http://schemas.microsoft.com/office/powerpoint/2010/main" val="69227288"/>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30</TotalTime>
  <Words>331</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Trade Gothic LT Pro</vt:lpstr>
      <vt:lpstr>Trebuchet MS</vt:lpstr>
      <vt:lpstr>Office Theme</vt:lpstr>
      <vt:lpstr>Forest Fire Prediction</vt:lpstr>
      <vt:lpstr>Problem Statement</vt:lpstr>
      <vt:lpstr>Objectives</vt:lpstr>
      <vt:lpstr>Methods Used</vt:lpstr>
      <vt:lpstr>Front-End</vt:lpstr>
      <vt:lpstr>Data Base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Prediction</dc:title>
  <dc:creator>pappala saketh naidu</dc:creator>
  <cp:lastModifiedBy>pappala saketh naidu</cp:lastModifiedBy>
  <cp:revision>1</cp:revision>
  <dcterms:created xsi:type="dcterms:W3CDTF">2022-11-05T03:22:52Z</dcterms:created>
  <dcterms:modified xsi:type="dcterms:W3CDTF">2022-11-05T06:13:11Z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