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71" r:id="rId5"/>
    <p:sldId id="270" r:id="rId6"/>
    <p:sldId id="276" r:id="rId7"/>
    <p:sldId id="278" r:id="rId8"/>
    <p:sldId id="277" r:id="rId9"/>
    <p:sldId id="269" r:id="rId10"/>
    <p:sldId id="272" r:id="rId11"/>
    <p:sldId id="273" r:id="rId12"/>
    <p:sldId id="283" r:id="rId13"/>
    <p:sldId id="284" r:id="rId14"/>
    <p:sldId id="280" r:id="rId15"/>
    <p:sldId id="281" r:id="rId16"/>
    <p:sldId id="274"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leen Pannu" userId="2b57b433c25055f2" providerId="LiveId" clId="{645815B6-8919-49D5-A012-AB5C9607DCBA}"/>
    <pc:docChg chg="undo custSel addSld delSld modSld sldOrd">
      <pc:chgData name="Gurleen Pannu" userId="2b57b433c25055f2" providerId="LiveId" clId="{645815B6-8919-49D5-A012-AB5C9607DCBA}" dt="2023-11-30T22:52:51.385" v="2553" actId="20577"/>
      <pc:docMkLst>
        <pc:docMk/>
      </pc:docMkLst>
      <pc:sldChg chg="addSp delSp modSp mod">
        <pc:chgData name="Gurleen Pannu" userId="2b57b433c25055f2" providerId="LiveId" clId="{645815B6-8919-49D5-A012-AB5C9607DCBA}" dt="2023-11-30T18:39:24.379" v="396" actId="20577"/>
        <pc:sldMkLst>
          <pc:docMk/>
          <pc:sldMk cId="798297446" sldId="256"/>
        </pc:sldMkLst>
        <pc:spChg chg="mod">
          <ac:chgData name="Gurleen Pannu" userId="2b57b433c25055f2" providerId="LiveId" clId="{645815B6-8919-49D5-A012-AB5C9607DCBA}" dt="2023-11-30T18:37:41.533" v="383" actId="1076"/>
          <ac:spMkLst>
            <pc:docMk/>
            <pc:sldMk cId="798297446" sldId="256"/>
            <ac:spMk id="4" creationId="{9B675DAC-CC6C-6DE2-7B72-0ED8DBC17C5E}"/>
          </ac:spMkLst>
        </pc:spChg>
        <pc:spChg chg="add mod">
          <ac:chgData name="Gurleen Pannu" userId="2b57b433c25055f2" providerId="LiveId" clId="{645815B6-8919-49D5-A012-AB5C9607DCBA}" dt="2023-11-30T18:38:14.331" v="392" actId="1076"/>
          <ac:spMkLst>
            <pc:docMk/>
            <pc:sldMk cId="798297446" sldId="256"/>
            <ac:spMk id="5" creationId="{787C60DD-5028-DC82-6B14-DEA9E3585867}"/>
          </ac:spMkLst>
        </pc:spChg>
        <pc:spChg chg="add mod">
          <ac:chgData name="Gurleen Pannu" userId="2b57b433c25055f2" providerId="LiveId" clId="{645815B6-8919-49D5-A012-AB5C9607DCBA}" dt="2023-11-30T18:39:24.379" v="396" actId="20577"/>
          <ac:spMkLst>
            <pc:docMk/>
            <pc:sldMk cId="798297446" sldId="256"/>
            <ac:spMk id="7" creationId="{C8F26386-699C-F4ED-87C9-857BFF5E3E06}"/>
          </ac:spMkLst>
        </pc:spChg>
        <pc:picChg chg="add mod">
          <ac:chgData name="Gurleen Pannu" userId="2b57b433c25055f2" providerId="LiveId" clId="{645815B6-8919-49D5-A012-AB5C9607DCBA}" dt="2023-11-30T18:31:18.808" v="290" actId="14100"/>
          <ac:picMkLst>
            <pc:docMk/>
            <pc:sldMk cId="798297446" sldId="256"/>
            <ac:picMk id="3" creationId="{3D9B4C4C-3E35-EF8F-D809-A710DA338EEB}"/>
          </ac:picMkLst>
        </pc:picChg>
        <pc:picChg chg="del">
          <ac:chgData name="Gurleen Pannu" userId="2b57b433c25055f2" providerId="LiveId" clId="{645815B6-8919-49D5-A012-AB5C9607DCBA}" dt="2023-11-30T18:26:41.386" v="217" actId="478"/>
          <ac:picMkLst>
            <pc:docMk/>
            <pc:sldMk cId="798297446" sldId="256"/>
            <ac:picMk id="6" creationId="{AD5DCFF2-2167-54C3-1D78-B4CC5918A007}"/>
          </ac:picMkLst>
        </pc:picChg>
        <pc:picChg chg="add mod">
          <ac:chgData name="Gurleen Pannu" userId="2b57b433c25055f2" providerId="LiveId" clId="{645815B6-8919-49D5-A012-AB5C9607DCBA}" dt="2023-11-30T18:37:44.496" v="384" actId="1076"/>
          <ac:picMkLst>
            <pc:docMk/>
            <pc:sldMk cId="798297446" sldId="256"/>
            <ac:picMk id="1026" creationId="{2948A205-A700-05E6-8AEE-AB44A63646C0}"/>
          </ac:picMkLst>
        </pc:picChg>
      </pc:sldChg>
      <pc:sldChg chg="addSp modSp mod">
        <pc:chgData name="Gurleen Pannu" userId="2b57b433c25055f2" providerId="LiveId" clId="{645815B6-8919-49D5-A012-AB5C9607DCBA}" dt="2023-11-30T18:47:19.152" v="462" actId="113"/>
        <pc:sldMkLst>
          <pc:docMk/>
          <pc:sldMk cId="1030197118" sldId="257"/>
        </pc:sldMkLst>
        <pc:spChg chg="mod">
          <ac:chgData name="Gurleen Pannu" userId="2b57b433c25055f2" providerId="LiveId" clId="{645815B6-8919-49D5-A012-AB5C9607DCBA}" dt="2023-11-30T18:47:19.152" v="462" actId="113"/>
          <ac:spMkLst>
            <pc:docMk/>
            <pc:sldMk cId="1030197118" sldId="257"/>
            <ac:spMk id="2" creationId="{64B3EBCC-3777-49FD-3815-D3A252F871A3}"/>
          </ac:spMkLst>
        </pc:spChg>
        <pc:spChg chg="add mod">
          <ac:chgData name="Gurleen Pannu" userId="2b57b433c25055f2" providerId="LiveId" clId="{645815B6-8919-49D5-A012-AB5C9607DCBA}" dt="2023-11-30T18:17:46.964" v="193" actId="1035"/>
          <ac:spMkLst>
            <pc:docMk/>
            <pc:sldMk cId="1030197118" sldId="257"/>
            <ac:spMk id="3" creationId="{0B05C027-D389-D397-5089-868D47FA7368}"/>
          </ac:spMkLst>
        </pc:spChg>
      </pc:sldChg>
      <pc:sldChg chg="modSp del mod">
        <pc:chgData name="Gurleen Pannu" userId="2b57b433c25055f2" providerId="LiveId" clId="{645815B6-8919-49D5-A012-AB5C9607DCBA}" dt="2023-11-30T19:16:48.664" v="508" actId="2696"/>
        <pc:sldMkLst>
          <pc:docMk/>
          <pc:sldMk cId="1537807683" sldId="258"/>
        </pc:sldMkLst>
        <pc:spChg chg="mod">
          <ac:chgData name="Gurleen Pannu" userId="2b57b433c25055f2" providerId="LiveId" clId="{645815B6-8919-49D5-A012-AB5C9607DCBA}" dt="2023-11-30T19:14:52.483" v="475" actId="20577"/>
          <ac:spMkLst>
            <pc:docMk/>
            <pc:sldMk cId="1537807683" sldId="258"/>
            <ac:spMk id="2" creationId="{0329DA30-2AA9-1636-272E-4A3D437BCD5D}"/>
          </ac:spMkLst>
        </pc:spChg>
      </pc:sldChg>
      <pc:sldChg chg="del">
        <pc:chgData name="Gurleen Pannu" userId="2b57b433c25055f2" providerId="LiveId" clId="{645815B6-8919-49D5-A012-AB5C9607DCBA}" dt="2023-11-30T21:14:08.544" v="805" actId="2696"/>
        <pc:sldMkLst>
          <pc:docMk/>
          <pc:sldMk cId="3920814569" sldId="259"/>
        </pc:sldMkLst>
      </pc:sldChg>
      <pc:sldChg chg="del">
        <pc:chgData name="Gurleen Pannu" userId="2b57b433c25055f2" providerId="LiveId" clId="{645815B6-8919-49D5-A012-AB5C9607DCBA}" dt="2023-11-30T22:14:46.303" v="2037" actId="2696"/>
        <pc:sldMkLst>
          <pc:docMk/>
          <pc:sldMk cId="1149565124" sldId="260"/>
        </pc:sldMkLst>
      </pc:sldChg>
      <pc:sldChg chg="del">
        <pc:chgData name="Gurleen Pannu" userId="2b57b433c25055f2" providerId="LiveId" clId="{645815B6-8919-49D5-A012-AB5C9607DCBA}" dt="2023-11-30T21:47:19.557" v="1647" actId="2696"/>
        <pc:sldMkLst>
          <pc:docMk/>
          <pc:sldMk cId="733364839" sldId="261"/>
        </pc:sldMkLst>
      </pc:sldChg>
      <pc:sldChg chg="del">
        <pc:chgData name="Gurleen Pannu" userId="2b57b433c25055f2" providerId="LiveId" clId="{645815B6-8919-49D5-A012-AB5C9607DCBA}" dt="2023-11-30T22:15:04.795" v="2038" actId="2696"/>
        <pc:sldMkLst>
          <pc:docMk/>
          <pc:sldMk cId="779183953" sldId="262"/>
        </pc:sldMkLst>
      </pc:sldChg>
      <pc:sldChg chg="del">
        <pc:chgData name="Gurleen Pannu" userId="2b57b433c25055f2" providerId="LiveId" clId="{645815B6-8919-49D5-A012-AB5C9607DCBA}" dt="2023-11-30T21:47:49.235" v="1648" actId="2696"/>
        <pc:sldMkLst>
          <pc:docMk/>
          <pc:sldMk cId="1500774569" sldId="263"/>
        </pc:sldMkLst>
      </pc:sldChg>
      <pc:sldChg chg="modSp del mod">
        <pc:chgData name="Gurleen Pannu" userId="2b57b433c25055f2" providerId="LiveId" clId="{645815B6-8919-49D5-A012-AB5C9607DCBA}" dt="2023-11-30T22:41:55.448" v="2457" actId="2696"/>
        <pc:sldMkLst>
          <pc:docMk/>
          <pc:sldMk cId="1841661854" sldId="264"/>
        </pc:sldMkLst>
        <pc:picChg chg="mod">
          <ac:chgData name="Gurleen Pannu" userId="2b57b433c25055f2" providerId="LiveId" clId="{645815B6-8919-49D5-A012-AB5C9607DCBA}" dt="2023-11-30T21:12:54.212" v="804" actId="1076"/>
          <ac:picMkLst>
            <pc:docMk/>
            <pc:sldMk cId="1841661854" sldId="264"/>
            <ac:picMk id="6" creationId="{C27635A4-BE29-A3B9-79DF-E3AF709019F0}"/>
          </ac:picMkLst>
        </pc:picChg>
      </pc:sldChg>
      <pc:sldChg chg="del">
        <pc:chgData name="Gurleen Pannu" userId="2b57b433c25055f2" providerId="LiveId" clId="{645815B6-8919-49D5-A012-AB5C9607DCBA}" dt="2023-11-30T22:47:04.111" v="2502" actId="2696"/>
        <pc:sldMkLst>
          <pc:docMk/>
          <pc:sldMk cId="1569829404" sldId="265"/>
        </pc:sldMkLst>
      </pc:sldChg>
      <pc:sldChg chg="del">
        <pc:chgData name="Gurleen Pannu" userId="2b57b433c25055f2" providerId="LiveId" clId="{645815B6-8919-49D5-A012-AB5C9607DCBA}" dt="2023-11-30T22:09:58.455" v="1960" actId="2696"/>
        <pc:sldMkLst>
          <pc:docMk/>
          <pc:sldMk cId="3849205620" sldId="266"/>
        </pc:sldMkLst>
      </pc:sldChg>
      <pc:sldChg chg="add del">
        <pc:chgData name="Gurleen Pannu" userId="2b57b433c25055f2" providerId="LiveId" clId="{645815B6-8919-49D5-A012-AB5C9607DCBA}" dt="2023-11-30T22:47:58.618" v="2503" actId="2696"/>
        <pc:sldMkLst>
          <pc:docMk/>
          <pc:sldMk cId="2990963716" sldId="267"/>
        </pc:sldMkLst>
      </pc:sldChg>
      <pc:sldChg chg="addSp modSp add mod">
        <pc:chgData name="Gurleen Pannu" userId="2b57b433c25055f2" providerId="LiveId" clId="{645815B6-8919-49D5-A012-AB5C9607DCBA}" dt="2023-11-30T19:16:31.949" v="507" actId="1035"/>
        <pc:sldMkLst>
          <pc:docMk/>
          <pc:sldMk cId="2777365290" sldId="268"/>
        </pc:sldMkLst>
        <pc:spChg chg="mod">
          <ac:chgData name="Gurleen Pannu" userId="2b57b433c25055f2" providerId="LiveId" clId="{645815B6-8919-49D5-A012-AB5C9607DCBA}" dt="2023-11-30T19:16:31.949" v="507" actId="1035"/>
          <ac:spMkLst>
            <pc:docMk/>
            <pc:sldMk cId="2777365290" sldId="268"/>
            <ac:spMk id="2" creationId="{64B3EBCC-3777-49FD-3815-D3A252F871A3}"/>
          </ac:spMkLst>
        </pc:spChg>
        <pc:spChg chg="mod">
          <ac:chgData name="Gurleen Pannu" userId="2b57b433c25055f2" providerId="LiveId" clId="{645815B6-8919-49D5-A012-AB5C9607DCBA}" dt="2023-11-30T19:14:38.793" v="474" actId="12788"/>
          <ac:spMkLst>
            <pc:docMk/>
            <pc:sldMk cId="2777365290" sldId="268"/>
            <ac:spMk id="3" creationId="{0B05C027-D389-D397-5089-868D47FA7368}"/>
          </ac:spMkLst>
        </pc:spChg>
        <pc:picChg chg="add mod">
          <ac:chgData name="Gurleen Pannu" userId="2b57b433c25055f2" providerId="LiveId" clId="{645815B6-8919-49D5-A012-AB5C9607DCBA}" dt="2023-11-30T19:16:15.306" v="492" actId="1076"/>
          <ac:picMkLst>
            <pc:docMk/>
            <pc:sldMk cId="2777365290" sldId="268"/>
            <ac:picMk id="4" creationId="{5DBD8549-77B8-0A6E-6493-DD6EB2413E29}"/>
          </ac:picMkLst>
        </pc:picChg>
      </pc:sldChg>
      <pc:sldChg chg="addSp delSp modSp add mod ord">
        <pc:chgData name="Gurleen Pannu" userId="2b57b433c25055f2" providerId="LiveId" clId="{645815B6-8919-49D5-A012-AB5C9607DCBA}" dt="2023-11-30T20:55:33.360" v="765" actId="403"/>
        <pc:sldMkLst>
          <pc:docMk/>
          <pc:sldMk cId="2085380586" sldId="269"/>
        </pc:sldMkLst>
        <pc:spChg chg="mod">
          <ac:chgData name="Gurleen Pannu" userId="2b57b433c25055f2" providerId="LiveId" clId="{645815B6-8919-49D5-A012-AB5C9607DCBA}" dt="2023-11-30T20:55:33.360" v="765" actId="403"/>
          <ac:spMkLst>
            <pc:docMk/>
            <pc:sldMk cId="2085380586" sldId="269"/>
            <ac:spMk id="2" creationId="{64B3EBCC-3777-49FD-3815-D3A252F871A3}"/>
          </ac:spMkLst>
        </pc:spChg>
        <pc:spChg chg="mod">
          <ac:chgData name="Gurleen Pannu" userId="2b57b433c25055f2" providerId="LiveId" clId="{645815B6-8919-49D5-A012-AB5C9607DCBA}" dt="2023-11-30T19:17:29.153" v="531" actId="12788"/>
          <ac:spMkLst>
            <pc:docMk/>
            <pc:sldMk cId="2085380586" sldId="269"/>
            <ac:spMk id="3" creationId="{0B05C027-D389-D397-5089-868D47FA7368}"/>
          </ac:spMkLst>
        </pc:spChg>
        <pc:picChg chg="del">
          <ac:chgData name="Gurleen Pannu" userId="2b57b433c25055f2" providerId="LiveId" clId="{645815B6-8919-49D5-A012-AB5C9607DCBA}" dt="2023-11-30T19:39:33.468" v="532" actId="478"/>
          <ac:picMkLst>
            <pc:docMk/>
            <pc:sldMk cId="2085380586" sldId="269"/>
            <ac:picMk id="4" creationId="{5DBD8549-77B8-0A6E-6493-DD6EB2413E29}"/>
          </ac:picMkLst>
        </pc:picChg>
        <pc:picChg chg="add mod">
          <ac:chgData name="Gurleen Pannu" userId="2b57b433c25055f2" providerId="LiveId" clId="{645815B6-8919-49D5-A012-AB5C9607DCBA}" dt="2023-11-30T20:54:57.872" v="762" actId="1076"/>
          <ac:picMkLst>
            <pc:docMk/>
            <pc:sldMk cId="2085380586" sldId="269"/>
            <ac:picMk id="6" creationId="{DD2AF1FB-77C3-C2F8-AECC-2FF789F6464C}"/>
          </ac:picMkLst>
        </pc:picChg>
        <pc:picChg chg="add del mod">
          <ac:chgData name="Gurleen Pannu" userId="2b57b433c25055f2" providerId="LiveId" clId="{645815B6-8919-49D5-A012-AB5C9607DCBA}" dt="2023-11-30T19:44:06.979" v="541" actId="478"/>
          <ac:picMkLst>
            <pc:docMk/>
            <pc:sldMk cId="2085380586" sldId="269"/>
            <ac:picMk id="2050" creationId="{2FDE48A4-A76D-E98F-A45F-0D680E5AE3CA}"/>
          </ac:picMkLst>
        </pc:picChg>
      </pc:sldChg>
      <pc:sldChg chg="addSp delSp modSp add mod ord">
        <pc:chgData name="Gurleen Pannu" userId="2b57b433c25055f2" providerId="LiveId" clId="{645815B6-8919-49D5-A012-AB5C9607DCBA}" dt="2023-11-30T21:34:09.350" v="1582" actId="20577"/>
        <pc:sldMkLst>
          <pc:docMk/>
          <pc:sldMk cId="4196408916" sldId="270"/>
        </pc:sldMkLst>
        <pc:spChg chg="del mod">
          <ac:chgData name="Gurleen Pannu" userId="2b57b433c25055f2" providerId="LiveId" clId="{645815B6-8919-49D5-A012-AB5C9607DCBA}" dt="2023-11-30T21:05:12.439" v="796"/>
          <ac:spMkLst>
            <pc:docMk/>
            <pc:sldMk cId="4196408916" sldId="270"/>
            <ac:spMk id="2" creationId="{64B3EBCC-3777-49FD-3815-D3A252F871A3}"/>
          </ac:spMkLst>
        </pc:spChg>
        <pc:spChg chg="mod">
          <ac:chgData name="Gurleen Pannu" userId="2b57b433c25055f2" providerId="LiveId" clId="{645815B6-8919-49D5-A012-AB5C9607DCBA}" dt="2023-11-30T20:56:22.411" v="787" actId="12788"/>
          <ac:spMkLst>
            <pc:docMk/>
            <pc:sldMk cId="4196408916" sldId="270"/>
            <ac:spMk id="3" creationId="{0B05C027-D389-D397-5089-868D47FA7368}"/>
          </ac:spMkLst>
        </pc:spChg>
        <pc:spChg chg="add mod">
          <ac:chgData name="Gurleen Pannu" userId="2b57b433c25055f2" providerId="LiveId" clId="{645815B6-8919-49D5-A012-AB5C9607DCBA}" dt="2023-11-30T21:34:09.350" v="1582" actId="20577"/>
          <ac:spMkLst>
            <pc:docMk/>
            <pc:sldMk cId="4196408916" sldId="270"/>
            <ac:spMk id="5" creationId="{C1BD510C-8028-5A62-46C8-B08FA16E8EA0}"/>
          </ac:spMkLst>
        </pc:spChg>
        <pc:spChg chg="add del">
          <ac:chgData name="Gurleen Pannu" userId="2b57b433c25055f2" providerId="LiveId" clId="{645815B6-8919-49D5-A012-AB5C9607DCBA}" dt="2023-11-30T21:31:56.122" v="1535" actId="478"/>
          <ac:spMkLst>
            <pc:docMk/>
            <pc:sldMk cId="4196408916" sldId="270"/>
            <ac:spMk id="7" creationId="{1015D8E5-A7E6-519E-C718-282900FD051D}"/>
          </ac:spMkLst>
        </pc:spChg>
        <pc:picChg chg="del">
          <ac:chgData name="Gurleen Pannu" userId="2b57b433c25055f2" providerId="LiveId" clId="{645815B6-8919-49D5-A012-AB5C9607DCBA}" dt="2023-11-30T20:56:24.818" v="788" actId="478"/>
          <ac:picMkLst>
            <pc:docMk/>
            <pc:sldMk cId="4196408916" sldId="270"/>
            <ac:picMk id="4" creationId="{5DBD8549-77B8-0A6E-6493-DD6EB2413E29}"/>
          </ac:picMkLst>
        </pc:picChg>
        <pc:picChg chg="add del mod">
          <ac:chgData name="Gurleen Pannu" userId="2b57b433c25055f2" providerId="LiveId" clId="{645815B6-8919-49D5-A012-AB5C9607DCBA}" dt="2023-11-30T21:31:52.619" v="1533" actId="478"/>
          <ac:picMkLst>
            <pc:docMk/>
            <pc:sldMk cId="4196408916" sldId="270"/>
            <ac:picMk id="3074" creationId="{192E0500-E1FD-2488-E2C6-62DD422ABC21}"/>
          </ac:picMkLst>
        </pc:picChg>
        <pc:picChg chg="add mod">
          <ac:chgData name="Gurleen Pannu" userId="2b57b433c25055f2" providerId="LiveId" clId="{645815B6-8919-49D5-A012-AB5C9607DCBA}" dt="2023-11-30T21:32:33.969" v="1543" actId="1076"/>
          <ac:picMkLst>
            <pc:docMk/>
            <pc:sldMk cId="4196408916" sldId="270"/>
            <ac:picMk id="3076" creationId="{8C35E910-31C3-FD6F-B80D-0B90D606AA73}"/>
          </ac:picMkLst>
        </pc:picChg>
      </pc:sldChg>
      <pc:sldChg chg="add del">
        <pc:chgData name="Gurleen Pannu" userId="2b57b433c25055f2" providerId="LiveId" clId="{645815B6-8919-49D5-A012-AB5C9607DCBA}" dt="2023-11-30T21:05:59.597" v="800" actId="2890"/>
        <pc:sldMkLst>
          <pc:docMk/>
          <pc:sldMk cId="1965150992" sldId="271"/>
        </pc:sldMkLst>
      </pc:sldChg>
      <pc:sldChg chg="addSp delSp modSp add mod">
        <pc:chgData name="Gurleen Pannu" userId="2b57b433c25055f2" providerId="LiveId" clId="{645815B6-8919-49D5-A012-AB5C9607DCBA}" dt="2023-11-30T21:23:07.181" v="1342" actId="20577"/>
        <pc:sldMkLst>
          <pc:docMk/>
          <pc:sldMk cId="2918385137" sldId="271"/>
        </pc:sldMkLst>
        <pc:spChg chg="del">
          <ac:chgData name="Gurleen Pannu" userId="2b57b433c25055f2" providerId="LiveId" clId="{645815B6-8919-49D5-A012-AB5C9607DCBA}" dt="2023-11-30T21:14:47.703" v="840" actId="478"/>
          <ac:spMkLst>
            <pc:docMk/>
            <pc:sldMk cId="2918385137" sldId="271"/>
            <ac:spMk id="2" creationId="{64B3EBCC-3777-49FD-3815-D3A252F871A3}"/>
          </ac:spMkLst>
        </pc:spChg>
        <pc:spChg chg="mod">
          <ac:chgData name="Gurleen Pannu" userId="2b57b433c25055f2" providerId="LiveId" clId="{645815B6-8919-49D5-A012-AB5C9607DCBA}" dt="2023-11-30T21:14:35.109" v="838" actId="12788"/>
          <ac:spMkLst>
            <pc:docMk/>
            <pc:sldMk cId="2918385137" sldId="271"/>
            <ac:spMk id="3" creationId="{0B05C027-D389-D397-5089-868D47FA7368}"/>
          </ac:spMkLst>
        </pc:spChg>
        <pc:spChg chg="add mod">
          <ac:chgData name="Gurleen Pannu" userId="2b57b433c25055f2" providerId="LiveId" clId="{645815B6-8919-49D5-A012-AB5C9607DCBA}" dt="2023-11-30T21:23:07.181" v="1342" actId="20577"/>
          <ac:spMkLst>
            <pc:docMk/>
            <pc:sldMk cId="2918385137" sldId="271"/>
            <ac:spMk id="7" creationId="{26537EDB-3010-858F-1724-3BC50BAD2B23}"/>
          </ac:spMkLst>
        </pc:spChg>
        <pc:picChg chg="del">
          <ac:chgData name="Gurleen Pannu" userId="2b57b433c25055f2" providerId="LiveId" clId="{645815B6-8919-49D5-A012-AB5C9607DCBA}" dt="2023-11-30T21:14:42.514" v="839" actId="478"/>
          <ac:picMkLst>
            <pc:docMk/>
            <pc:sldMk cId="2918385137" sldId="271"/>
            <ac:picMk id="4" creationId="{5DBD8549-77B8-0A6E-6493-DD6EB2413E29}"/>
          </ac:picMkLst>
        </pc:picChg>
        <pc:picChg chg="add mod">
          <ac:chgData name="Gurleen Pannu" userId="2b57b433c25055f2" providerId="LiveId" clId="{645815B6-8919-49D5-A012-AB5C9607DCBA}" dt="2023-11-30T21:21:47.054" v="1317" actId="1035"/>
          <ac:picMkLst>
            <pc:docMk/>
            <pc:sldMk cId="2918385137" sldId="271"/>
            <ac:picMk id="6" creationId="{DAC6D551-2BB2-2430-107C-A66CED82C8D9}"/>
          </ac:picMkLst>
        </pc:picChg>
      </pc:sldChg>
      <pc:sldChg chg="addSp delSp modSp add mod">
        <pc:chgData name="Gurleen Pannu" userId="2b57b433c25055f2" providerId="LiveId" clId="{645815B6-8919-49D5-A012-AB5C9607DCBA}" dt="2023-11-30T21:45:43.582" v="1646" actId="6549"/>
        <pc:sldMkLst>
          <pc:docMk/>
          <pc:sldMk cId="637614812" sldId="272"/>
        </pc:sldMkLst>
        <pc:spChg chg="mod">
          <ac:chgData name="Gurleen Pannu" userId="2b57b433c25055f2" providerId="LiveId" clId="{645815B6-8919-49D5-A012-AB5C9607DCBA}" dt="2023-11-30T21:45:43.582" v="1646" actId="6549"/>
          <ac:spMkLst>
            <pc:docMk/>
            <pc:sldMk cId="637614812" sldId="272"/>
            <ac:spMk id="2" creationId="{64B3EBCC-3777-49FD-3815-D3A252F871A3}"/>
          </ac:spMkLst>
        </pc:spChg>
        <pc:picChg chg="add del mod">
          <ac:chgData name="Gurleen Pannu" userId="2b57b433c25055f2" providerId="LiveId" clId="{645815B6-8919-49D5-A012-AB5C9607DCBA}" dt="2023-11-30T21:43:49.832" v="1630" actId="478"/>
          <ac:picMkLst>
            <pc:docMk/>
            <pc:sldMk cId="637614812" sldId="272"/>
            <ac:picMk id="4" creationId="{F9D52A94-4396-B7EF-D8DF-61EBA2ED6655}"/>
          </ac:picMkLst>
        </pc:picChg>
        <pc:picChg chg="del">
          <ac:chgData name="Gurleen Pannu" userId="2b57b433c25055f2" providerId="LiveId" clId="{645815B6-8919-49D5-A012-AB5C9607DCBA}" dt="2023-11-30T21:39:02.412" v="1596" actId="478"/>
          <ac:picMkLst>
            <pc:docMk/>
            <pc:sldMk cId="637614812" sldId="272"/>
            <ac:picMk id="6" creationId="{DD2AF1FB-77C3-C2F8-AECC-2FF789F6464C}"/>
          </ac:picMkLst>
        </pc:picChg>
        <pc:picChg chg="add mod">
          <ac:chgData name="Gurleen Pannu" userId="2b57b433c25055f2" providerId="LiveId" clId="{645815B6-8919-49D5-A012-AB5C9607DCBA}" dt="2023-11-30T21:43:58.807" v="1634" actId="1076"/>
          <ac:picMkLst>
            <pc:docMk/>
            <pc:sldMk cId="637614812" sldId="272"/>
            <ac:picMk id="7" creationId="{B8122A67-122E-FB70-625C-31B0AEF90200}"/>
          </ac:picMkLst>
        </pc:picChg>
      </pc:sldChg>
      <pc:sldChg chg="add del">
        <pc:chgData name="Gurleen Pannu" userId="2b57b433c25055f2" providerId="LiveId" clId="{645815B6-8919-49D5-A012-AB5C9607DCBA}" dt="2023-11-30T21:05:59.137" v="799" actId="2890"/>
        <pc:sldMkLst>
          <pc:docMk/>
          <pc:sldMk cId="2650266240" sldId="272"/>
        </pc:sldMkLst>
      </pc:sldChg>
      <pc:sldChg chg="addSp delSp modSp add mod">
        <pc:chgData name="Gurleen Pannu" userId="2b57b433c25055f2" providerId="LiveId" clId="{645815B6-8919-49D5-A012-AB5C9607DCBA}" dt="2023-11-30T21:45:26.133" v="1640" actId="12"/>
        <pc:sldMkLst>
          <pc:docMk/>
          <pc:sldMk cId="1876086368" sldId="273"/>
        </pc:sldMkLst>
        <pc:spChg chg="mod">
          <ac:chgData name="Gurleen Pannu" userId="2b57b433c25055f2" providerId="LiveId" clId="{645815B6-8919-49D5-A012-AB5C9607DCBA}" dt="2023-11-30T21:45:26.133" v="1640" actId="12"/>
          <ac:spMkLst>
            <pc:docMk/>
            <pc:sldMk cId="1876086368" sldId="273"/>
            <ac:spMk id="2" creationId="{64B3EBCC-3777-49FD-3815-D3A252F871A3}"/>
          </ac:spMkLst>
        </pc:spChg>
        <pc:picChg chg="add del mod">
          <ac:chgData name="Gurleen Pannu" userId="2b57b433c25055f2" providerId="LiveId" clId="{645815B6-8919-49D5-A012-AB5C9607DCBA}" dt="2023-11-30T21:44:06.658" v="1635" actId="478"/>
          <ac:picMkLst>
            <pc:docMk/>
            <pc:sldMk cId="1876086368" sldId="273"/>
            <ac:picMk id="4" creationId="{AC3F6A62-4896-3454-4B48-2FFC33140BB3}"/>
          </ac:picMkLst>
        </pc:picChg>
        <pc:picChg chg="add mod">
          <ac:chgData name="Gurleen Pannu" userId="2b57b433c25055f2" providerId="LiveId" clId="{645815B6-8919-49D5-A012-AB5C9607DCBA}" dt="2023-11-30T21:44:58.094" v="1638" actId="1076"/>
          <ac:picMkLst>
            <pc:docMk/>
            <pc:sldMk cId="1876086368" sldId="273"/>
            <ac:picMk id="6" creationId="{496CFBFF-41EC-1B04-F1F8-3E9D52B7EF5D}"/>
          </ac:picMkLst>
        </pc:picChg>
      </pc:sldChg>
      <pc:sldChg chg="delSp modSp add mod ord">
        <pc:chgData name="Gurleen Pannu" userId="2b57b433c25055f2" providerId="LiveId" clId="{645815B6-8919-49D5-A012-AB5C9607DCBA}" dt="2023-11-30T22:11:28.622" v="1990" actId="1035"/>
        <pc:sldMkLst>
          <pc:docMk/>
          <pc:sldMk cId="2241004939" sldId="274"/>
        </pc:sldMkLst>
        <pc:spChg chg="mod">
          <ac:chgData name="Gurleen Pannu" userId="2b57b433c25055f2" providerId="LiveId" clId="{645815B6-8919-49D5-A012-AB5C9607DCBA}" dt="2023-11-30T22:11:28.622" v="1990" actId="1035"/>
          <ac:spMkLst>
            <pc:docMk/>
            <pc:sldMk cId="2241004939" sldId="274"/>
            <ac:spMk id="2" creationId="{64B3EBCC-3777-49FD-3815-D3A252F871A3}"/>
          </ac:spMkLst>
        </pc:spChg>
        <pc:spChg chg="mod">
          <ac:chgData name="Gurleen Pannu" userId="2b57b433c25055f2" providerId="LiveId" clId="{645815B6-8919-49D5-A012-AB5C9607DCBA}" dt="2023-11-30T22:04:01.142" v="1664" actId="12788"/>
          <ac:spMkLst>
            <pc:docMk/>
            <pc:sldMk cId="2241004939" sldId="274"/>
            <ac:spMk id="3" creationId="{0B05C027-D389-D397-5089-868D47FA7368}"/>
          </ac:spMkLst>
        </pc:spChg>
        <pc:picChg chg="del">
          <ac:chgData name="Gurleen Pannu" userId="2b57b433c25055f2" providerId="LiveId" clId="{645815B6-8919-49D5-A012-AB5C9607DCBA}" dt="2023-11-30T22:08:26.226" v="1776" actId="478"/>
          <ac:picMkLst>
            <pc:docMk/>
            <pc:sldMk cId="2241004939" sldId="274"/>
            <ac:picMk id="6" creationId="{496CFBFF-41EC-1B04-F1F8-3E9D52B7EF5D}"/>
          </ac:picMkLst>
        </pc:picChg>
      </pc:sldChg>
      <pc:sldChg chg="new del">
        <pc:chgData name="Gurleen Pannu" userId="2b57b433c25055f2" providerId="LiveId" clId="{645815B6-8919-49D5-A012-AB5C9607DCBA}" dt="2023-11-30T22:12:31.136" v="1997" actId="2696"/>
        <pc:sldMkLst>
          <pc:docMk/>
          <pc:sldMk cId="2756240414" sldId="275"/>
        </pc:sldMkLst>
      </pc:sldChg>
      <pc:sldChg chg="delSp modSp add mod ord">
        <pc:chgData name="Gurleen Pannu" userId="2b57b433c25055f2" providerId="LiveId" clId="{645815B6-8919-49D5-A012-AB5C9607DCBA}" dt="2023-11-30T22:13:55.288" v="2029" actId="12789"/>
        <pc:sldMkLst>
          <pc:docMk/>
          <pc:sldMk cId="3971488750" sldId="276"/>
        </pc:sldMkLst>
        <pc:spChg chg="mod">
          <ac:chgData name="Gurleen Pannu" userId="2b57b433c25055f2" providerId="LiveId" clId="{645815B6-8919-49D5-A012-AB5C9607DCBA}" dt="2023-11-30T22:13:55.288" v="2029" actId="12789"/>
          <ac:spMkLst>
            <pc:docMk/>
            <pc:sldMk cId="3971488750" sldId="276"/>
            <ac:spMk id="7" creationId="{5E7A4B52-4EBF-4F08-7FCF-F1C6E730E904}"/>
          </ac:spMkLst>
        </pc:spChg>
        <pc:spChg chg="del">
          <ac:chgData name="Gurleen Pannu" userId="2b57b433c25055f2" providerId="LiveId" clId="{645815B6-8919-49D5-A012-AB5C9607DCBA}" dt="2023-11-30T22:13:22.076" v="2002" actId="478"/>
          <ac:spMkLst>
            <pc:docMk/>
            <pc:sldMk cId="3971488750" sldId="276"/>
            <ac:spMk id="10" creationId="{A0EDAE79-F03D-EE1C-DA9D-728521F7FE4E}"/>
          </ac:spMkLst>
        </pc:spChg>
        <pc:picChg chg="del">
          <ac:chgData name="Gurleen Pannu" userId="2b57b433c25055f2" providerId="LiveId" clId="{645815B6-8919-49D5-A012-AB5C9607DCBA}" dt="2023-11-30T22:13:22.638" v="2003" actId="478"/>
          <ac:picMkLst>
            <pc:docMk/>
            <pc:sldMk cId="3971488750" sldId="276"/>
            <ac:picMk id="9" creationId="{0B0F1BFC-39EE-CBBD-7900-A5D792AC90AF}"/>
          </ac:picMkLst>
        </pc:picChg>
      </pc:sldChg>
      <pc:sldChg chg="modSp add mod">
        <pc:chgData name="Gurleen Pannu" userId="2b57b433c25055f2" providerId="LiveId" clId="{645815B6-8919-49D5-A012-AB5C9607DCBA}" dt="2023-11-30T22:21:02.233" v="2065" actId="12788"/>
        <pc:sldMkLst>
          <pc:docMk/>
          <pc:sldMk cId="2026234801" sldId="277"/>
        </pc:sldMkLst>
        <pc:spChg chg="mod">
          <ac:chgData name="Gurleen Pannu" userId="2b57b433c25055f2" providerId="LiveId" clId="{645815B6-8919-49D5-A012-AB5C9607DCBA}" dt="2023-11-30T22:21:02.233" v="2065" actId="12788"/>
          <ac:spMkLst>
            <pc:docMk/>
            <pc:sldMk cId="2026234801" sldId="277"/>
            <ac:spMk id="4" creationId="{4AF0B35F-DA09-60F1-DD0D-C84CBB8BB53F}"/>
          </ac:spMkLst>
        </pc:spChg>
      </pc:sldChg>
      <pc:sldChg chg="add">
        <pc:chgData name="Gurleen Pannu" userId="2b57b433c25055f2" providerId="LiveId" clId="{645815B6-8919-49D5-A012-AB5C9607DCBA}" dt="2023-11-30T22:13:17.028" v="2001" actId="2890"/>
        <pc:sldMkLst>
          <pc:docMk/>
          <pc:sldMk cId="2504707689" sldId="278"/>
        </pc:sldMkLst>
      </pc:sldChg>
      <pc:sldChg chg="addSp delSp modSp add mod">
        <pc:chgData name="Gurleen Pannu" userId="2b57b433c25055f2" providerId="LiveId" clId="{645815B6-8919-49D5-A012-AB5C9607DCBA}" dt="2023-11-30T22:36:44.517" v="2169" actId="1076"/>
        <pc:sldMkLst>
          <pc:docMk/>
          <pc:sldMk cId="3318133131" sldId="279"/>
        </pc:sldMkLst>
        <pc:spChg chg="mod">
          <ac:chgData name="Gurleen Pannu" userId="2b57b433c25055f2" providerId="LiveId" clId="{645815B6-8919-49D5-A012-AB5C9607DCBA}" dt="2023-11-30T22:24:17.447" v="2160" actId="6549"/>
          <ac:spMkLst>
            <pc:docMk/>
            <pc:sldMk cId="3318133131" sldId="279"/>
            <ac:spMk id="2" creationId="{64B3EBCC-3777-49FD-3815-D3A252F871A3}"/>
          </ac:spMkLst>
        </pc:spChg>
        <pc:spChg chg="mod">
          <ac:chgData name="Gurleen Pannu" userId="2b57b433c25055f2" providerId="LiveId" clId="{645815B6-8919-49D5-A012-AB5C9607DCBA}" dt="2023-11-30T22:15:20.775" v="2039" actId="12788"/>
          <ac:spMkLst>
            <pc:docMk/>
            <pc:sldMk cId="3318133131" sldId="279"/>
            <ac:spMk id="3" creationId="{0B05C027-D389-D397-5089-868D47FA7368}"/>
          </ac:spMkLst>
        </pc:spChg>
        <pc:picChg chg="add mod">
          <ac:chgData name="Gurleen Pannu" userId="2b57b433c25055f2" providerId="LiveId" clId="{645815B6-8919-49D5-A012-AB5C9607DCBA}" dt="2023-11-30T22:36:44.517" v="2169" actId="1076"/>
          <ac:picMkLst>
            <pc:docMk/>
            <pc:sldMk cId="3318133131" sldId="279"/>
            <ac:picMk id="4" creationId="{9064DF0C-7038-98E8-DED3-17669D8D2D86}"/>
          </ac:picMkLst>
        </pc:picChg>
        <pc:picChg chg="del">
          <ac:chgData name="Gurleen Pannu" userId="2b57b433c25055f2" providerId="LiveId" clId="{645815B6-8919-49D5-A012-AB5C9607DCBA}" dt="2023-11-30T22:20:26.337" v="2063" actId="478"/>
          <ac:picMkLst>
            <pc:docMk/>
            <pc:sldMk cId="3318133131" sldId="279"/>
            <ac:picMk id="6" creationId="{496CFBFF-41EC-1B04-F1F8-3E9D52B7EF5D}"/>
          </ac:picMkLst>
        </pc:picChg>
      </pc:sldChg>
      <pc:sldChg chg="delSp modSp add mod">
        <pc:chgData name="Gurleen Pannu" userId="2b57b433c25055f2" providerId="LiveId" clId="{645815B6-8919-49D5-A012-AB5C9607DCBA}" dt="2023-11-30T22:41:48.690" v="2456" actId="5793"/>
        <pc:sldMkLst>
          <pc:docMk/>
          <pc:sldMk cId="1426226032" sldId="280"/>
        </pc:sldMkLst>
        <pc:spChg chg="mod">
          <ac:chgData name="Gurleen Pannu" userId="2b57b433c25055f2" providerId="LiveId" clId="{645815B6-8919-49D5-A012-AB5C9607DCBA}" dt="2023-11-30T22:41:48.690" v="2456" actId="5793"/>
          <ac:spMkLst>
            <pc:docMk/>
            <pc:sldMk cId="1426226032" sldId="280"/>
            <ac:spMk id="2" creationId="{64B3EBCC-3777-49FD-3815-D3A252F871A3}"/>
          </ac:spMkLst>
        </pc:spChg>
        <pc:spChg chg="mod">
          <ac:chgData name="Gurleen Pannu" userId="2b57b433c25055f2" providerId="LiveId" clId="{645815B6-8919-49D5-A012-AB5C9607DCBA}" dt="2023-11-30T22:37:10.477" v="2182" actId="12788"/>
          <ac:spMkLst>
            <pc:docMk/>
            <pc:sldMk cId="1426226032" sldId="280"/>
            <ac:spMk id="3" creationId="{0B05C027-D389-D397-5089-868D47FA7368}"/>
          </ac:spMkLst>
        </pc:spChg>
        <pc:picChg chg="del">
          <ac:chgData name="Gurleen Pannu" userId="2b57b433c25055f2" providerId="LiveId" clId="{645815B6-8919-49D5-A012-AB5C9607DCBA}" dt="2023-11-30T22:37:12.600" v="2183" actId="478"/>
          <ac:picMkLst>
            <pc:docMk/>
            <pc:sldMk cId="1426226032" sldId="280"/>
            <ac:picMk id="4" creationId="{9064DF0C-7038-98E8-DED3-17669D8D2D86}"/>
          </ac:picMkLst>
        </pc:picChg>
      </pc:sldChg>
      <pc:sldChg chg="modSp add mod">
        <pc:chgData name="Gurleen Pannu" userId="2b57b433c25055f2" providerId="LiveId" clId="{645815B6-8919-49D5-A012-AB5C9607DCBA}" dt="2023-11-30T22:46:59.537" v="2501" actId="1035"/>
        <pc:sldMkLst>
          <pc:docMk/>
          <pc:sldMk cId="533403997" sldId="281"/>
        </pc:sldMkLst>
        <pc:spChg chg="mod">
          <ac:chgData name="Gurleen Pannu" userId="2b57b433c25055f2" providerId="LiveId" clId="{645815B6-8919-49D5-A012-AB5C9607DCBA}" dt="2023-11-30T22:46:59.537" v="2501" actId="1035"/>
          <ac:spMkLst>
            <pc:docMk/>
            <pc:sldMk cId="533403997" sldId="281"/>
            <ac:spMk id="2" creationId="{64B3EBCC-3777-49FD-3815-D3A252F871A3}"/>
          </ac:spMkLst>
        </pc:spChg>
        <pc:spChg chg="mod">
          <ac:chgData name="Gurleen Pannu" userId="2b57b433c25055f2" providerId="LiveId" clId="{645815B6-8919-49D5-A012-AB5C9607DCBA}" dt="2023-11-30T22:46:02.170" v="2469" actId="12788"/>
          <ac:spMkLst>
            <pc:docMk/>
            <pc:sldMk cId="533403997" sldId="281"/>
            <ac:spMk id="3" creationId="{0B05C027-D389-D397-5089-868D47FA7368}"/>
          </ac:spMkLst>
        </pc:spChg>
      </pc:sldChg>
      <pc:sldChg chg="modSp add mod">
        <pc:chgData name="Gurleen Pannu" userId="2b57b433c25055f2" providerId="LiveId" clId="{645815B6-8919-49D5-A012-AB5C9607DCBA}" dt="2023-11-30T22:52:51.385" v="2553" actId="20577"/>
        <pc:sldMkLst>
          <pc:docMk/>
          <pc:sldMk cId="3301161143" sldId="282"/>
        </pc:sldMkLst>
        <pc:spChg chg="mod">
          <ac:chgData name="Gurleen Pannu" userId="2b57b433c25055f2" providerId="LiveId" clId="{645815B6-8919-49D5-A012-AB5C9607DCBA}" dt="2023-11-30T22:52:51.385" v="2553" actId="20577"/>
          <ac:spMkLst>
            <pc:docMk/>
            <pc:sldMk cId="3301161143" sldId="282"/>
            <ac:spMk id="2" creationId="{64B3EBCC-3777-49FD-3815-D3A252F871A3}"/>
          </ac:spMkLst>
        </pc:spChg>
        <pc:spChg chg="mod">
          <ac:chgData name="Gurleen Pannu" userId="2b57b433c25055f2" providerId="LiveId" clId="{645815B6-8919-49D5-A012-AB5C9607DCBA}" dt="2023-11-30T22:48:10.972" v="2515" actId="12788"/>
          <ac:spMkLst>
            <pc:docMk/>
            <pc:sldMk cId="3301161143" sldId="282"/>
            <ac:spMk id="3" creationId="{0B05C027-D389-D397-5089-868D47FA7368}"/>
          </ac:spMkLst>
        </pc:spChg>
      </pc:sldChg>
    </pc:docChg>
  </pc:docChgLst>
  <pc:docChgLst>
    <pc:chgData name="Gurleen Pannu" userId="2b57b433c25055f2" providerId="LiveId" clId="{4E59549C-CA1A-4E5B-805B-403D95C6F201}"/>
    <pc:docChg chg="custSel addSld modSld">
      <pc:chgData name="Gurleen Pannu" userId="2b57b433c25055f2" providerId="LiveId" clId="{4E59549C-CA1A-4E5B-805B-403D95C6F201}" dt="2023-11-30T23:46:14.995" v="13" actId="1076"/>
      <pc:docMkLst>
        <pc:docMk/>
      </pc:docMkLst>
      <pc:sldChg chg="modSp mod">
        <pc:chgData name="Gurleen Pannu" userId="2b57b433c25055f2" providerId="LiveId" clId="{4E59549C-CA1A-4E5B-805B-403D95C6F201}" dt="2023-11-30T23:46:14.995" v="13" actId="1076"/>
        <pc:sldMkLst>
          <pc:docMk/>
          <pc:sldMk cId="1426226032" sldId="280"/>
        </pc:sldMkLst>
        <pc:spChg chg="mod">
          <ac:chgData name="Gurleen Pannu" userId="2b57b433c25055f2" providerId="LiveId" clId="{4E59549C-CA1A-4E5B-805B-403D95C6F201}" dt="2023-11-30T23:46:14.995" v="13" actId="1076"/>
          <ac:spMkLst>
            <pc:docMk/>
            <pc:sldMk cId="1426226032" sldId="280"/>
            <ac:spMk id="2" creationId="{64B3EBCC-3777-49FD-3815-D3A252F871A3}"/>
          </ac:spMkLst>
        </pc:spChg>
      </pc:sldChg>
      <pc:sldChg chg="addSp delSp modSp add mod">
        <pc:chgData name="Gurleen Pannu" userId="2b57b433c25055f2" providerId="LiveId" clId="{4E59549C-CA1A-4E5B-805B-403D95C6F201}" dt="2023-11-30T23:46:07.754" v="12" actId="1076"/>
        <pc:sldMkLst>
          <pc:docMk/>
          <pc:sldMk cId="340842131" sldId="284"/>
        </pc:sldMkLst>
        <pc:spChg chg="del">
          <ac:chgData name="Gurleen Pannu" userId="2b57b433c25055f2" providerId="LiveId" clId="{4E59549C-CA1A-4E5B-805B-403D95C6F201}" dt="2023-11-30T23:45:26.290" v="3" actId="478"/>
          <ac:spMkLst>
            <pc:docMk/>
            <pc:sldMk cId="340842131" sldId="284"/>
            <ac:spMk id="2" creationId="{64B3EBCC-3777-49FD-3815-D3A252F871A3}"/>
          </ac:spMkLst>
        </pc:spChg>
        <pc:picChg chg="del mod">
          <ac:chgData name="Gurleen Pannu" userId="2b57b433c25055f2" providerId="LiveId" clId="{4E59549C-CA1A-4E5B-805B-403D95C6F201}" dt="2023-11-30T23:45:24.476" v="2" actId="478"/>
          <ac:picMkLst>
            <pc:docMk/>
            <pc:sldMk cId="340842131" sldId="284"/>
            <ac:picMk id="4" creationId="{9064DF0C-7038-98E8-DED3-17669D8D2D86}"/>
          </ac:picMkLst>
        </pc:picChg>
        <pc:picChg chg="add mod modCrop">
          <ac:chgData name="Gurleen Pannu" userId="2b57b433c25055f2" providerId="LiveId" clId="{4E59549C-CA1A-4E5B-805B-403D95C6F201}" dt="2023-11-30T23:46:07.754" v="12" actId="1076"/>
          <ac:picMkLst>
            <pc:docMk/>
            <pc:sldMk cId="340842131" sldId="284"/>
            <ac:picMk id="6" creationId="{32991776-00AE-908C-6A01-14707BC814DD}"/>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10336955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DB0E4-AF59-4907-91E0-E66CC6EC70E5}"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215143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3952712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2649928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2812080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199652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565099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7E552-C4F0-4B52-8904-7ADB22B1708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36931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346264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115026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DB0E4-AF59-4907-91E0-E66CC6EC70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274447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DB0E4-AF59-4907-91E0-E66CC6EC70E5}"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40045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DB0E4-AF59-4907-91E0-E66CC6EC70E5}"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126947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DB0E4-AF59-4907-91E0-E66CC6EC70E5}"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154779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CBDB0E4-AF59-4907-91E0-E66CC6EC70E5}"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281985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DB0E4-AF59-4907-91E0-E66CC6EC70E5}"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308489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DB0E4-AF59-4907-91E0-E66CC6EC70E5}"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7E552-C4F0-4B52-8904-7ADB22B1708D}" type="slidenum">
              <a:rPr lang="en-IN" smtClean="0"/>
              <a:t>‹#›</a:t>
            </a:fld>
            <a:endParaRPr lang="en-IN"/>
          </a:p>
        </p:txBody>
      </p:sp>
    </p:spTree>
    <p:extLst>
      <p:ext uri="{BB962C8B-B14F-4D97-AF65-F5344CB8AC3E}">
        <p14:creationId xmlns:p14="http://schemas.microsoft.com/office/powerpoint/2010/main" val="83844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BDB0E4-AF59-4907-91E0-E66CC6EC70E5}" type="datetimeFigureOut">
              <a:rPr lang="en-IN" smtClean="0"/>
              <a:t>30-11-2023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A7E552-C4F0-4B52-8904-7ADB22B1708D}" type="slidenum">
              <a:rPr lang="en-IN" smtClean="0"/>
              <a:t>‹#›</a:t>
            </a:fld>
            <a:endParaRPr lang="en-IN"/>
          </a:p>
        </p:txBody>
      </p:sp>
    </p:spTree>
    <p:extLst>
      <p:ext uri="{BB962C8B-B14F-4D97-AF65-F5344CB8AC3E}">
        <p14:creationId xmlns:p14="http://schemas.microsoft.com/office/powerpoint/2010/main" val="27134533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ijcce.2021.02.002" TargetMode="External"/><Relationship Id="rId2" Type="http://schemas.openxmlformats.org/officeDocument/2006/relationships/hyperlink" Target="https://doi.org/10.1016/j.patcog.2016.07.026" TargetMode="External"/><Relationship Id="rId1" Type="http://schemas.openxmlformats.org/officeDocument/2006/relationships/slideLayout" Target="../slideLayouts/slideLayout7.xml"/><Relationship Id="rId5" Type="http://schemas.openxmlformats.org/officeDocument/2006/relationships/hyperlink" Target="https://doi.org/10.5753/lique.2022.19995" TargetMode="External"/><Relationship Id="rId4" Type="http://schemas.openxmlformats.org/officeDocument/2006/relationships/hyperlink" Target="https://arxiv.org/pdf/2104.0899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675DAC-CC6C-6DE2-7B72-0ED8DBC17C5E}"/>
              </a:ext>
            </a:extLst>
          </p:cNvPr>
          <p:cNvSpPr txBox="1"/>
          <p:nvPr/>
        </p:nvSpPr>
        <p:spPr>
          <a:xfrm>
            <a:off x="440871" y="320797"/>
            <a:ext cx="11310258" cy="1138773"/>
          </a:xfrm>
          <a:prstGeom prst="rect">
            <a:avLst/>
          </a:prstGeom>
          <a:noFill/>
        </p:spPr>
        <p:txBody>
          <a:bodyPr wrap="square" rtlCol="0">
            <a:spAutoFit/>
          </a:bodyPr>
          <a:lstStyle/>
          <a:p>
            <a:pPr algn="ctr"/>
            <a:r>
              <a:rPr lang="en-IN" sz="3400" dirty="0">
                <a:latin typeface="Arial Black" panose="020B0A04020102020204" pitchFamily="34" charset="0"/>
              </a:rPr>
              <a:t>Comparison of Facial Expression Classification Model Architectures</a:t>
            </a:r>
          </a:p>
        </p:txBody>
      </p:sp>
      <p:pic>
        <p:nvPicPr>
          <p:cNvPr id="1026" name="Picture 2" descr="Artificial Intelligence Is Misreading Human Emotion - The Atlantic">
            <a:extLst>
              <a:ext uri="{FF2B5EF4-FFF2-40B4-BE49-F238E27FC236}">
                <a16:creationId xmlns:a16="http://schemas.microsoft.com/office/drawing/2014/main" id="{2948A205-A700-05E6-8AEE-AB44A6364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1728281"/>
            <a:ext cx="5448300" cy="27828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D9B4C4C-3E35-EF8F-D809-A710DA338EEB}"/>
              </a:ext>
            </a:extLst>
          </p:cNvPr>
          <p:cNvPicPr>
            <a:picLocks noChangeAspect="1"/>
          </p:cNvPicPr>
          <p:nvPr/>
        </p:nvPicPr>
        <p:blipFill>
          <a:blip r:embed="rId3"/>
          <a:stretch>
            <a:fillRect/>
          </a:stretch>
        </p:blipFill>
        <p:spPr>
          <a:xfrm>
            <a:off x="0" y="5845629"/>
            <a:ext cx="12192000" cy="1012371"/>
          </a:xfrm>
          <a:prstGeom prst="rect">
            <a:avLst/>
          </a:prstGeom>
        </p:spPr>
      </p:pic>
      <p:sp>
        <p:nvSpPr>
          <p:cNvPr id="5" name="TextBox 4">
            <a:extLst>
              <a:ext uri="{FF2B5EF4-FFF2-40B4-BE49-F238E27FC236}">
                <a16:creationId xmlns:a16="http://schemas.microsoft.com/office/drawing/2014/main" id="{787C60DD-5028-DC82-6B14-DEA9E3585867}"/>
              </a:ext>
            </a:extLst>
          </p:cNvPr>
          <p:cNvSpPr txBox="1"/>
          <p:nvPr/>
        </p:nvSpPr>
        <p:spPr>
          <a:xfrm>
            <a:off x="2299029" y="5228716"/>
            <a:ext cx="8119530" cy="338554"/>
          </a:xfrm>
          <a:prstGeom prst="rect">
            <a:avLst/>
          </a:prstGeom>
          <a:noFill/>
        </p:spPr>
        <p:txBody>
          <a:bodyPr wrap="none" rtlCol="0">
            <a:spAutoFit/>
          </a:bodyPr>
          <a:lstStyle/>
          <a:p>
            <a:r>
              <a:rPr lang="en-IN" sz="1600" b="1" dirty="0" err="1">
                <a:latin typeface="Arial" panose="020B0604020202020204" pitchFamily="34" charset="0"/>
                <a:cs typeface="Arial" panose="020B0604020202020204" pitchFamily="34" charset="0"/>
              </a:rPr>
              <a:t>Gurleen</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Pannu</a:t>
            </a:r>
            <a:r>
              <a:rPr lang="en-IN" sz="1600" b="1" dirty="0">
                <a:latin typeface="Arial" panose="020B0604020202020204" pitchFamily="34" charset="0"/>
                <a:cs typeface="Arial" panose="020B0604020202020204" pitchFamily="34" charset="0"/>
              </a:rPr>
              <a:t> (40289625), </a:t>
            </a:r>
            <a:r>
              <a:rPr lang="en-IN" sz="1600" b="1" dirty="0" err="1">
                <a:latin typeface="Arial" panose="020B0604020202020204" pitchFamily="34" charset="0"/>
                <a:cs typeface="Arial" panose="020B0604020202020204" pitchFamily="34" charset="0"/>
              </a:rPr>
              <a:t>Saketh</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Oppula</a:t>
            </a:r>
            <a:r>
              <a:rPr lang="en-IN" sz="1600" b="1" dirty="0">
                <a:latin typeface="Arial" panose="020B0604020202020204" pitchFamily="34" charset="0"/>
                <a:cs typeface="Arial" panose="020B0604020202020204" pitchFamily="34" charset="0"/>
              </a:rPr>
              <a:t> (40221013), </a:t>
            </a:r>
            <a:r>
              <a:rPr lang="en-IN" sz="1600" b="1" dirty="0" err="1">
                <a:latin typeface="Arial" panose="020B0604020202020204" pitchFamily="34" charset="0"/>
                <a:cs typeface="Arial" panose="020B0604020202020204" pitchFamily="34" charset="0"/>
              </a:rPr>
              <a:t>Thuhin</a:t>
            </a:r>
            <a:r>
              <a:rPr lang="en-IN" sz="1600" b="1" dirty="0">
                <a:latin typeface="Arial" panose="020B0604020202020204" pitchFamily="34" charset="0"/>
                <a:cs typeface="Arial" panose="020B0604020202020204" pitchFamily="34" charset="0"/>
              </a:rPr>
              <a:t> Khanna (40271685)</a:t>
            </a:r>
          </a:p>
        </p:txBody>
      </p:sp>
      <p:sp>
        <p:nvSpPr>
          <p:cNvPr id="7" name="TextBox 6">
            <a:extLst>
              <a:ext uri="{FF2B5EF4-FFF2-40B4-BE49-F238E27FC236}">
                <a16:creationId xmlns:a16="http://schemas.microsoft.com/office/drawing/2014/main" id="{C8F26386-699C-F4ED-87C9-857BFF5E3E06}"/>
              </a:ext>
            </a:extLst>
          </p:cNvPr>
          <p:cNvSpPr txBox="1"/>
          <p:nvPr/>
        </p:nvSpPr>
        <p:spPr>
          <a:xfrm>
            <a:off x="3964615" y="4767637"/>
            <a:ext cx="440383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PATTERN RECOGNITION COMP 6731</a:t>
            </a:r>
          </a:p>
        </p:txBody>
      </p:sp>
    </p:spTree>
    <p:extLst>
      <p:ext uri="{BB962C8B-B14F-4D97-AF65-F5344CB8AC3E}">
        <p14:creationId xmlns:p14="http://schemas.microsoft.com/office/powerpoint/2010/main" val="79829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499561" y="1265633"/>
            <a:ext cx="11192878"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effectLst/>
              </a:rPr>
              <a:t>Conversion to Grayscale: </a:t>
            </a:r>
            <a:r>
              <a:rPr lang="en-US" sz="2000" dirty="0">
                <a:effectLst/>
              </a:rPr>
              <a:t>Simplifies the image by reducing it to a single channel. This is particularly useful in tasks where color may not provide significant additional information.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effectLst/>
              </a:rPr>
              <a:t>Noise Reduction with Gaussian Blur: </a:t>
            </a:r>
            <a:r>
              <a:rPr lang="en-US" sz="2000" dirty="0">
                <a:effectLst/>
              </a:rPr>
              <a:t>Smoothes the image to reduce noise and details, which helps in reducing the complexity of the image analysis and improving the performance of face detection.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effectLst/>
              </a:rPr>
              <a:t>Face Detection: </a:t>
            </a:r>
            <a:r>
              <a:rPr lang="en-US" sz="2000" dirty="0">
                <a:effectLst/>
              </a:rPr>
              <a:t>Identifies and locates faces within the image. This is crucial as it focuses the analysis on the relevant part of the image. After detecting the face, cropping ensures that subsequent processing and analysis are focused solely on the facial region.</a:t>
            </a:r>
          </a:p>
        </p:txBody>
      </p:sp>
      <p:sp>
        <p:nvSpPr>
          <p:cNvPr id="3" name="TextBox 2">
            <a:extLst>
              <a:ext uri="{FF2B5EF4-FFF2-40B4-BE49-F238E27FC236}">
                <a16:creationId xmlns:a16="http://schemas.microsoft.com/office/drawing/2014/main" id="{0B05C027-D389-D397-5089-868D47FA7368}"/>
              </a:ext>
            </a:extLst>
          </p:cNvPr>
          <p:cNvSpPr txBox="1"/>
          <p:nvPr/>
        </p:nvSpPr>
        <p:spPr>
          <a:xfrm>
            <a:off x="2646979" y="380997"/>
            <a:ext cx="6898042" cy="707886"/>
          </a:xfrm>
          <a:prstGeom prst="rect">
            <a:avLst/>
          </a:prstGeom>
          <a:noFill/>
        </p:spPr>
        <p:txBody>
          <a:bodyPr wrap="none" rtlCol="0">
            <a:spAutoFit/>
          </a:bodyPr>
          <a:lstStyle/>
          <a:p>
            <a:r>
              <a:rPr lang="en-IN" sz="4000" b="1" dirty="0">
                <a:latin typeface="Arial Black" panose="020B0A04020102020204" pitchFamily="34" charset="0"/>
              </a:rPr>
              <a:t>DATA PRE-PROCESSING</a:t>
            </a:r>
          </a:p>
        </p:txBody>
      </p:sp>
      <p:pic>
        <p:nvPicPr>
          <p:cNvPr id="7" name="Picture 6">
            <a:extLst>
              <a:ext uri="{FF2B5EF4-FFF2-40B4-BE49-F238E27FC236}">
                <a16:creationId xmlns:a16="http://schemas.microsoft.com/office/drawing/2014/main" id="{B8122A67-122E-FB70-625C-31B0AEF90200}"/>
              </a:ext>
            </a:extLst>
          </p:cNvPr>
          <p:cNvPicPr>
            <a:picLocks noChangeAspect="1"/>
          </p:cNvPicPr>
          <p:nvPr/>
        </p:nvPicPr>
        <p:blipFill>
          <a:blip r:embed="rId2"/>
          <a:stretch>
            <a:fillRect/>
          </a:stretch>
        </p:blipFill>
        <p:spPr>
          <a:xfrm>
            <a:off x="2505107" y="4533308"/>
            <a:ext cx="7181786" cy="1943695"/>
          </a:xfrm>
          <a:prstGeom prst="rect">
            <a:avLst/>
          </a:prstGeom>
        </p:spPr>
      </p:pic>
    </p:spTree>
    <p:extLst>
      <p:ext uri="{BB962C8B-B14F-4D97-AF65-F5344CB8AC3E}">
        <p14:creationId xmlns:p14="http://schemas.microsoft.com/office/powerpoint/2010/main" val="63761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499561" y="1265633"/>
            <a:ext cx="11192878"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effectLst/>
              </a:rPr>
              <a:t>Normalization: </a:t>
            </a:r>
            <a:r>
              <a:rPr lang="en-US" sz="2000" dirty="0">
                <a:effectLst/>
              </a:rPr>
              <a:t>Scales pixel values to a standard range, often 0 to 1. This helps in standardizing the input for the model and can improve convergence during training.</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effectLst/>
              </a:rPr>
              <a:t>Histogram Equalization: </a:t>
            </a:r>
            <a:r>
              <a:rPr lang="en-US" sz="2000" dirty="0">
                <a:effectLst/>
              </a:rPr>
              <a:t>Enhances the contrast of the image, making features more distinguishable and potentially improving model performance.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effectLst/>
              </a:rPr>
              <a:t>Edge Detection: </a:t>
            </a:r>
            <a:r>
              <a:rPr lang="en-US" sz="2000" dirty="0">
                <a:effectLst/>
              </a:rPr>
              <a:t>Identifies and highlights the edges within the facial region. This can be beneficial in emphasizing facial features, which are crucial in expression recognition.</a:t>
            </a:r>
          </a:p>
        </p:txBody>
      </p:sp>
      <p:sp>
        <p:nvSpPr>
          <p:cNvPr id="3" name="TextBox 2">
            <a:extLst>
              <a:ext uri="{FF2B5EF4-FFF2-40B4-BE49-F238E27FC236}">
                <a16:creationId xmlns:a16="http://schemas.microsoft.com/office/drawing/2014/main" id="{0B05C027-D389-D397-5089-868D47FA7368}"/>
              </a:ext>
            </a:extLst>
          </p:cNvPr>
          <p:cNvSpPr txBox="1"/>
          <p:nvPr/>
        </p:nvSpPr>
        <p:spPr>
          <a:xfrm>
            <a:off x="2646979" y="380997"/>
            <a:ext cx="6898042" cy="707886"/>
          </a:xfrm>
          <a:prstGeom prst="rect">
            <a:avLst/>
          </a:prstGeom>
          <a:noFill/>
        </p:spPr>
        <p:txBody>
          <a:bodyPr wrap="none" rtlCol="0">
            <a:spAutoFit/>
          </a:bodyPr>
          <a:lstStyle/>
          <a:p>
            <a:r>
              <a:rPr lang="en-IN" sz="4000" b="1" dirty="0">
                <a:latin typeface="Arial Black" panose="020B0A04020102020204" pitchFamily="34" charset="0"/>
              </a:rPr>
              <a:t>DATA PRE-PROCESSING</a:t>
            </a:r>
          </a:p>
        </p:txBody>
      </p:sp>
      <p:pic>
        <p:nvPicPr>
          <p:cNvPr id="6" name="Picture 5">
            <a:extLst>
              <a:ext uri="{FF2B5EF4-FFF2-40B4-BE49-F238E27FC236}">
                <a16:creationId xmlns:a16="http://schemas.microsoft.com/office/drawing/2014/main" id="{496CFBFF-41EC-1B04-F1F8-3E9D52B7EF5D}"/>
              </a:ext>
            </a:extLst>
          </p:cNvPr>
          <p:cNvPicPr>
            <a:picLocks noChangeAspect="1"/>
          </p:cNvPicPr>
          <p:nvPr/>
        </p:nvPicPr>
        <p:blipFill>
          <a:blip r:embed="rId2"/>
          <a:stretch>
            <a:fillRect/>
          </a:stretch>
        </p:blipFill>
        <p:spPr>
          <a:xfrm>
            <a:off x="2942568" y="4213653"/>
            <a:ext cx="6306864" cy="2263350"/>
          </a:xfrm>
          <a:prstGeom prst="rect">
            <a:avLst/>
          </a:prstGeom>
        </p:spPr>
      </p:pic>
    </p:spTree>
    <p:extLst>
      <p:ext uri="{BB962C8B-B14F-4D97-AF65-F5344CB8AC3E}">
        <p14:creationId xmlns:p14="http://schemas.microsoft.com/office/powerpoint/2010/main" val="187608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499561" y="1265633"/>
            <a:ext cx="11192878"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err="1">
                <a:effectLst/>
              </a:rPr>
              <a:t>ResNet</a:t>
            </a:r>
            <a:r>
              <a:rPr lang="en-US" sz="2000" dirty="0"/>
              <a:t> </a:t>
            </a:r>
            <a:r>
              <a:rPr lang="en-US" sz="2000" dirty="0">
                <a:effectLst/>
              </a:rPr>
              <a:t>is a state-of-the-art model in computer vision that has a wide range of applications in large datasets of images. </a:t>
            </a:r>
            <a:r>
              <a:rPr lang="en-US" sz="2000" dirty="0" err="1">
                <a:effectLst/>
              </a:rPr>
              <a:t>ResNet</a:t>
            </a:r>
            <a:r>
              <a:rPr lang="en-US" sz="2000" dirty="0" err="1"/>
              <a:t>’s</a:t>
            </a:r>
            <a:r>
              <a:rPr lang="en-US" sz="2000" dirty="0"/>
              <a:t> complex architectures enable it to capture intricate patterns in the data on which it is trained.</a:t>
            </a:r>
            <a:endParaRPr lang="en-US" sz="2000" dirty="0">
              <a:effectLst/>
            </a:endParaRP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Using </a:t>
            </a:r>
            <a:r>
              <a:rPr lang="en-US" sz="2000" dirty="0" err="1"/>
              <a:t>ResNet</a:t>
            </a:r>
            <a:r>
              <a:rPr lang="en-US" sz="2000" dirty="0"/>
              <a:t> with the CK+ dataset resulted in a better accuracy of about 98.6% </a:t>
            </a:r>
            <a:endParaRPr lang="en-US" sz="2000" dirty="0">
              <a:effectLst/>
            </a:endParaRPr>
          </a:p>
        </p:txBody>
      </p:sp>
      <p:sp>
        <p:nvSpPr>
          <p:cNvPr id="3" name="TextBox 2">
            <a:extLst>
              <a:ext uri="{FF2B5EF4-FFF2-40B4-BE49-F238E27FC236}">
                <a16:creationId xmlns:a16="http://schemas.microsoft.com/office/drawing/2014/main" id="{0B05C027-D389-D397-5089-868D47FA7368}"/>
              </a:ext>
            </a:extLst>
          </p:cNvPr>
          <p:cNvSpPr txBox="1"/>
          <p:nvPr/>
        </p:nvSpPr>
        <p:spPr>
          <a:xfrm>
            <a:off x="4849505" y="380997"/>
            <a:ext cx="2492990" cy="707886"/>
          </a:xfrm>
          <a:prstGeom prst="rect">
            <a:avLst/>
          </a:prstGeom>
          <a:noFill/>
        </p:spPr>
        <p:txBody>
          <a:bodyPr wrap="none" rtlCol="0">
            <a:spAutoFit/>
          </a:bodyPr>
          <a:lstStyle/>
          <a:p>
            <a:r>
              <a:rPr lang="en-IN" sz="4000" b="1" dirty="0">
                <a:latin typeface="Arial Black" panose="020B0A04020102020204" pitchFamily="34" charset="0"/>
              </a:rPr>
              <a:t>RESNET</a:t>
            </a:r>
          </a:p>
        </p:txBody>
      </p:sp>
      <p:pic>
        <p:nvPicPr>
          <p:cNvPr id="4" name="Picture 3">
            <a:extLst>
              <a:ext uri="{FF2B5EF4-FFF2-40B4-BE49-F238E27FC236}">
                <a16:creationId xmlns:a16="http://schemas.microsoft.com/office/drawing/2014/main" id="{9064DF0C-7038-98E8-DED3-17669D8D2D86}"/>
              </a:ext>
            </a:extLst>
          </p:cNvPr>
          <p:cNvPicPr>
            <a:picLocks noChangeAspect="1"/>
          </p:cNvPicPr>
          <p:nvPr/>
        </p:nvPicPr>
        <p:blipFill>
          <a:blip r:embed="rId2"/>
          <a:stretch>
            <a:fillRect/>
          </a:stretch>
        </p:blipFill>
        <p:spPr>
          <a:xfrm>
            <a:off x="2160147" y="3207352"/>
            <a:ext cx="7451575" cy="3269651"/>
          </a:xfrm>
          <a:prstGeom prst="rect">
            <a:avLst/>
          </a:prstGeom>
        </p:spPr>
      </p:pic>
    </p:spTree>
    <p:extLst>
      <p:ext uri="{BB962C8B-B14F-4D97-AF65-F5344CB8AC3E}">
        <p14:creationId xmlns:p14="http://schemas.microsoft.com/office/powerpoint/2010/main" val="48307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5C027-D389-D397-5089-868D47FA7368}"/>
              </a:ext>
            </a:extLst>
          </p:cNvPr>
          <p:cNvSpPr txBox="1"/>
          <p:nvPr/>
        </p:nvSpPr>
        <p:spPr>
          <a:xfrm>
            <a:off x="4849505" y="380997"/>
            <a:ext cx="2492990" cy="707886"/>
          </a:xfrm>
          <a:prstGeom prst="rect">
            <a:avLst/>
          </a:prstGeom>
          <a:noFill/>
        </p:spPr>
        <p:txBody>
          <a:bodyPr wrap="none" rtlCol="0">
            <a:spAutoFit/>
          </a:bodyPr>
          <a:lstStyle/>
          <a:p>
            <a:r>
              <a:rPr lang="en-IN" sz="4000" b="1" dirty="0">
                <a:latin typeface="Arial Black" panose="020B0A04020102020204" pitchFamily="34" charset="0"/>
              </a:rPr>
              <a:t>RESNET</a:t>
            </a:r>
          </a:p>
        </p:txBody>
      </p:sp>
      <p:pic>
        <p:nvPicPr>
          <p:cNvPr id="6" name="Picture 5">
            <a:extLst>
              <a:ext uri="{FF2B5EF4-FFF2-40B4-BE49-F238E27FC236}">
                <a16:creationId xmlns:a16="http://schemas.microsoft.com/office/drawing/2014/main" id="{32991776-00AE-908C-6A01-14707BC814DD}"/>
              </a:ext>
            </a:extLst>
          </p:cNvPr>
          <p:cNvPicPr>
            <a:picLocks noChangeAspect="1"/>
          </p:cNvPicPr>
          <p:nvPr/>
        </p:nvPicPr>
        <p:blipFill rotWithShape="1">
          <a:blip r:embed="rId2">
            <a:extLst>
              <a:ext uri="{28A0092B-C50C-407E-A947-70E740481C1C}">
                <a14:useLocalDpi xmlns:a14="http://schemas.microsoft.com/office/drawing/2010/main" val="0"/>
              </a:ext>
            </a:extLst>
          </a:blip>
          <a:srcRect t="6437" r="5616"/>
          <a:stretch/>
        </p:blipFill>
        <p:spPr>
          <a:xfrm>
            <a:off x="3098234" y="1578428"/>
            <a:ext cx="5995531" cy="4430169"/>
          </a:xfrm>
          <a:prstGeom prst="rect">
            <a:avLst/>
          </a:prstGeom>
        </p:spPr>
      </p:pic>
    </p:spTree>
    <p:extLst>
      <p:ext uri="{BB962C8B-B14F-4D97-AF65-F5344CB8AC3E}">
        <p14:creationId xmlns:p14="http://schemas.microsoft.com/office/powerpoint/2010/main" val="34084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499561" y="1407148"/>
            <a:ext cx="11192878"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effectLst/>
              </a:rPr>
              <a:t>Preprocessing Comparison</a:t>
            </a:r>
            <a:endParaRPr lang="en-US" sz="2000" b="1" dirty="0"/>
          </a:p>
          <a:p>
            <a:pPr algn="just"/>
            <a:r>
              <a:rPr lang="en-US" sz="2000" dirty="0">
                <a:effectLst/>
              </a:rPr>
              <a:t>Our project show that using preprocessing techniques like </a:t>
            </a:r>
            <a:r>
              <a:rPr lang="en-US" sz="2000" dirty="0"/>
              <a:t>H</a:t>
            </a:r>
            <a:r>
              <a:rPr lang="en-US" sz="2000" dirty="0">
                <a:effectLst/>
              </a:rPr>
              <a:t>istogram </a:t>
            </a:r>
            <a:r>
              <a:rPr lang="en-US" sz="2000" dirty="0"/>
              <a:t>E</a:t>
            </a:r>
            <a:r>
              <a:rPr lang="en-US" sz="2000" dirty="0">
                <a:effectLst/>
              </a:rPr>
              <a:t>qualization, Gaussian Blurring, and Canny Edge Detection as a preprocessing method improves </a:t>
            </a:r>
            <a:r>
              <a:rPr lang="en-US" sz="2000" dirty="0"/>
              <a:t>the </a:t>
            </a:r>
            <a:r>
              <a:rPr lang="en-US" sz="2000" dirty="0">
                <a:effectLst/>
              </a:rPr>
              <a:t>facial expression recognition accuracy compared to other methods such as Rotation and Down Sampling as done in the research paper referred.</a:t>
            </a:r>
          </a:p>
          <a:p>
            <a:pPr marL="342900" indent="-342900" algn="just">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effectLst/>
              </a:rPr>
              <a:t>Architecture Comparison</a:t>
            </a:r>
            <a:endParaRPr lang="en-US" sz="2000" b="1" dirty="0"/>
          </a:p>
          <a:p>
            <a:pPr algn="just"/>
            <a:r>
              <a:rPr lang="en-US" sz="2000" dirty="0">
                <a:effectLst/>
              </a:rPr>
              <a:t>We could also see that the </a:t>
            </a:r>
            <a:r>
              <a:rPr lang="en-US" sz="2000" dirty="0" err="1">
                <a:effectLst/>
              </a:rPr>
              <a:t>ResNet</a:t>
            </a:r>
            <a:r>
              <a:rPr lang="en-US" sz="2000" dirty="0">
                <a:effectLst/>
              </a:rPr>
              <a:t> architecture outperforms the other CNN architectures in achieving a nuanced and better facial expression recognition accuracy.</a:t>
            </a:r>
            <a:endParaRPr lang="en-US" sz="2000" dirty="0"/>
          </a:p>
        </p:txBody>
      </p:sp>
      <p:sp>
        <p:nvSpPr>
          <p:cNvPr id="3" name="TextBox 2">
            <a:extLst>
              <a:ext uri="{FF2B5EF4-FFF2-40B4-BE49-F238E27FC236}">
                <a16:creationId xmlns:a16="http://schemas.microsoft.com/office/drawing/2014/main" id="{0B05C027-D389-D397-5089-868D47FA7368}"/>
              </a:ext>
            </a:extLst>
          </p:cNvPr>
          <p:cNvSpPr txBox="1"/>
          <p:nvPr/>
        </p:nvSpPr>
        <p:spPr>
          <a:xfrm>
            <a:off x="4691801" y="380997"/>
            <a:ext cx="2808398" cy="707886"/>
          </a:xfrm>
          <a:prstGeom prst="rect">
            <a:avLst/>
          </a:prstGeom>
          <a:noFill/>
        </p:spPr>
        <p:txBody>
          <a:bodyPr wrap="none" rtlCol="0">
            <a:spAutoFit/>
          </a:bodyPr>
          <a:lstStyle/>
          <a:p>
            <a:r>
              <a:rPr lang="en-IN" sz="4000" b="1" dirty="0">
                <a:latin typeface="Arial Black" panose="020B0A04020102020204" pitchFamily="34" charset="0"/>
              </a:rPr>
              <a:t>RESULTS</a:t>
            </a:r>
          </a:p>
        </p:txBody>
      </p:sp>
    </p:spTree>
    <p:extLst>
      <p:ext uri="{BB962C8B-B14F-4D97-AF65-F5344CB8AC3E}">
        <p14:creationId xmlns:p14="http://schemas.microsoft.com/office/powerpoint/2010/main" val="1426226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499561" y="1646633"/>
            <a:ext cx="11192878"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effectLst/>
              </a:rPr>
              <a:t>Through our research on facial expression recognition with CNNs, we have found that the choice of architecture and preprocessing methods can greatly impact the accuracy of the model.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effectLst/>
              </a:rPr>
              <a:t>We have explored various architectures such as VGG, </a:t>
            </a:r>
            <a:r>
              <a:rPr lang="en-US" sz="2800" dirty="0" err="1">
                <a:effectLst/>
              </a:rPr>
              <a:t>ResNet</a:t>
            </a:r>
            <a:r>
              <a:rPr lang="en-US" sz="2800" dirty="0">
                <a:effectLst/>
              </a:rPr>
              <a:t>, and Inception, and found that each has its own strengths and weaknesses.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effectLst/>
              </a:rPr>
              <a:t>Additionally, we have experimented with preprocessing techniques such as data augmentation and normalization, and found that these can also greatly improve the performance of the model.</a:t>
            </a:r>
            <a:endParaRPr lang="en-US" sz="2800" dirty="0"/>
          </a:p>
        </p:txBody>
      </p:sp>
      <p:sp>
        <p:nvSpPr>
          <p:cNvPr id="3" name="TextBox 2">
            <a:extLst>
              <a:ext uri="{FF2B5EF4-FFF2-40B4-BE49-F238E27FC236}">
                <a16:creationId xmlns:a16="http://schemas.microsoft.com/office/drawing/2014/main" id="{0B05C027-D389-D397-5089-868D47FA7368}"/>
              </a:ext>
            </a:extLst>
          </p:cNvPr>
          <p:cNvSpPr txBox="1"/>
          <p:nvPr/>
        </p:nvSpPr>
        <p:spPr>
          <a:xfrm>
            <a:off x="4085097" y="380997"/>
            <a:ext cx="4021807" cy="707886"/>
          </a:xfrm>
          <a:prstGeom prst="rect">
            <a:avLst/>
          </a:prstGeom>
          <a:noFill/>
        </p:spPr>
        <p:txBody>
          <a:bodyPr wrap="none" rtlCol="0">
            <a:spAutoFit/>
          </a:bodyPr>
          <a:lstStyle/>
          <a:p>
            <a:r>
              <a:rPr lang="en-IN" sz="4000" b="1" dirty="0">
                <a:latin typeface="Arial Black" panose="020B0A04020102020204" pitchFamily="34" charset="0"/>
              </a:rPr>
              <a:t>CONCLUSION</a:t>
            </a:r>
          </a:p>
        </p:txBody>
      </p:sp>
    </p:spTree>
    <p:extLst>
      <p:ext uri="{BB962C8B-B14F-4D97-AF65-F5344CB8AC3E}">
        <p14:creationId xmlns:p14="http://schemas.microsoft.com/office/powerpoint/2010/main" val="53340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592681" y="1461574"/>
            <a:ext cx="11006639"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800" b="1" dirty="0">
                <a:effectLst/>
              </a:rPr>
              <a:t>Data Augmentation: </a:t>
            </a:r>
            <a:r>
              <a:rPr lang="en-US" sz="2800" dirty="0">
                <a:effectLst/>
              </a:rPr>
              <a:t>Exploring more advanced data augmentation techniques such as </a:t>
            </a:r>
            <a:r>
              <a:rPr lang="en-US" sz="2800" dirty="0"/>
              <a:t>M</a:t>
            </a:r>
            <a:r>
              <a:rPr lang="en-US" sz="2800" dirty="0">
                <a:effectLst/>
              </a:rPr>
              <a:t>ix-up, Cutout, Co</a:t>
            </a:r>
            <a:r>
              <a:rPr lang="en-US" sz="2800" dirty="0"/>
              <a:t>lor Jittering and Elastic Transformations</a:t>
            </a:r>
            <a:r>
              <a:rPr lang="en-US" sz="2800" dirty="0">
                <a:effectLst/>
              </a:rPr>
              <a:t> to further improve the models performance.</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b="1" dirty="0">
                <a:effectLst/>
              </a:rPr>
              <a:t>Transfer Learning: </a:t>
            </a:r>
            <a:r>
              <a:rPr lang="en-US" sz="2800" dirty="0">
                <a:effectLst/>
              </a:rPr>
              <a:t>Investigating the effectiveness of transfer learning by fine-tuning pre-trained models such as VGG16 and ResNet50 on our dataset.</a:t>
            </a:r>
            <a:endParaRPr lang="en-US" sz="2800" dirty="0"/>
          </a:p>
          <a:p>
            <a:pPr marL="342900" indent="-342900" algn="just">
              <a:buFont typeface="Arial" panose="020B0604020202020204" pitchFamily="34" charset="0"/>
              <a:buChar char="•"/>
            </a:pPr>
            <a:endParaRPr lang="en-US" sz="2800" dirty="0">
              <a:effectLst/>
            </a:endParaRPr>
          </a:p>
          <a:p>
            <a:pPr marL="342900" indent="-342900" algn="just">
              <a:buFont typeface="Arial" panose="020B0604020202020204" pitchFamily="34" charset="0"/>
              <a:buChar char="•"/>
            </a:pPr>
            <a:r>
              <a:rPr lang="en-US" sz="2800" dirty="0"/>
              <a:t>Gathering datasets with large amounts of images available in order to further enhance the accuracy and prediction of the model.</a:t>
            </a:r>
          </a:p>
        </p:txBody>
      </p:sp>
      <p:sp>
        <p:nvSpPr>
          <p:cNvPr id="3" name="TextBox 2">
            <a:extLst>
              <a:ext uri="{FF2B5EF4-FFF2-40B4-BE49-F238E27FC236}">
                <a16:creationId xmlns:a16="http://schemas.microsoft.com/office/drawing/2014/main" id="{0B05C027-D389-D397-5089-868D47FA7368}"/>
              </a:ext>
            </a:extLst>
          </p:cNvPr>
          <p:cNvSpPr txBox="1"/>
          <p:nvPr/>
        </p:nvSpPr>
        <p:spPr>
          <a:xfrm>
            <a:off x="3780302" y="380997"/>
            <a:ext cx="4631396" cy="707886"/>
          </a:xfrm>
          <a:prstGeom prst="rect">
            <a:avLst/>
          </a:prstGeom>
          <a:noFill/>
        </p:spPr>
        <p:txBody>
          <a:bodyPr wrap="none" rtlCol="0">
            <a:spAutoFit/>
          </a:bodyPr>
          <a:lstStyle/>
          <a:p>
            <a:r>
              <a:rPr lang="en-IN" sz="4000" b="1" dirty="0">
                <a:latin typeface="Arial Black" panose="020B0A04020102020204" pitchFamily="34" charset="0"/>
              </a:rPr>
              <a:t>FUTURE SCOPE</a:t>
            </a:r>
          </a:p>
        </p:txBody>
      </p:sp>
    </p:spTree>
    <p:extLst>
      <p:ext uri="{BB962C8B-B14F-4D97-AF65-F5344CB8AC3E}">
        <p14:creationId xmlns:p14="http://schemas.microsoft.com/office/powerpoint/2010/main" val="224100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592681" y="1461574"/>
            <a:ext cx="11006639"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effectLst/>
              </a:rPr>
              <a:t>Andr Teixeira Lopes, </a:t>
            </a:r>
            <a:r>
              <a:rPr lang="en-US" sz="2000" dirty="0" err="1">
                <a:effectLst/>
              </a:rPr>
              <a:t>Edilson</a:t>
            </a:r>
            <a:r>
              <a:rPr lang="en-US" sz="2000" dirty="0">
                <a:effectLst/>
              </a:rPr>
              <a:t> de Aguiar, A. F. De, and Thiago Oliveira-Santos, “Facial expression recognition with Convolutional Neural Networks: Coping with few data and the training sample order,” Pattern Recognition, vol. 61, pp. 610–628, Jan. 2017, </a:t>
            </a:r>
            <a:r>
              <a:rPr lang="en-US" sz="2000" dirty="0" err="1">
                <a:effectLst/>
              </a:rPr>
              <a:t>doi</a:t>
            </a:r>
            <a:r>
              <a:rPr lang="en-US" sz="2000" dirty="0">
                <a:effectLst/>
              </a:rPr>
              <a:t>: </a:t>
            </a:r>
            <a:r>
              <a:rPr lang="en-US" sz="2000" dirty="0">
                <a:effectLst/>
                <a:hlinkClick r:id="rId2"/>
              </a:rPr>
              <a:t>https://doi.org/10.1016/j.patcog.2016.07.026</a:t>
            </a:r>
            <a:r>
              <a:rPr lang="en-US" sz="2000" dirty="0">
                <a:effectLst/>
              </a:rPr>
              <a:t>.</a:t>
            </a:r>
          </a:p>
          <a:p>
            <a:pPr algn="just"/>
            <a:endParaRPr lang="en-US" sz="2000" dirty="0">
              <a:effectLst/>
            </a:endParaRPr>
          </a:p>
          <a:p>
            <a:pPr marL="342900" indent="-342900" algn="just">
              <a:buFont typeface="Arial" panose="020B0604020202020204" pitchFamily="34" charset="0"/>
              <a:buChar char="•"/>
            </a:pPr>
            <a:r>
              <a:rPr lang="en-US" sz="2000" dirty="0">
                <a:effectLst/>
              </a:rPr>
              <a:t>B. Li and D. Lima, “Facial expression recognition via ResNet-50,” International Journal of Cognitive Computing in Engineering, vol. 2, pp. 57–64, Jun. 2021, </a:t>
            </a:r>
            <a:r>
              <a:rPr lang="en-US" sz="2000" dirty="0" err="1">
                <a:effectLst/>
              </a:rPr>
              <a:t>doi</a:t>
            </a:r>
            <a:r>
              <a:rPr lang="en-US" sz="2000" dirty="0">
                <a:effectLst/>
              </a:rPr>
              <a:t>: </a:t>
            </a:r>
            <a:r>
              <a:rPr lang="en-US" sz="2000" dirty="0">
                <a:effectLst/>
                <a:hlinkClick r:id="rId3"/>
              </a:rPr>
              <a:t>https://doi.org/10.1016/j.ijcce.2021.02.002</a:t>
            </a:r>
            <a:r>
              <a:rPr lang="en-US" sz="2000" dirty="0">
                <a:effectLst/>
              </a:rPr>
              <a:t>.</a:t>
            </a:r>
          </a:p>
          <a:p>
            <a:pPr algn="just"/>
            <a:endParaRPr lang="en-US" sz="2000" dirty="0"/>
          </a:p>
          <a:p>
            <a:pPr marL="342900" indent="-342900" algn="just">
              <a:buFont typeface="Arial" panose="020B0604020202020204" pitchFamily="34" charset="0"/>
              <a:buChar char="•"/>
            </a:pPr>
            <a:r>
              <a:rPr lang="en-US" sz="2000" dirty="0">
                <a:effectLst/>
              </a:rPr>
              <a:t>B. Mandal, A. </a:t>
            </a:r>
            <a:r>
              <a:rPr lang="en-US" sz="2000" dirty="0" err="1">
                <a:effectLst/>
              </a:rPr>
              <a:t>Okeukwu</a:t>
            </a:r>
            <a:r>
              <a:rPr lang="en-US" sz="2000" dirty="0">
                <a:effectLst/>
              </a:rPr>
              <a:t>, and Y. Theis, “Masked Face Recognition using ResNet-50,” Apr. 2021. Available: </a:t>
            </a:r>
            <a:r>
              <a:rPr lang="en-US" sz="2000" dirty="0">
                <a:effectLst/>
                <a:hlinkClick r:id="rId4"/>
              </a:rPr>
              <a:t>https://arxiv.org/pdf/2104.08997.pdf</a:t>
            </a:r>
            <a:endParaRPr lang="en-US" sz="2000" dirty="0">
              <a:effectLst/>
            </a:endParaRPr>
          </a:p>
          <a:p>
            <a:pPr algn="just"/>
            <a:endParaRPr lang="en-US" sz="2000" dirty="0"/>
          </a:p>
          <a:p>
            <a:pPr marL="342900" indent="-342900" algn="just">
              <a:buFont typeface="Arial" panose="020B0604020202020204" pitchFamily="34" charset="0"/>
              <a:buChar char="•"/>
            </a:pPr>
            <a:r>
              <a:rPr lang="en-US" sz="2000" dirty="0">
                <a:effectLst/>
              </a:rPr>
              <a:t>A. Luiz, Leandro, and A. </a:t>
            </a:r>
            <a:r>
              <a:rPr lang="en-US" sz="2000" dirty="0" err="1">
                <a:effectLst/>
              </a:rPr>
              <a:t>Conci</a:t>
            </a:r>
            <a:r>
              <a:rPr lang="en-US" sz="2000" dirty="0">
                <a:effectLst/>
              </a:rPr>
              <a:t>, “Image preprocessing techniques for facial expression classification,” Jun. 2022, </a:t>
            </a:r>
            <a:r>
              <a:rPr lang="en-US" sz="2000" dirty="0" err="1">
                <a:effectLst/>
              </a:rPr>
              <a:t>doi</a:t>
            </a:r>
            <a:r>
              <a:rPr lang="en-US" sz="2000" dirty="0">
                <a:effectLst/>
              </a:rPr>
              <a:t>: </a:t>
            </a:r>
            <a:r>
              <a:rPr lang="en-US" sz="2000" dirty="0">
                <a:effectLst/>
                <a:hlinkClick r:id="rId5"/>
              </a:rPr>
              <a:t>https://doi.org/10.5753/lique.2022.19995</a:t>
            </a:r>
            <a:r>
              <a:rPr lang="en-US" sz="2000" dirty="0">
                <a:effectLst/>
              </a:rPr>
              <a:t>.‌</a:t>
            </a:r>
          </a:p>
        </p:txBody>
      </p:sp>
      <p:sp>
        <p:nvSpPr>
          <p:cNvPr id="3" name="TextBox 2">
            <a:extLst>
              <a:ext uri="{FF2B5EF4-FFF2-40B4-BE49-F238E27FC236}">
                <a16:creationId xmlns:a16="http://schemas.microsoft.com/office/drawing/2014/main" id="{0B05C027-D389-D397-5089-868D47FA7368}"/>
              </a:ext>
            </a:extLst>
          </p:cNvPr>
          <p:cNvSpPr txBox="1"/>
          <p:nvPr/>
        </p:nvSpPr>
        <p:spPr>
          <a:xfrm>
            <a:off x="4094491" y="380997"/>
            <a:ext cx="4003019" cy="707886"/>
          </a:xfrm>
          <a:prstGeom prst="rect">
            <a:avLst/>
          </a:prstGeom>
          <a:noFill/>
        </p:spPr>
        <p:txBody>
          <a:bodyPr wrap="none" rtlCol="0">
            <a:spAutoFit/>
          </a:bodyPr>
          <a:lstStyle/>
          <a:p>
            <a:r>
              <a:rPr lang="en-IN" sz="4000" b="1" dirty="0">
                <a:latin typeface="Arial Black" panose="020B0A04020102020204" pitchFamily="34" charset="0"/>
              </a:rPr>
              <a:t>REFERENCES</a:t>
            </a:r>
          </a:p>
        </p:txBody>
      </p:sp>
    </p:spTree>
    <p:extLst>
      <p:ext uri="{BB962C8B-B14F-4D97-AF65-F5344CB8AC3E}">
        <p14:creationId xmlns:p14="http://schemas.microsoft.com/office/powerpoint/2010/main" val="330116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443950" y="1354185"/>
            <a:ext cx="11304099"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latin typeface="Arial Black" panose="020B0A04020102020204" pitchFamily="34" charset="0"/>
              </a:rPr>
              <a:t>Facial expression recognition (FER) </a:t>
            </a:r>
            <a:r>
              <a:rPr lang="en-US" sz="2000" dirty="0"/>
              <a:t>is a fascinating and challenging field within computer vision, aimed at enabling machines to interpret human emotions based on facial expressions.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latin typeface="Arial Black" panose="020B0A04020102020204" pitchFamily="34" charset="0"/>
              </a:rPr>
              <a:t>Convolutional Neural Networks (CNNs)</a:t>
            </a:r>
            <a:r>
              <a:rPr lang="en-US" sz="2000" dirty="0">
                <a:latin typeface="Arial Black" panose="020B0A04020102020204" pitchFamily="34" charset="0"/>
              </a:rPr>
              <a:t>, </a:t>
            </a:r>
            <a:r>
              <a:rPr lang="en-US" sz="2000" dirty="0"/>
              <a:t>with their ability to automatically and adaptively learn spatial hierarchies of features from facial images, have set new benchmarks in this domain.</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We delve into various CNN architectures. These include more advanced systems like </a:t>
            </a:r>
            <a:r>
              <a:rPr lang="en-US" sz="2000" b="1" dirty="0" err="1">
                <a:latin typeface="Arial Black" panose="020B0A04020102020204" pitchFamily="34" charset="0"/>
              </a:rPr>
              <a:t>ResNet</a:t>
            </a:r>
            <a:r>
              <a:rPr lang="en-US" sz="2000" dirty="0"/>
              <a:t>.</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Moreover, we explore the critical aspect of </a:t>
            </a:r>
            <a:r>
              <a:rPr lang="en-US" sz="2000" b="1" dirty="0"/>
              <a:t>preprocessing in FER</a:t>
            </a:r>
            <a:r>
              <a:rPr lang="en-US" sz="2000" dirty="0"/>
              <a:t>. Preprocessing techniques like </a:t>
            </a:r>
            <a:r>
              <a:rPr lang="en-US" sz="2000" b="1" dirty="0">
                <a:latin typeface="Arial Black" panose="020B0A04020102020204" pitchFamily="34" charset="0"/>
              </a:rPr>
              <a:t>Face Detection, Normalization, Histogram Equalization </a:t>
            </a:r>
            <a:r>
              <a:rPr lang="en-US" sz="2000" dirty="0"/>
              <a:t>and</a:t>
            </a:r>
            <a:r>
              <a:rPr lang="en-US" sz="2000" b="1" dirty="0">
                <a:latin typeface="Arial Black" panose="020B0A04020102020204" pitchFamily="34" charset="0"/>
              </a:rPr>
              <a:t> </a:t>
            </a:r>
            <a:r>
              <a:rPr lang="en-US" sz="2000" dirty="0">
                <a:latin typeface="Arial Black" panose="020B0A04020102020204" pitchFamily="34" charset="0"/>
              </a:rPr>
              <a:t>Noise</a:t>
            </a:r>
            <a:r>
              <a:rPr lang="en-US" sz="2000" b="1" dirty="0">
                <a:latin typeface="Arial Black" panose="020B0A04020102020204" pitchFamily="34" charset="0"/>
              </a:rPr>
              <a:t> Reduction </a:t>
            </a:r>
            <a:r>
              <a:rPr lang="en-US" sz="2000" dirty="0"/>
              <a:t>are crucial for improving the performance of CNNs in FER. They help in reducing the variability in the input data and focusing the learning process on the essential features relevant to expression recognition.</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This presentation aims to provide an insightful overview of these developments and their implications in the field of computer vision and beyond.</a:t>
            </a:r>
          </a:p>
        </p:txBody>
      </p:sp>
      <p:sp>
        <p:nvSpPr>
          <p:cNvPr id="3" name="TextBox 2">
            <a:extLst>
              <a:ext uri="{FF2B5EF4-FFF2-40B4-BE49-F238E27FC236}">
                <a16:creationId xmlns:a16="http://schemas.microsoft.com/office/drawing/2014/main" id="{0B05C027-D389-D397-5089-868D47FA7368}"/>
              </a:ext>
            </a:extLst>
          </p:cNvPr>
          <p:cNvSpPr txBox="1"/>
          <p:nvPr/>
        </p:nvSpPr>
        <p:spPr>
          <a:xfrm>
            <a:off x="3768664" y="380997"/>
            <a:ext cx="4654672" cy="707886"/>
          </a:xfrm>
          <a:prstGeom prst="rect">
            <a:avLst/>
          </a:prstGeom>
          <a:noFill/>
        </p:spPr>
        <p:txBody>
          <a:bodyPr wrap="none" rtlCol="0">
            <a:spAutoFit/>
          </a:bodyPr>
          <a:lstStyle/>
          <a:p>
            <a:r>
              <a:rPr lang="en-IN" sz="4000" b="1" dirty="0">
                <a:latin typeface="Arial Black" panose="020B0A04020102020204" pitchFamily="34" charset="0"/>
              </a:rPr>
              <a:t>INTRODUCTION</a:t>
            </a:r>
          </a:p>
        </p:txBody>
      </p:sp>
    </p:spTree>
    <p:extLst>
      <p:ext uri="{BB962C8B-B14F-4D97-AF65-F5344CB8AC3E}">
        <p14:creationId xmlns:p14="http://schemas.microsoft.com/office/powerpoint/2010/main" val="103019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683436" y="1661146"/>
            <a:ext cx="6109249"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effectLst/>
              </a:rPr>
              <a:t>Facial expression recognition has become increasingly important in fields such as psychology, marketing, and security.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effectLst/>
              </a:rPr>
              <a:t>However, traditional methods for recognizing facial expressions are limited in their accuracy and efficiency.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effectLst/>
              </a:rPr>
              <a:t>With the advancements in deep learning and convolutional neural networks (CNNs), there is an opportunity to improve upon these traditional methods and develop more accurate and efficient models for facial expression recognition.</a:t>
            </a:r>
            <a:endParaRPr lang="en-US" sz="2000" dirty="0"/>
          </a:p>
        </p:txBody>
      </p:sp>
      <p:sp>
        <p:nvSpPr>
          <p:cNvPr id="3" name="TextBox 2">
            <a:extLst>
              <a:ext uri="{FF2B5EF4-FFF2-40B4-BE49-F238E27FC236}">
                <a16:creationId xmlns:a16="http://schemas.microsoft.com/office/drawing/2014/main" id="{0B05C027-D389-D397-5089-868D47FA7368}"/>
              </a:ext>
            </a:extLst>
          </p:cNvPr>
          <p:cNvSpPr txBox="1"/>
          <p:nvPr/>
        </p:nvSpPr>
        <p:spPr>
          <a:xfrm>
            <a:off x="4188747" y="380997"/>
            <a:ext cx="3814506" cy="707886"/>
          </a:xfrm>
          <a:prstGeom prst="rect">
            <a:avLst/>
          </a:prstGeom>
          <a:noFill/>
        </p:spPr>
        <p:txBody>
          <a:bodyPr wrap="none" rtlCol="0">
            <a:spAutoFit/>
          </a:bodyPr>
          <a:lstStyle/>
          <a:p>
            <a:r>
              <a:rPr lang="en-IN" sz="4000" b="1" dirty="0">
                <a:latin typeface="Arial Black" panose="020B0A04020102020204" pitchFamily="34" charset="0"/>
              </a:rPr>
              <a:t>MOTIVATION</a:t>
            </a:r>
          </a:p>
        </p:txBody>
      </p:sp>
      <p:pic>
        <p:nvPicPr>
          <p:cNvPr id="4" name="Picture 3">
            <a:extLst>
              <a:ext uri="{FF2B5EF4-FFF2-40B4-BE49-F238E27FC236}">
                <a16:creationId xmlns:a16="http://schemas.microsoft.com/office/drawing/2014/main" id="{5DBD8549-77B8-0A6E-6493-DD6EB2413E29}"/>
              </a:ext>
            </a:extLst>
          </p:cNvPr>
          <p:cNvPicPr>
            <a:picLocks noChangeAspect="1"/>
          </p:cNvPicPr>
          <p:nvPr/>
        </p:nvPicPr>
        <p:blipFill>
          <a:blip r:embed="rId2"/>
          <a:stretch>
            <a:fillRect/>
          </a:stretch>
        </p:blipFill>
        <p:spPr>
          <a:xfrm>
            <a:off x="7520990" y="1626327"/>
            <a:ext cx="3713068" cy="4138326"/>
          </a:xfrm>
          <a:prstGeom prst="rect">
            <a:avLst/>
          </a:prstGeom>
        </p:spPr>
      </p:pic>
    </p:spTree>
    <p:extLst>
      <p:ext uri="{BB962C8B-B14F-4D97-AF65-F5344CB8AC3E}">
        <p14:creationId xmlns:p14="http://schemas.microsoft.com/office/powerpoint/2010/main" val="277736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5C027-D389-D397-5089-868D47FA7368}"/>
              </a:ext>
            </a:extLst>
          </p:cNvPr>
          <p:cNvSpPr txBox="1"/>
          <p:nvPr/>
        </p:nvSpPr>
        <p:spPr>
          <a:xfrm>
            <a:off x="671470" y="380997"/>
            <a:ext cx="10849060" cy="707886"/>
          </a:xfrm>
          <a:prstGeom prst="rect">
            <a:avLst/>
          </a:prstGeom>
          <a:noFill/>
        </p:spPr>
        <p:txBody>
          <a:bodyPr wrap="none" rtlCol="0">
            <a:spAutoFit/>
          </a:bodyPr>
          <a:lstStyle/>
          <a:p>
            <a:r>
              <a:rPr lang="en-IN" sz="4000" b="1" dirty="0">
                <a:latin typeface="Arial Black" panose="020B0A04020102020204" pitchFamily="34" charset="0"/>
              </a:rPr>
              <a:t>OVERVIEW OF THE RESEARCH PAPER</a:t>
            </a:r>
          </a:p>
        </p:txBody>
      </p:sp>
      <p:pic>
        <p:nvPicPr>
          <p:cNvPr id="6" name="Picture 5">
            <a:extLst>
              <a:ext uri="{FF2B5EF4-FFF2-40B4-BE49-F238E27FC236}">
                <a16:creationId xmlns:a16="http://schemas.microsoft.com/office/drawing/2014/main" id="{DAC6D551-2BB2-2430-107C-A66CED82C8D9}"/>
              </a:ext>
            </a:extLst>
          </p:cNvPr>
          <p:cNvPicPr>
            <a:picLocks noChangeAspect="1"/>
          </p:cNvPicPr>
          <p:nvPr/>
        </p:nvPicPr>
        <p:blipFill>
          <a:blip r:embed="rId2"/>
          <a:stretch>
            <a:fillRect/>
          </a:stretch>
        </p:blipFill>
        <p:spPr>
          <a:xfrm>
            <a:off x="745367" y="3791824"/>
            <a:ext cx="10701266" cy="2467460"/>
          </a:xfrm>
          <a:prstGeom prst="rect">
            <a:avLst/>
          </a:prstGeom>
        </p:spPr>
      </p:pic>
      <p:sp>
        <p:nvSpPr>
          <p:cNvPr id="7" name="TextBox 6">
            <a:extLst>
              <a:ext uri="{FF2B5EF4-FFF2-40B4-BE49-F238E27FC236}">
                <a16:creationId xmlns:a16="http://schemas.microsoft.com/office/drawing/2014/main" id="{26537EDB-3010-858F-1724-3BC50BAD2B23}"/>
              </a:ext>
            </a:extLst>
          </p:cNvPr>
          <p:cNvSpPr txBox="1"/>
          <p:nvPr/>
        </p:nvSpPr>
        <p:spPr>
          <a:xfrm>
            <a:off x="671470" y="1369644"/>
            <a:ext cx="1083709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effectLst/>
              </a:rPr>
              <a:t>The paper proposes a simple solution to the Facial Expression Recognition which includes a combination of Convolutional Neural Network (CNN) and specific image preprocessing steps that include – Rotation Correction, Image Cropping, Resizing the Image and Intensity Normalization.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effectLst/>
              </a:rPr>
              <a:t>The dataset used includes the CK+, JAFFE and BU-3DFE datasets, and the model achieves an accuracy of 96.76% on the CK+ dataset. </a:t>
            </a:r>
          </a:p>
        </p:txBody>
      </p:sp>
    </p:spTree>
    <p:extLst>
      <p:ext uri="{BB962C8B-B14F-4D97-AF65-F5344CB8AC3E}">
        <p14:creationId xmlns:p14="http://schemas.microsoft.com/office/powerpoint/2010/main" val="291838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5C027-D389-D397-5089-868D47FA7368}"/>
              </a:ext>
            </a:extLst>
          </p:cNvPr>
          <p:cNvSpPr txBox="1"/>
          <p:nvPr/>
        </p:nvSpPr>
        <p:spPr>
          <a:xfrm>
            <a:off x="3828008" y="380997"/>
            <a:ext cx="4535985" cy="707886"/>
          </a:xfrm>
          <a:prstGeom prst="rect">
            <a:avLst/>
          </a:prstGeom>
          <a:noFill/>
        </p:spPr>
        <p:txBody>
          <a:bodyPr wrap="none" rtlCol="0">
            <a:spAutoFit/>
          </a:bodyPr>
          <a:lstStyle/>
          <a:p>
            <a:r>
              <a:rPr lang="en-IN" sz="4000" b="1" dirty="0">
                <a:latin typeface="Arial Black" panose="020B0A04020102020204" pitchFamily="34" charset="0"/>
              </a:rPr>
              <a:t>DATASET – CK+</a:t>
            </a:r>
          </a:p>
        </p:txBody>
      </p:sp>
      <p:sp>
        <p:nvSpPr>
          <p:cNvPr id="5" name="TextBox 4">
            <a:extLst>
              <a:ext uri="{FF2B5EF4-FFF2-40B4-BE49-F238E27FC236}">
                <a16:creationId xmlns:a16="http://schemas.microsoft.com/office/drawing/2014/main" id="{C1BD510C-8028-5A62-46C8-B08FA16E8EA0}"/>
              </a:ext>
            </a:extLst>
          </p:cNvPr>
          <p:cNvSpPr txBox="1"/>
          <p:nvPr/>
        </p:nvSpPr>
        <p:spPr>
          <a:xfrm>
            <a:off x="422179" y="1225714"/>
            <a:ext cx="11377936"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effectLst/>
              </a:rPr>
              <a:t>The CK+ dataset comprises </a:t>
            </a:r>
            <a:r>
              <a:rPr lang="en-US" sz="2000" b="1" dirty="0">
                <a:effectLst/>
              </a:rPr>
              <a:t>100 university students </a:t>
            </a:r>
            <a:r>
              <a:rPr lang="en-US" sz="2000" dirty="0">
                <a:effectLst/>
              </a:rPr>
              <a:t>with age between </a:t>
            </a:r>
            <a:r>
              <a:rPr lang="en-US" sz="2000" b="1" dirty="0">
                <a:effectLst/>
              </a:rPr>
              <a:t>18 and 50 years old</a:t>
            </a:r>
            <a:r>
              <a:rPr lang="en-US" sz="2000" dirty="0">
                <a:effectLst/>
              </a:rPr>
              <a:t>. The subjects in the dataset are </a:t>
            </a:r>
            <a:r>
              <a:rPr lang="en-US" sz="2000" b="1" dirty="0">
                <a:effectLst/>
              </a:rPr>
              <a:t>65% female, 15% are African-American and 3% are Asian or South American</a:t>
            </a:r>
            <a:r>
              <a:rPr lang="en-US" sz="2000" dirty="0">
                <a:effectLst/>
              </a:rPr>
              <a:t>. </a:t>
            </a:r>
          </a:p>
          <a:p>
            <a:pPr algn="just"/>
            <a:endParaRPr lang="en-US" sz="2000" dirty="0">
              <a:effectLst/>
            </a:endParaRPr>
          </a:p>
          <a:p>
            <a:pPr marL="342900" indent="-342900" algn="just">
              <a:buFont typeface="Arial" panose="020B0604020202020204" pitchFamily="34" charset="0"/>
              <a:buChar char="•"/>
            </a:pPr>
            <a:r>
              <a:rPr lang="en-US" sz="2000" dirty="0">
                <a:effectLst/>
              </a:rPr>
              <a:t>All images in the database are </a:t>
            </a:r>
            <a:r>
              <a:rPr lang="en-US" sz="2000" b="1" dirty="0">
                <a:effectLst/>
              </a:rPr>
              <a:t>640X480 pixel </a:t>
            </a:r>
            <a:r>
              <a:rPr lang="en-US" sz="2000" dirty="0">
                <a:effectLst/>
              </a:rPr>
              <a:t>arrays with </a:t>
            </a:r>
            <a:r>
              <a:rPr lang="en-US" sz="2000" b="1" dirty="0">
                <a:effectLst/>
              </a:rPr>
              <a:t>8-bit precision for grayscale values</a:t>
            </a:r>
            <a:r>
              <a:rPr lang="en-US" sz="2000" dirty="0">
                <a:effectLst/>
              </a:rPr>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The various expressions captured include:</a:t>
            </a:r>
          </a:p>
        </p:txBody>
      </p:sp>
      <p:pic>
        <p:nvPicPr>
          <p:cNvPr id="3076" name="Picture 4" descr="Figure 1 from The Indonesian Mixed Emotion Dataset (IMED): A Facial  Expression Dataset for Mixed Emotion Recognition | Semantic Scholar">
            <a:extLst>
              <a:ext uri="{FF2B5EF4-FFF2-40B4-BE49-F238E27FC236}">
                <a16:creationId xmlns:a16="http://schemas.microsoft.com/office/drawing/2014/main" id="{8C35E910-31C3-FD6F-B80D-0B90D606AA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7" t="5444" r="1" b="8331"/>
          <a:stretch/>
        </p:blipFill>
        <p:spPr bwMode="auto">
          <a:xfrm>
            <a:off x="3438703" y="3354134"/>
            <a:ext cx="5344887" cy="319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40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7A4B52-4EBF-4F08-7FCF-F1C6E730E904}"/>
              </a:ext>
            </a:extLst>
          </p:cNvPr>
          <p:cNvSpPr txBox="1"/>
          <p:nvPr/>
        </p:nvSpPr>
        <p:spPr>
          <a:xfrm>
            <a:off x="1063244" y="2705725"/>
            <a:ext cx="10065512" cy="1446550"/>
          </a:xfrm>
          <a:prstGeom prst="rect">
            <a:avLst/>
          </a:prstGeom>
          <a:noFill/>
        </p:spPr>
        <p:txBody>
          <a:bodyPr wrap="none" rtlCol="0">
            <a:spAutoFit/>
          </a:bodyPr>
          <a:lstStyle/>
          <a:p>
            <a:r>
              <a:rPr lang="en-US" sz="8800" b="1" dirty="0">
                <a:latin typeface="Arial Black" panose="020B0604020202020204" pitchFamily="34" charset="0"/>
                <a:cs typeface="Arial Black" panose="020B0604020202020204" pitchFamily="34" charset="0"/>
              </a:rPr>
              <a:t>METHODOLOGY</a:t>
            </a:r>
          </a:p>
        </p:txBody>
      </p:sp>
    </p:spTree>
    <p:extLst>
      <p:ext uri="{BB962C8B-B14F-4D97-AF65-F5344CB8AC3E}">
        <p14:creationId xmlns:p14="http://schemas.microsoft.com/office/powerpoint/2010/main" val="397148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7A4B52-4EBF-4F08-7FCF-F1C6E730E904}"/>
              </a:ext>
            </a:extLst>
          </p:cNvPr>
          <p:cNvSpPr txBox="1"/>
          <p:nvPr/>
        </p:nvSpPr>
        <p:spPr>
          <a:xfrm>
            <a:off x="2329039" y="308917"/>
            <a:ext cx="7533922" cy="707886"/>
          </a:xfrm>
          <a:prstGeom prst="rect">
            <a:avLst/>
          </a:prstGeom>
          <a:noFill/>
        </p:spPr>
        <p:txBody>
          <a:bodyPr wrap="none" rtlCol="0">
            <a:spAutoFit/>
          </a:bodyPr>
          <a:lstStyle/>
          <a:p>
            <a:r>
              <a:rPr lang="en-US" sz="4000" b="1" dirty="0">
                <a:latin typeface="Arial Black" panose="020B0604020202020204" pitchFamily="34" charset="0"/>
                <a:cs typeface="Arial Black" panose="020B0604020202020204" pitchFamily="34" charset="0"/>
              </a:rPr>
              <a:t>CONVOLUTIONAL MODEL</a:t>
            </a:r>
          </a:p>
        </p:txBody>
      </p:sp>
      <p:pic>
        <p:nvPicPr>
          <p:cNvPr id="9" name="Picture 8" descr="A diagram of a diagram&#10;&#10;Description automatically generated">
            <a:extLst>
              <a:ext uri="{FF2B5EF4-FFF2-40B4-BE49-F238E27FC236}">
                <a16:creationId xmlns:a16="http://schemas.microsoft.com/office/drawing/2014/main" id="{0B0F1BFC-39EE-CBBD-7900-A5D792AC9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454" y="4171807"/>
            <a:ext cx="9255211" cy="2093070"/>
          </a:xfrm>
          <a:prstGeom prst="rect">
            <a:avLst/>
          </a:prstGeom>
        </p:spPr>
      </p:pic>
      <p:sp>
        <p:nvSpPr>
          <p:cNvPr id="10" name="TextBox 9">
            <a:extLst>
              <a:ext uri="{FF2B5EF4-FFF2-40B4-BE49-F238E27FC236}">
                <a16:creationId xmlns:a16="http://schemas.microsoft.com/office/drawing/2014/main" id="{A0EDAE79-F03D-EE1C-DA9D-728521F7FE4E}"/>
              </a:ext>
            </a:extLst>
          </p:cNvPr>
          <p:cNvSpPr txBox="1"/>
          <p:nvPr/>
        </p:nvSpPr>
        <p:spPr>
          <a:xfrm>
            <a:off x="1112108" y="1165981"/>
            <a:ext cx="995954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Convolutional model for classifying facial expressions consists of three convolutional layers and two sub-sampling layers (Max Pooling) with the Activation function </a:t>
            </a:r>
            <a:r>
              <a:rPr lang="en-US" sz="2000" dirty="0" err="1"/>
              <a:t>ReLU</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final decision layer is a Dense layer of 7 neurons representing each of the seven emotions represented in the dataset. A dropout layer is also present that removes half the node in the penultimate layer.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model is trained with a k-fold cross-validation of 5 splits since the amount of data available to us from the dataset is limited. </a:t>
            </a:r>
          </a:p>
        </p:txBody>
      </p:sp>
      <p:sp>
        <p:nvSpPr>
          <p:cNvPr id="2" name="TextBox 1">
            <a:extLst>
              <a:ext uri="{FF2B5EF4-FFF2-40B4-BE49-F238E27FC236}">
                <a16:creationId xmlns:a16="http://schemas.microsoft.com/office/drawing/2014/main" id="{AB2F322F-483C-2F90-FFC7-3D2868204365}"/>
              </a:ext>
            </a:extLst>
          </p:cNvPr>
          <p:cNvSpPr txBox="1"/>
          <p:nvPr/>
        </p:nvSpPr>
        <p:spPr>
          <a:xfrm>
            <a:off x="446553" y="6488441"/>
            <a:ext cx="11290655" cy="307777"/>
          </a:xfrm>
          <a:prstGeom prst="rect">
            <a:avLst/>
          </a:prstGeom>
          <a:noFill/>
        </p:spPr>
        <p:txBody>
          <a:bodyPr wrap="none" rtlCol="0">
            <a:spAutoFit/>
          </a:bodyPr>
          <a:lstStyle/>
          <a:p>
            <a:r>
              <a:rPr lang="en-US" sz="1400" dirty="0"/>
              <a:t>Image from </a:t>
            </a:r>
            <a:r>
              <a:rPr lang="en-US" sz="1400" dirty="0">
                <a:effectLst/>
              </a:rPr>
              <a:t>A.T. Lopes et al. Facial expression recognition with Convolutional Neural Networks: Coping with few data and the training sample order, 2017</a:t>
            </a:r>
            <a:r>
              <a:rPr lang="en-US" sz="1400" dirty="0"/>
              <a:t> </a:t>
            </a:r>
          </a:p>
        </p:txBody>
      </p:sp>
    </p:spTree>
    <p:extLst>
      <p:ext uri="{BB962C8B-B14F-4D97-AF65-F5344CB8AC3E}">
        <p14:creationId xmlns:p14="http://schemas.microsoft.com/office/powerpoint/2010/main" val="250470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7A4B52-4EBF-4F08-7FCF-F1C6E730E904}"/>
              </a:ext>
            </a:extLst>
          </p:cNvPr>
          <p:cNvSpPr txBox="1"/>
          <p:nvPr/>
        </p:nvSpPr>
        <p:spPr>
          <a:xfrm>
            <a:off x="2329039" y="308917"/>
            <a:ext cx="7533922" cy="707886"/>
          </a:xfrm>
          <a:prstGeom prst="rect">
            <a:avLst/>
          </a:prstGeom>
          <a:noFill/>
        </p:spPr>
        <p:txBody>
          <a:bodyPr wrap="none" rtlCol="0">
            <a:spAutoFit/>
          </a:bodyPr>
          <a:lstStyle/>
          <a:p>
            <a:r>
              <a:rPr lang="en-US" sz="4000" b="1" dirty="0">
                <a:latin typeface="Arial Black" panose="020B0604020202020204" pitchFamily="34" charset="0"/>
                <a:cs typeface="Arial Black" panose="020B0604020202020204" pitchFamily="34" charset="0"/>
              </a:rPr>
              <a:t>CONVOLUTIONAL MODEL</a:t>
            </a:r>
          </a:p>
        </p:txBody>
      </p:sp>
      <p:sp>
        <p:nvSpPr>
          <p:cNvPr id="10" name="TextBox 9">
            <a:extLst>
              <a:ext uri="{FF2B5EF4-FFF2-40B4-BE49-F238E27FC236}">
                <a16:creationId xmlns:a16="http://schemas.microsoft.com/office/drawing/2014/main" id="{A0EDAE79-F03D-EE1C-DA9D-728521F7FE4E}"/>
              </a:ext>
            </a:extLst>
          </p:cNvPr>
          <p:cNvSpPr txBox="1"/>
          <p:nvPr/>
        </p:nvSpPr>
        <p:spPr>
          <a:xfrm>
            <a:off x="1112108" y="1165981"/>
            <a:ext cx="9959546"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resultant model in a testing accuracy of 92.38% in the test dataset.</a:t>
            </a:r>
          </a:p>
        </p:txBody>
      </p:sp>
      <p:pic>
        <p:nvPicPr>
          <p:cNvPr id="3" name="Picture 2" descr="A graph of a number of people&#10;&#10;Description automatically generated with medium confidence">
            <a:extLst>
              <a:ext uri="{FF2B5EF4-FFF2-40B4-BE49-F238E27FC236}">
                <a16:creationId xmlns:a16="http://schemas.microsoft.com/office/drawing/2014/main" id="{DA8757A1-FC72-5EA9-01AF-67F49A669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680" y="1888408"/>
            <a:ext cx="7772400" cy="3969025"/>
          </a:xfrm>
          <a:prstGeom prst="rect">
            <a:avLst/>
          </a:prstGeom>
        </p:spPr>
      </p:pic>
      <p:sp>
        <p:nvSpPr>
          <p:cNvPr id="4" name="TextBox 3">
            <a:extLst>
              <a:ext uri="{FF2B5EF4-FFF2-40B4-BE49-F238E27FC236}">
                <a16:creationId xmlns:a16="http://schemas.microsoft.com/office/drawing/2014/main" id="{4AF0B35F-DA09-60F1-DD0D-C84CBB8BB53F}"/>
              </a:ext>
            </a:extLst>
          </p:cNvPr>
          <p:cNvSpPr txBox="1"/>
          <p:nvPr/>
        </p:nvSpPr>
        <p:spPr>
          <a:xfrm>
            <a:off x="3438863" y="6179751"/>
            <a:ext cx="5314275" cy="369332"/>
          </a:xfrm>
          <a:prstGeom prst="rect">
            <a:avLst/>
          </a:prstGeom>
          <a:noFill/>
        </p:spPr>
        <p:txBody>
          <a:bodyPr wrap="none" rtlCol="0">
            <a:spAutoFit/>
          </a:bodyPr>
          <a:lstStyle/>
          <a:p>
            <a:pPr algn="ctr"/>
            <a:r>
              <a:rPr lang="en-US" dirty="0"/>
              <a:t>Plot depicting the loss function in each fold of training</a:t>
            </a:r>
          </a:p>
        </p:txBody>
      </p:sp>
    </p:spTree>
    <p:extLst>
      <p:ext uri="{BB962C8B-B14F-4D97-AF65-F5344CB8AC3E}">
        <p14:creationId xmlns:p14="http://schemas.microsoft.com/office/powerpoint/2010/main" val="202623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3EBCC-3777-49FD-3815-D3A252F871A3}"/>
              </a:ext>
            </a:extLst>
          </p:cNvPr>
          <p:cNvSpPr txBox="1"/>
          <p:nvPr/>
        </p:nvSpPr>
        <p:spPr>
          <a:xfrm>
            <a:off x="499561" y="1265633"/>
            <a:ext cx="11192878" cy="3170099"/>
          </a:xfrm>
          <a:prstGeom prst="rect">
            <a:avLst/>
          </a:prstGeom>
          <a:noFill/>
        </p:spPr>
        <p:txBody>
          <a:bodyPr wrap="square" rtlCol="0">
            <a:spAutoFit/>
          </a:bodyPr>
          <a:lstStyle/>
          <a:p>
            <a:pPr algn="just"/>
            <a:r>
              <a:rPr lang="en-US" sz="2000" dirty="0">
                <a:effectLst/>
              </a:rPr>
              <a:t>Data preprocessing is a critical step in the machine learning pipeline, and involves transforming raw data into an understandable format, making it more suitable for building and training models. </a:t>
            </a:r>
          </a:p>
          <a:p>
            <a:pPr algn="just"/>
            <a:endParaRPr lang="en-US" sz="2000" dirty="0"/>
          </a:p>
          <a:p>
            <a:pPr algn="just"/>
            <a:r>
              <a:rPr lang="en-US" sz="2000" b="1" dirty="0">
                <a:effectLst/>
              </a:rPr>
              <a:t>The following Pre-processing techniques were applied on our dataset:</a:t>
            </a:r>
          </a:p>
          <a:p>
            <a:pPr marL="342900" indent="-342900" algn="just">
              <a:buFont typeface="Arial" panose="020B0604020202020204" pitchFamily="34" charset="0"/>
              <a:buChar char="•"/>
            </a:pPr>
            <a:r>
              <a:rPr lang="en-US" sz="2000" dirty="0">
                <a:effectLst/>
              </a:rPr>
              <a:t>Conversion to Grayscale</a:t>
            </a:r>
          </a:p>
          <a:p>
            <a:pPr marL="342900" indent="-342900" algn="just">
              <a:buFont typeface="Arial" panose="020B0604020202020204" pitchFamily="34" charset="0"/>
              <a:buChar char="•"/>
            </a:pPr>
            <a:r>
              <a:rPr lang="en-US" sz="2000" dirty="0"/>
              <a:t>Noise Reduction with Gaussian Blur</a:t>
            </a:r>
          </a:p>
          <a:p>
            <a:pPr marL="342900" indent="-342900" algn="just">
              <a:buFont typeface="Arial" panose="020B0604020202020204" pitchFamily="34" charset="0"/>
              <a:buChar char="•"/>
            </a:pPr>
            <a:r>
              <a:rPr lang="en-US" sz="2000" dirty="0">
                <a:effectLst/>
              </a:rPr>
              <a:t>Face Detection</a:t>
            </a:r>
          </a:p>
          <a:p>
            <a:pPr marL="342900" indent="-342900" algn="just">
              <a:buFont typeface="Arial" panose="020B0604020202020204" pitchFamily="34" charset="0"/>
              <a:buChar char="•"/>
            </a:pPr>
            <a:r>
              <a:rPr lang="en-US" sz="2000" dirty="0"/>
              <a:t>Normalization</a:t>
            </a:r>
          </a:p>
          <a:p>
            <a:pPr marL="342900" indent="-342900" algn="just">
              <a:buFont typeface="Arial" panose="020B0604020202020204" pitchFamily="34" charset="0"/>
              <a:buChar char="•"/>
            </a:pPr>
            <a:r>
              <a:rPr lang="en-US" sz="2000" dirty="0">
                <a:effectLst/>
              </a:rPr>
              <a:t>Histogram Equalization</a:t>
            </a:r>
          </a:p>
          <a:p>
            <a:pPr marL="342900" indent="-342900" algn="just">
              <a:buFont typeface="Arial" panose="020B0604020202020204" pitchFamily="34" charset="0"/>
              <a:buChar char="•"/>
            </a:pPr>
            <a:r>
              <a:rPr lang="en-US" sz="2000" dirty="0">
                <a:effectLst/>
              </a:rPr>
              <a:t>Edge Detection</a:t>
            </a:r>
          </a:p>
        </p:txBody>
      </p:sp>
      <p:sp>
        <p:nvSpPr>
          <p:cNvPr id="3" name="TextBox 2">
            <a:extLst>
              <a:ext uri="{FF2B5EF4-FFF2-40B4-BE49-F238E27FC236}">
                <a16:creationId xmlns:a16="http://schemas.microsoft.com/office/drawing/2014/main" id="{0B05C027-D389-D397-5089-868D47FA7368}"/>
              </a:ext>
            </a:extLst>
          </p:cNvPr>
          <p:cNvSpPr txBox="1"/>
          <p:nvPr/>
        </p:nvSpPr>
        <p:spPr>
          <a:xfrm>
            <a:off x="2646979" y="380997"/>
            <a:ext cx="6898042" cy="707886"/>
          </a:xfrm>
          <a:prstGeom prst="rect">
            <a:avLst/>
          </a:prstGeom>
          <a:noFill/>
        </p:spPr>
        <p:txBody>
          <a:bodyPr wrap="none" rtlCol="0">
            <a:spAutoFit/>
          </a:bodyPr>
          <a:lstStyle/>
          <a:p>
            <a:r>
              <a:rPr lang="en-IN" sz="4000" b="1" dirty="0">
                <a:latin typeface="Arial Black" panose="020B0A04020102020204" pitchFamily="34" charset="0"/>
              </a:rPr>
              <a:t>DATA PRE-PROCESSING</a:t>
            </a:r>
          </a:p>
        </p:txBody>
      </p:sp>
      <p:pic>
        <p:nvPicPr>
          <p:cNvPr id="6" name="Picture 5">
            <a:extLst>
              <a:ext uri="{FF2B5EF4-FFF2-40B4-BE49-F238E27FC236}">
                <a16:creationId xmlns:a16="http://schemas.microsoft.com/office/drawing/2014/main" id="{DD2AF1FB-77C3-C2F8-AECC-2FF789F6464C}"/>
              </a:ext>
            </a:extLst>
          </p:cNvPr>
          <p:cNvPicPr>
            <a:picLocks noChangeAspect="1"/>
          </p:cNvPicPr>
          <p:nvPr/>
        </p:nvPicPr>
        <p:blipFill>
          <a:blip r:embed="rId2"/>
          <a:stretch>
            <a:fillRect/>
          </a:stretch>
        </p:blipFill>
        <p:spPr>
          <a:xfrm>
            <a:off x="346891" y="4700177"/>
            <a:ext cx="11498218" cy="1784379"/>
          </a:xfrm>
          <a:prstGeom prst="rect">
            <a:avLst/>
          </a:prstGeom>
        </p:spPr>
      </p:pic>
    </p:spTree>
    <p:extLst>
      <p:ext uri="{BB962C8B-B14F-4D97-AF65-F5344CB8AC3E}">
        <p14:creationId xmlns:p14="http://schemas.microsoft.com/office/powerpoint/2010/main" val="2085380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385</TotalTime>
  <Words>1281</Words>
  <Application>Microsoft Office PowerPoint</Application>
  <PresentationFormat>Widescreen</PresentationFormat>
  <Paragraphs>93</Paragraphs>
  <Slides>17</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saketh oppula</dc:creator>
  <cp:lastModifiedBy>Gurleen Pannu</cp:lastModifiedBy>
  <cp:revision>10</cp:revision>
  <dcterms:created xsi:type="dcterms:W3CDTF">2023-11-30T03:41:44Z</dcterms:created>
  <dcterms:modified xsi:type="dcterms:W3CDTF">2023-11-30T23:46:23Z</dcterms:modified>
</cp:coreProperties>
</file>