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5" r:id="rId3"/>
    <p:sldId id="316" r:id="rId4"/>
    <p:sldId id="317" r:id="rId5"/>
    <p:sldId id="319" r:id="rId6"/>
    <p:sldId id="321" r:id="rId7"/>
    <p:sldId id="318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A9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2CE6-D447-B295-65CE-3BBA989A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C024-0A73-B3DA-3483-12628AE33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F4A5-0BCC-4F1B-C065-8D15F69C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2752-D12E-5360-9A1D-7429196D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7A65-B358-192C-5F5F-825B0F71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36B3-AE1F-DAD6-C676-2AEAAC8E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15D73-E5EA-40F6-89A3-DAF41278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A9D1-4E75-D9DF-F985-8C497BCB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0A5B-EF32-0F58-89F8-AE21D35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FE6A-2EA5-CA05-4D80-1B1EAF4E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D5753-B2CD-5704-FDCC-C8B60EFB2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8C30-3F61-B4D4-13D7-8CD8761A5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5DD9-4742-1FE0-20C0-E860BAC5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40ECB-556F-BACA-C9FE-6E6E40EE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2AD5-B9F0-A17B-C8F3-3BDD4FE1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DD250816-D052-4A87-98BB-D13D023A311B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8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23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80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3C34CA0C-E4E6-4603-B078-D288831D6BB3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B2B Company, Inc. | New York Empire State Building 123 AVE, USA | Phone: +54 994 022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9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65D19526-A717-40CA-9A53-D32312BDC4D9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6353E572-6930-4D50-81DA-A97E0CCD0FCB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D047932F-5A88-45AD-95A6-930241C25466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5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EC4B995B-7004-4D1C-9232-34DF7C78FD82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31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b="7623"/>
          <a:stretch/>
        </p:blipFill>
        <p:spPr>
          <a:xfrm>
            <a:off x="1" y="-14161"/>
            <a:ext cx="12192000" cy="694590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29497"/>
            <a:ext cx="12191999" cy="6990736"/>
          </a:xfrm>
          <a:prstGeom prst="rect">
            <a:avLst/>
          </a:prstGeom>
          <a:solidFill>
            <a:schemeClr val="tx2">
              <a:lumMod val="5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0C52-10A1-E3FC-FBBB-5E4EDD5C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40C6-7E4A-252B-0E70-A2CED95B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E4C5-BF26-B2F2-07CD-2E24B7E0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BBB1-B2C8-D15F-6C6B-E689EC25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5BD0-9A26-99E0-6557-B6541A16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3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663B262F-66A7-4C4D-9D4E-C8BDF8F1153B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46CF2769-8EC0-4D4A-8A63-A301D230246F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AB0BBBF3-B8B4-4B40-BF38-A78C1479D5C2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9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8406" y="6341602"/>
            <a:ext cx="2743200" cy="365125"/>
          </a:xfrm>
          <a:prstGeom prst="rect">
            <a:avLst/>
          </a:prstGeom>
        </p:spPr>
        <p:txBody>
          <a:bodyPr/>
          <a:lstStyle/>
          <a:p>
            <a:fld id="{A6DB432E-6773-4F35-8933-6FF5B5CCCDCF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09932C-87E5-4920-8ED0-A39ED56213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A079-0112-119F-019B-67D0A574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0DB8-BDEB-7FA3-0D2E-ED991BA4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DD6E-A8D3-552C-7F09-1ED01A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D01D-376B-6112-FD30-C08ED7D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9791-5790-A3E9-8E14-E6A590E5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02E9-73EF-9272-CFDF-0527EADA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FDCA-5014-5616-ECE8-C13EFE14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0AB52-C4BF-D5B3-7BED-4B82C5A0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9297-436E-38CD-8E1A-0CCF1085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E461-1BC6-48F5-0BEF-340E0B8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CDAD-2646-BA98-FDD9-E9667E7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A10D-F9B1-B534-F925-1EB7571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8102-8F71-4D30-3AA2-D73F9A94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A7CC3-5A25-0BFD-71B8-AA954B67B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126B6-4295-8634-AA5A-19299BF5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B33C1-A4AE-4848-0908-CF1FFA92E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C2B96-3320-54BC-BA39-1FE23B0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AEDD5-4F08-5DCD-7CD4-F43989DE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536DC-BC3F-2008-CC6D-47143BED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2E99-59F3-63DD-CEBD-025FC9D0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E3671-AC84-39FD-6631-E274BDD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97E23-F673-09EF-3304-B29C1173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C20C-35EC-B634-29DB-F15CE2AD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75DD3-7440-F45E-E565-10B3296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18B95-028C-3AA3-4AE2-38ABBC6D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876B-7550-C648-C589-BA993CF9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493-3E17-5FD7-8F25-B44AE383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0E14-BDC2-EBA8-4EA7-17B18B68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E1A6-EFA2-458E-1FD3-2D8D90B0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617B3-C245-98C3-CC4C-98AED39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FF67-315D-899A-5DB9-1D15E18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F88E-921D-C28B-C0EC-5464CCBA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DC65-55E3-BB00-C108-B860BFB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FEEE1-485D-A9D1-3EED-D947DE42E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89793-EAAA-ADC3-5A01-8B3893F1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11088-905D-BBF3-22C6-9F631B25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95AFD-DA9C-1D6D-4B27-6818106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BDFA9-B565-220F-3957-86A1A675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68FA8-D54B-6BDF-1D50-F95CF9E2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79E2-7DB1-F858-63B0-0A114F24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6999-412D-78BF-E46B-6957E50C3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0F38-32AE-48C2-836D-64A22B95525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BE89-707C-73C8-A5D3-3CB96ABDE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8644-ABE9-FA1F-A667-0D7231575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D8F5-D5FB-4933-96FC-5C74F283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 rot="201060">
            <a:off x="-223772" y="-3882680"/>
            <a:ext cx="13175428" cy="6274189"/>
            <a:chOff x="3" y="183"/>
            <a:chExt cx="5278" cy="2719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37" name="Group 205"/>
            <p:cNvGrpSpPr>
              <a:grpSpLocks/>
            </p:cNvGrpSpPr>
            <p:nvPr userDrawn="1"/>
          </p:nvGrpSpPr>
          <p:grpSpPr bwMode="auto">
            <a:xfrm>
              <a:off x="3" y="723"/>
              <a:ext cx="4410" cy="2179"/>
              <a:chOff x="3" y="723"/>
              <a:chExt cx="4410" cy="2179"/>
            </a:xfrm>
            <a:grpFill/>
          </p:grpSpPr>
          <p:sp>
            <p:nvSpPr>
              <p:cNvPr id="578" name="Oval 5"/>
              <p:cNvSpPr>
                <a:spLocks noChangeArrowheads="1"/>
              </p:cNvSpPr>
              <p:nvPr userDrawn="1"/>
            </p:nvSpPr>
            <p:spPr bwMode="auto">
              <a:xfrm>
                <a:off x="41" y="178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Oval 6"/>
              <p:cNvSpPr>
                <a:spLocks noChangeArrowheads="1"/>
              </p:cNvSpPr>
              <p:nvPr userDrawn="1"/>
            </p:nvSpPr>
            <p:spPr bwMode="auto">
              <a:xfrm>
                <a:off x="41" y="178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Oval 7"/>
              <p:cNvSpPr>
                <a:spLocks noChangeArrowheads="1"/>
              </p:cNvSpPr>
              <p:nvPr userDrawn="1"/>
            </p:nvSpPr>
            <p:spPr bwMode="auto">
              <a:xfrm>
                <a:off x="41" y="178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Oval 8"/>
              <p:cNvSpPr>
                <a:spLocks noChangeArrowheads="1"/>
              </p:cNvSpPr>
              <p:nvPr userDrawn="1"/>
            </p:nvSpPr>
            <p:spPr bwMode="auto">
              <a:xfrm>
                <a:off x="2654" y="254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Oval 9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Oval 10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Oval 11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Oval 12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Oval 13"/>
              <p:cNvSpPr>
                <a:spLocks noChangeArrowheads="1"/>
              </p:cNvSpPr>
              <p:nvPr userDrawn="1"/>
            </p:nvSpPr>
            <p:spPr bwMode="auto">
              <a:xfrm>
                <a:off x="41" y="178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Oval 14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Oval 15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Oval 16"/>
              <p:cNvSpPr>
                <a:spLocks noChangeArrowheads="1"/>
              </p:cNvSpPr>
              <p:nvPr userDrawn="1"/>
            </p:nvSpPr>
            <p:spPr bwMode="auto">
              <a:xfrm>
                <a:off x="1260" y="287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Oval 17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Oval 18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Oval 19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Oval 20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Oval 21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Oval 22"/>
              <p:cNvSpPr>
                <a:spLocks noChangeArrowheads="1"/>
              </p:cNvSpPr>
              <p:nvPr userDrawn="1"/>
            </p:nvSpPr>
            <p:spPr bwMode="auto">
              <a:xfrm>
                <a:off x="2654" y="254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Oval 23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Oval 24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Oval 25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Oval 26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Oval 27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Oval 28"/>
              <p:cNvSpPr>
                <a:spLocks noChangeArrowheads="1"/>
              </p:cNvSpPr>
              <p:nvPr userDrawn="1"/>
            </p:nvSpPr>
            <p:spPr bwMode="auto">
              <a:xfrm>
                <a:off x="1260" y="287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Oval 29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Oval 30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Oval 31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Oval 32"/>
              <p:cNvSpPr>
                <a:spLocks noChangeArrowheads="1"/>
              </p:cNvSpPr>
              <p:nvPr userDrawn="1"/>
            </p:nvSpPr>
            <p:spPr bwMode="auto">
              <a:xfrm>
                <a:off x="41" y="178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Oval 33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Oval 34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Oval 35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Oval 36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Oval 37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Oval 38"/>
              <p:cNvSpPr>
                <a:spLocks noChangeArrowheads="1"/>
              </p:cNvSpPr>
              <p:nvPr userDrawn="1"/>
            </p:nvSpPr>
            <p:spPr bwMode="auto">
              <a:xfrm>
                <a:off x="2654" y="254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Oval 39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Oval 40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Oval 41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Oval 42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Oval 43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Oval 44"/>
              <p:cNvSpPr>
                <a:spLocks noChangeArrowheads="1"/>
              </p:cNvSpPr>
              <p:nvPr userDrawn="1"/>
            </p:nvSpPr>
            <p:spPr bwMode="auto">
              <a:xfrm>
                <a:off x="2654" y="254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Oval 45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Oval 46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Oval 47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Oval 48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Oval 49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Oval 50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Oval 51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Oval 52"/>
              <p:cNvSpPr>
                <a:spLocks noChangeArrowheads="1"/>
              </p:cNvSpPr>
              <p:nvPr userDrawn="1"/>
            </p:nvSpPr>
            <p:spPr bwMode="auto">
              <a:xfrm>
                <a:off x="1260" y="287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Oval 53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Oval 54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Oval 55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Oval 56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Oval 57"/>
              <p:cNvSpPr>
                <a:spLocks noChangeArrowheads="1"/>
              </p:cNvSpPr>
              <p:nvPr userDrawn="1"/>
            </p:nvSpPr>
            <p:spPr bwMode="auto">
              <a:xfrm>
                <a:off x="2560" y="1189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Oval 58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Oval 59"/>
              <p:cNvSpPr>
                <a:spLocks noChangeArrowheads="1"/>
              </p:cNvSpPr>
              <p:nvPr userDrawn="1"/>
            </p:nvSpPr>
            <p:spPr bwMode="auto">
              <a:xfrm>
                <a:off x="511" y="786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Oval 60"/>
              <p:cNvSpPr>
                <a:spLocks noChangeArrowheads="1"/>
              </p:cNvSpPr>
              <p:nvPr userDrawn="1"/>
            </p:nvSpPr>
            <p:spPr bwMode="auto">
              <a:xfrm>
                <a:off x="511" y="786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Oval 61"/>
              <p:cNvSpPr>
                <a:spLocks noChangeArrowheads="1"/>
              </p:cNvSpPr>
              <p:nvPr userDrawn="1"/>
            </p:nvSpPr>
            <p:spPr bwMode="auto">
              <a:xfrm>
                <a:off x="511" y="786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Oval 62"/>
              <p:cNvSpPr>
                <a:spLocks noChangeArrowheads="1"/>
              </p:cNvSpPr>
              <p:nvPr userDrawn="1"/>
            </p:nvSpPr>
            <p:spPr bwMode="auto">
              <a:xfrm>
                <a:off x="511" y="786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Oval 63"/>
              <p:cNvSpPr>
                <a:spLocks noChangeArrowheads="1"/>
              </p:cNvSpPr>
              <p:nvPr userDrawn="1"/>
            </p:nvSpPr>
            <p:spPr bwMode="auto">
              <a:xfrm>
                <a:off x="1103" y="723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64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Oval 65"/>
              <p:cNvSpPr>
                <a:spLocks noChangeArrowheads="1"/>
              </p:cNvSpPr>
              <p:nvPr userDrawn="1"/>
            </p:nvSpPr>
            <p:spPr bwMode="auto">
              <a:xfrm>
                <a:off x="1103" y="723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Oval 66"/>
              <p:cNvSpPr>
                <a:spLocks noChangeArrowheads="1"/>
              </p:cNvSpPr>
              <p:nvPr userDrawn="1"/>
            </p:nvSpPr>
            <p:spPr bwMode="auto">
              <a:xfrm>
                <a:off x="2560" y="1189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Oval 67"/>
              <p:cNvSpPr>
                <a:spLocks noChangeArrowheads="1"/>
              </p:cNvSpPr>
              <p:nvPr userDrawn="1"/>
            </p:nvSpPr>
            <p:spPr bwMode="auto">
              <a:xfrm>
                <a:off x="2263" y="117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Oval 68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Oval 69"/>
              <p:cNvSpPr>
                <a:spLocks noChangeArrowheads="1"/>
              </p:cNvSpPr>
              <p:nvPr userDrawn="1"/>
            </p:nvSpPr>
            <p:spPr bwMode="auto">
              <a:xfrm>
                <a:off x="2263" y="117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Oval 70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Oval 71"/>
              <p:cNvSpPr>
                <a:spLocks noChangeArrowheads="1"/>
              </p:cNvSpPr>
              <p:nvPr userDrawn="1"/>
            </p:nvSpPr>
            <p:spPr bwMode="auto">
              <a:xfrm>
                <a:off x="2263" y="117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Oval 72"/>
              <p:cNvSpPr>
                <a:spLocks noChangeArrowheads="1"/>
              </p:cNvSpPr>
              <p:nvPr userDrawn="1"/>
            </p:nvSpPr>
            <p:spPr bwMode="auto">
              <a:xfrm>
                <a:off x="2263" y="117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Oval 73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Oval 74"/>
              <p:cNvSpPr>
                <a:spLocks noChangeArrowheads="1"/>
              </p:cNvSpPr>
              <p:nvPr userDrawn="1"/>
            </p:nvSpPr>
            <p:spPr bwMode="auto">
              <a:xfrm>
                <a:off x="2560" y="1189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Oval 75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Oval 76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Oval 77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Oval 78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Oval 79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Oval 80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Oval 81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Oval 82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Oval 83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Oval 84"/>
              <p:cNvSpPr>
                <a:spLocks noChangeArrowheads="1"/>
              </p:cNvSpPr>
              <p:nvPr userDrawn="1"/>
            </p:nvSpPr>
            <p:spPr bwMode="auto">
              <a:xfrm>
                <a:off x="2654" y="254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Oval 85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Oval 86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Oval 87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Oval 88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Oval 89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Oval 90"/>
              <p:cNvSpPr>
                <a:spLocks noChangeArrowheads="1"/>
              </p:cNvSpPr>
              <p:nvPr userDrawn="1"/>
            </p:nvSpPr>
            <p:spPr bwMode="auto">
              <a:xfrm>
                <a:off x="2263" y="117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Oval 91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Oval 92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Oval 93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Oval 94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Oval 95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Oval 96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Oval 97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Oval 98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Oval 99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Oval 100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Oval 101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Oval 102"/>
              <p:cNvSpPr>
                <a:spLocks noChangeArrowheads="1"/>
              </p:cNvSpPr>
              <p:nvPr userDrawn="1"/>
            </p:nvSpPr>
            <p:spPr bwMode="auto">
              <a:xfrm>
                <a:off x="1260" y="287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Oval 103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Oval 104"/>
              <p:cNvSpPr>
                <a:spLocks noChangeArrowheads="1"/>
              </p:cNvSpPr>
              <p:nvPr userDrawn="1"/>
            </p:nvSpPr>
            <p:spPr bwMode="auto">
              <a:xfrm>
                <a:off x="2654" y="254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Oval 105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Oval 106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Oval 107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Oval 108"/>
              <p:cNvSpPr>
                <a:spLocks noChangeArrowheads="1"/>
              </p:cNvSpPr>
              <p:nvPr userDrawn="1"/>
            </p:nvSpPr>
            <p:spPr bwMode="auto">
              <a:xfrm>
                <a:off x="41" y="269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Oval 109"/>
              <p:cNvSpPr>
                <a:spLocks noChangeArrowheads="1"/>
              </p:cNvSpPr>
              <p:nvPr userDrawn="1"/>
            </p:nvSpPr>
            <p:spPr bwMode="auto">
              <a:xfrm>
                <a:off x="41" y="269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Oval 110"/>
              <p:cNvSpPr>
                <a:spLocks noChangeArrowheads="1"/>
              </p:cNvSpPr>
              <p:nvPr userDrawn="1"/>
            </p:nvSpPr>
            <p:spPr bwMode="auto">
              <a:xfrm>
                <a:off x="41" y="178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Oval 111"/>
              <p:cNvSpPr>
                <a:spLocks noChangeArrowheads="1"/>
              </p:cNvSpPr>
              <p:nvPr userDrawn="1"/>
            </p:nvSpPr>
            <p:spPr bwMode="auto">
              <a:xfrm>
                <a:off x="41" y="269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Oval 112"/>
              <p:cNvSpPr>
                <a:spLocks noChangeArrowheads="1"/>
              </p:cNvSpPr>
              <p:nvPr userDrawn="1"/>
            </p:nvSpPr>
            <p:spPr bwMode="auto">
              <a:xfrm>
                <a:off x="41" y="269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Oval 113"/>
              <p:cNvSpPr>
                <a:spLocks noChangeArrowheads="1"/>
              </p:cNvSpPr>
              <p:nvPr userDrawn="1"/>
            </p:nvSpPr>
            <p:spPr bwMode="auto">
              <a:xfrm>
                <a:off x="824" y="2738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Oval 114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Oval 115"/>
              <p:cNvSpPr>
                <a:spLocks noChangeArrowheads="1"/>
              </p:cNvSpPr>
              <p:nvPr userDrawn="1"/>
            </p:nvSpPr>
            <p:spPr bwMode="auto">
              <a:xfrm>
                <a:off x="824" y="2738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Oval 116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Oval 117"/>
              <p:cNvSpPr>
                <a:spLocks noChangeArrowheads="1"/>
              </p:cNvSpPr>
              <p:nvPr userDrawn="1"/>
            </p:nvSpPr>
            <p:spPr bwMode="auto">
              <a:xfrm>
                <a:off x="824" y="2738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Oval 118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Oval 119"/>
              <p:cNvSpPr>
                <a:spLocks noChangeArrowheads="1"/>
              </p:cNvSpPr>
              <p:nvPr userDrawn="1"/>
            </p:nvSpPr>
            <p:spPr bwMode="auto">
              <a:xfrm>
                <a:off x="824" y="2738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Oval 120"/>
              <p:cNvSpPr>
                <a:spLocks noChangeArrowheads="1"/>
              </p:cNvSpPr>
              <p:nvPr userDrawn="1"/>
            </p:nvSpPr>
            <p:spPr bwMode="auto">
              <a:xfrm>
                <a:off x="1260" y="287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Oval 121"/>
              <p:cNvSpPr>
                <a:spLocks noChangeArrowheads="1"/>
              </p:cNvSpPr>
              <p:nvPr userDrawn="1"/>
            </p:nvSpPr>
            <p:spPr bwMode="auto">
              <a:xfrm>
                <a:off x="824" y="2738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Oval 122"/>
              <p:cNvSpPr>
                <a:spLocks noChangeArrowheads="1"/>
              </p:cNvSpPr>
              <p:nvPr userDrawn="1"/>
            </p:nvSpPr>
            <p:spPr bwMode="auto">
              <a:xfrm>
                <a:off x="824" y="2738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Oval 123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Oval 124"/>
              <p:cNvSpPr>
                <a:spLocks noChangeArrowheads="1"/>
              </p:cNvSpPr>
              <p:nvPr userDrawn="1"/>
            </p:nvSpPr>
            <p:spPr bwMode="auto">
              <a:xfrm>
                <a:off x="41" y="269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Oval 125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Oval 126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Oval 127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Oval 128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Oval 129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Oval 130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Oval 131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Oval 132"/>
              <p:cNvSpPr>
                <a:spLocks noChangeArrowheads="1"/>
              </p:cNvSpPr>
              <p:nvPr userDrawn="1"/>
            </p:nvSpPr>
            <p:spPr bwMode="auto">
              <a:xfrm>
                <a:off x="1260" y="287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Oval 133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Oval 134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Oval 135"/>
              <p:cNvSpPr>
                <a:spLocks noChangeArrowheads="1"/>
              </p:cNvSpPr>
              <p:nvPr userDrawn="1"/>
            </p:nvSpPr>
            <p:spPr bwMode="auto">
              <a:xfrm>
                <a:off x="41" y="178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Oval 136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Oval 137"/>
              <p:cNvSpPr>
                <a:spLocks noChangeArrowheads="1"/>
              </p:cNvSpPr>
              <p:nvPr userDrawn="1"/>
            </p:nvSpPr>
            <p:spPr bwMode="auto">
              <a:xfrm>
                <a:off x="448" y="2229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Oval 138"/>
              <p:cNvSpPr>
                <a:spLocks noChangeArrowheads="1"/>
              </p:cNvSpPr>
              <p:nvPr userDrawn="1"/>
            </p:nvSpPr>
            <p:spPr bwMode="auto">
              <a:xfrm>
                <a:off x="2263" y="117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Oval 139"/>
              <p:cNvSpPr>
                <a:spLocks noChangeArrowheads="1"/>
              </p:cNvSpPr>
              <p:nvPr userDrawn="1"/>
            </p:nvSpPr>
            <p:spPr bwMode="auto">
              <a:xfrm>
                <a:off x="1592" y="117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Oval 140"/>
              <p:cNvSpPr>
                <a:spLocks noChangeArrowheads="1"/>
              </p:cNvSpPr>
              <p:nvPr userDrawn="1"/>
            </p:nvSpPr>
            <p:spPr bwMode="auto">
              <a:xfrm>
                <a:off x="1103" y="723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Oval 141"/>
              <p:cNvSpPr>
                <a:spLocks noChangeArrowheads="1"/>
              </p:cNvSpPr>
              <p:nvPr userDrawn="1"/>
            </p:nvSpPr>
            <p:spPr bwMode="auto">
              <a:xfrm>
                <a:off x="1592" y="117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Oval 142"/>
              <p:cNvSpPr>
                <a:spLocks noChangeArrowheads="1"/>
              </p:cNvSpPr>
              <p:nvPr userDrawn="1"/>
            </p:nvSpPr>
            <p:spPr bwMode="auto">
              <a:xfrm>
                <a:off x="2560" y="1189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Oval 143"/>
              <p:cNvSpPr>
                <a:spLocks noChangeArrowheads="1"/>
              </p:cNvSpPr>
              <p:nvPr userDrawn="1"/>
            </p:nvSpPr>
            <p:spPr bwMode="auto">
              <a:xfrm>
                <a:off x="1592" y="117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Oval 144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Oval 145"/>
              <p:cNvSpPr>
                <a:spLocks noChangeArrowheads="1"/>
              </p:cNvSpPr>
              <p:nvPr userDrawn="1"/>
            </p:nvSpPr>
            <p:spPr bwMode="auto">
              <a:xfrm>
                <a:off x="1592" y="117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Oval 146"/>
              <p:cNvSpPr>
                <a:spLocks noChangeArrowheads="1"/>
              </p:cNvSpPr>
              <p:nvPr userDrawn="1"/>
            </p:nvSpPr>
            <p:spPr bwMode="auto">
              <a:xfrm>
                <a:off x="953" y="1987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Oval 147"/>
              <p:cNvSpPr>
                <a:spLocks noChangeArrowheads="1"/>
              </p:cNvSpPr>
              <p:nvPr userDrawn="1"/>
            </p:nvSpPr>
            <p:spPr bwMode="auto">
              <a:xfrm>
                <a:off x="1592" y="117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Oval 148"/>
              <p:cNvSpPr>
                <a:spLocks noChangeArrowheads="1"/>
              </p:cNvSpPr>
              <p:nvPr userDrawn="1"/>
            </p:nvSpPr>
            <p:spPr bwMode="auto">
              <a:xfrm>
                <a:off x="837" y="134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Oval 149"/>
              <p:cNvSpPr>
                <a:spLocks noChangeArrowheads="1"/>
              </p:cNvSpPr>
              <p:nvPr userDrawn="1"/>
            </p:nvSpPr>
            <p:spPr bwMode="auto">
              <a:xfrm>
                <a:off x="1592" y="117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Oval 150"/>
              <p:cNvSpPr>
                <a:spLocks noChangeArrowheads="1"/>
              </p:cNvSpPr>
              <p:nvPr userDrawn="1"/>
            </p:nvSpPr>
            <p:spPr bwMode="auto">
              <a:xfrm>
                <a:off x="1664" y="172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Oval 151"/>
              <p:cNvSpPr>
                <a:spLocks noChangeArrowheads="1"/>
              </p:cNvSpPr>
              <p:nvPr userDrawn="1"/>
            </p:nvSpPr>
            <p:spPr bwMode="auto">
              <a:xfrm>
                <a:off x="1592" y="117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Oval 152"/>
              <p:cNvSpPr>
                <a:spLocks noChangeArrowheads="1"/>
              </p:cNvSpPr>
              <p:nvPr userDrawn="1"/>
            </p:nvSpPr>
            <p:spPr bwMode="auto">
              <a:xfrm>
                <a:off x="2727" y="1748"/>
                <a:ext cx="28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Oval 153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Oval 154"/>
              <p:cNvSpPr>
                <a:spLocks noChangeArrowheads="1"/>
              </p:cNvSpPr>
              <p:nvPr userDrawn="1"/>
            </p:nvSpPr>
            <p:spPr bwMode="auto">
              <a:xfrm>
                <a:off x="2263" y="117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Oval 155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Oval 156"/>
              <p:cNvSpPr>
                <a:spLocks noChangeArrowheads="1"/>
              </p:cNvSpPr>
              <p:nvPr userDrawn="1"/>
            </p:nvSpPr>
            <p:spPr bwMode="auto">
              <a:xfrm>
                <a:off x="2560" y="1189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Oval 157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Oval 158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Oval 159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Oval 160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Oval 161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Oval 162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Oval 163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Oval 164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Oval 165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Oval 166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Oval 167"/>
              <p:cNvSpPr>
                <a:spLocks noChangeArrowheads="1"/>
              </p:cNvSpPr>
              <p:nvPr userDrawn="1"/>
            </p:nvSpPr>
            <p:spPr bwMode="auto">
              <a:xfrm>
                <a:off x="4381" y="1918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Oval 168"/>
              <p:cNvSpPr>
                <a:spLocks noChangeArrowheads="1"/>
              </p:cNvSpPr>
              <p:nvPr userDrawn="1"/>
            </p:nvSpPr>
            <p:spPr bwMode="auto">
              <a:xfrm>
                <a:off x="2106" y="22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Oval 169"/>
              <p:cNvSpPr>
                <a:spLocks noChangeArrowheads="1"/>
              </p:cNvSpPr>
              <p:nvPr userDrawn="1"/>
            </p:nvSpPr>
            <p:spPr bwMode="auto">
              <a:xfrm>
                <a:off x="1924" y="2827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Oval 170"/>
              <p:cNvSpPr>
                <a:spLocks noChangeArrowheads="1"/>
              </p:cNvSpPr>
              <p:nvPr userDrawn="1"/>
            </p:nvSpPr>
            <p:spPr bwMode="auto">
              <a:xfrm>
                <a:off x="1514" y="189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Oval 171"/>
              <p:cNvSpPr>
                <a:spLocks noChangeArrowheads="1"/>
              </p:cNvSpPr>
              <p:nvPr userDrawn="1"/>
            </p:nvSpPr>
            <p:spPr bwMode="auto">
              <a:xfrm>
                <a:off x="1924" y="2827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Oval 172"/>
              <p:cNvSpPr>
                <a:spLocks noChangeArrowheads="1"/>
              </p:cNvSpPr>
              <p:nvPr userDrawn="1"/>
            </p:nvSpPr>
            <p:spPr bwMode="auto">
              <a:xfrm>
                <a:off x="1254" y="2512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Oval 173"/>
              <p:cNvSpPr>
                <a:spLocks noChangeArrowheads="1"/>
              </p:cNvSpPr>
              <p:nvPr userDrawn="1"/>
            </p:nvSpPr>
            <p:spPr bwMode="auto">
              <a:xfrm>
                <a:off x="1924" y="2827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Oval 174"/>
              <p:cNvSpPr>
                <a:spLocks noChangeArrowheads="1"/>
              </p:cNvSpPr>
              <p:nvPr userDrawn="1"/>
            </p:nvSpPr>
            <p:spPr bwMode="auto">
              <a:xfrm>
                <a:off x="1260" y="287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Oval 175"/>
              <p:cNvSpPr>
                <a:spLocks noChangeArrowheads="1"/>
              </p:cNvSpPr>
              <p:nvPr userDrawn="1"/>
            </p:nvSpPr>
            <p:spPr bwMode="auto">
              <a:xfrm>
                <a:off x="1924" y="2827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Oval 176"/>
              <p:cNvSpPr>
                <a:spLocks noChangeArrowheads="1"/>
              </p:cNvSpPr>
              <p:nvPr userDrawn="1"/>
            </p:nvSpPr>
            <p:spPr bwMode="auto">
              <a:xfrm>
                <a:off x="2654" y="254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Oval 177"/>
              <p:cNvSpPr>
                <a:spLocks noChangeArrowheads="1"/>
              </p:cNvSpPr>
              <p:nvPr userDrawn="1"/>
            </p:nvSpPr>
            <p:spPr bwMode="auto">
              <a:xfrm>
                <a:off x="1924" y="2827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Oval 178"/>
              <p:cNvSpPr>
                <a:spLocks noChangeArrowheads="1"/>
              </p:cNvSpPr>
              <p:nvPr userDrawn="1"/>
            </p:nvSpPr>
            <p:spPr bwMode="auto">
              <a:xfrm>
                <a:off x="4381" y="1918"/>
                <a:ext cx="3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Oval 179"/>
              <p:cNvSpPr>
                <a:spLocks noChangeArrowheads="1"/>
              </p:cNvSpPr>
              <p:nvPr userDrawn="1"/>
            </p:nvSpPr>
            <p:spPr bwMode="auto">
              <a:xfrm>
                <a:off x="3836" y="227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Oval 180"/>
              <p:cNvSpPr>
                <a:spLocks noChangeArrowheads="1"/>
              </p:cNvSpPr>
              <p:nvPr userDrawn="1"/>
            </p:nvSpPr>
            <p:spPr bwMode="auto">
              <a:xfrm>
                <a:off x="3147" y="1434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Oval 181"/>
              <p:cNvSpPr>
                <a:spLocks noChangeArrowheads="1"/>
              </p:cNvSpPr>
              <p:nvPr userDrawn="1"/>
            </p:nvSpPr>
            <p:spPr bwMode="auto">
              <a:xfrm>
                <a:off x="3836" y="227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Oval 182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Oval 183"/>
              <p:cNvSpPr>
                <a:spLocks noChangeArrowheads="1"/>
              </p:cNvSpPr>
              <p:nvPr userDrawn="1"/>
            </p:nvSpPr>
            <p:spPr bwMode="auto">
              <a:xfrm>
                <a:off x="3836" y="227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Oval 184"/>
              <p:cNvSpPr>
                <a:spLocks noChangeArrowheads="1"/>
              </p:cNvSpPr>
              <p:nvPr userDrawn="1"/>
            </p:nvSpPr>
            <p:spPr bwMode="auto">
              <a:xfrm>
                <a:off x="3052" y="2232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Oval 185"/>
              <p:cNvSpPr>
                <a:spLocks noChangeArrowheads="1"/>
              </p:cNvSpPr>
              <p:nvPr userDrawn="1"/>
            </p:nvSpPr>
            <p:spPr bwMode="auto">
              <a:xfrm>
                <a:off x="3836" y="227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Oval 186"/>
              <p:cNvSpPr>
                <a:spLocks noChangeArrowheads="1"/>
              </p:cNvSpPr>
              <p:nvPr userDrawn="1"/>
            </p:nvSpPr>
            <p:spPr bwMode="auto">
              <a:xfrm>
                <a:off x="3432" y="188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Oval 187"/>
              <p:cNvSpPr>
                <a:spLocks noChangeArrowheads="1"/>
              </p:cNvSpPr>
              <p:nvPr userDrawn="1"/>
            </p:nvSpPr>
            <p:spPr bwMode="auto">
              <a:xfrm>
                <a:off x="3836" y="227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Oval 188"/>
              <p:cNvSpPr>
                <a:spLocks noChangeArrowheads="1"/>
              </p:cNvSpPr>
              <p:nvPr userDrawn="1"/>
            </p:nvSpPr>
            <p:spPr bwMode="auto">
              <a:xfrm>
                <a:off x="3024" y="2207"/>
                <a:ext cx="32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Oval 189"/>
              <p:cNvSpPr>
                <a:spLocks noChangeArrowheads="1"/>
              </p:cNvSpPr>
              <p:nvPr userDrawn="1"/>
            </p:nvSpPr>
            <p:spPr bwMode="auto">
              <a:xfrm>
                <a:off x="3836" y="2273"/>
                <a:ext cx="31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190"/>
              <p:cNvSpPr>
                <a:spLocks/>
              </p:cNvSpPr>
              <p:nvPr userDrawn="1"/>
            </p:nvSpPr>
            <p:spPr bwMode="auto">
              <a:xfrm>
                <a:off x="3" y="1739"/>
                <a:ext cx="53" cy="63"/>
              </a:xfrm>
              <a:custGeom>
                <a:avLst/>
                <a:gdLst>
                  <a:gd name="T0" fmla="*/ 0 w 53"/>
                  <a:gd name="T1" fmla="*/ 0 h 63"/>
                  <a:gd name="T2" fmla="*/ 53 w 53"/>
                  <a:gd name="T3" fmla="*/ 63 h 63"/>
                  <a:gd name="T4" fmla="*/ 50 w 53"/>
                  <a:gd name="T5" fmla="*/ 63 h 63"/>
                  <a:gd name="T6" fmla="*/ 0 w 53"/>
                  <a:gd name="T7" fmla="*/ 6 h 63"/>
                  <a:gd name="T8" fmla="*/ 0 w 53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3">
                    <a:moveTo>
                      <a:pt x="0" y="0"/>
                    </a:moveTo>
                    <a:lnTo>
                      <a:pt x="53" y="63"/>
                    </a:lnTo>
                    <a:lnTo>
                      <a:pt x="50" y="63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191"/>
              <p:cNvSpPr>
                <a:spLocks/>
              </p:cNvSpPr>
              <p:nvPr userDrawn="1"/>
            </p:nvSpPr>
            <p:spPr bwMode="auto">
              <a:xfrm>
                <a:off x="3" y="1802"/>
                <a:ext cx="53" cy="56"/>
              </a:xfrm>
              <a:custGeom>
                <a:avLst/>
                <a:gdLst>
                  <a:gd name="T0" fmla="*/ 0 w 53"/>
                  <a:gd name="T1" fmla="*/ 50 h 56"/>
                  <a:gd name="T2" fmla="*/ 50 w 53"/>
                  <a:gd name="T3" fmla="*/ 0 h 56"/>
                  <a:gd name="T4" fmla="*/ 53 w 53"/>
                  <a:gd name="T5" fmla="*/ 3 h 56"/>
                  <a:gd name="T6" fmla="*/ 0 w 53"/>
                  <a:gd name="T7" fmla="*/ 56 h 56"/>
                  <a:gd name="T8" fmla="*/ 0 w 53"/>
                  <a:gd name="T9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6">
                    <a:moveTo>
                      <a:pt x="0" y="50"/>
                    </a:moveTo>
                    <a:lnTo>
                      <a:pt x="50" y="0"/>
                    </a:lnTo>
                    <a:lnTo>
                      <a:pt x="53" y="3"/>
                    </a:lnTo>
                    <a:lnTo>
                      <a:pt x="0" y="56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192"/>
              <p:cNvSpPr>
                <a:spLocks/>
              </p:cNvSpPr>
              <p:nvPr userDrawn="1"/>
            </p:nvSpPr>
            <p:spPr bwMode="auto">
              <a:xfrm>
                <a:off x="3" y="1670"/>
                <a:ext cx="53" cy="132"/>
              </a:xfrm>
              <a:custGeom>
                <a:avLst/>
                <a:gdLst>
                  <a:gd name="T0" fmla="*/ 0 w 53"/>
                  <a:gd name="T1" fmla="*/ 0 h 132"/>
                  <a:gd name="T2" fmla="*/ 53 w 53"/>
                  <a:gd name="T3" fmla="*/ 132 h 132"/>
                  <a:gd name="T4" fmla="*/ 50 w 53"/>
                  <a:gd name="T5" fmla="*/ 132 h 132"/>
                  <a:gd name="T6" fmla="*/ 0 w 53"/>
                  <a:gd name="T7" fmla="*/ 9 h 132"/>
                  <a:gd name="T8" fmla="*/ 0 w 53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32">
                    <a:moveTo>
                      <a:pt x="0" y="0"/>
                    </a:moveTo>
                    <a:lnTo>
                      <a:pt x="53" y="132"/>
                    </a:lnTo>
                    <a:lnTo>
                      <a:pt x="50" y="132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193"/>
              <p:cNvSpPr>
                <a:spLocks/>
              </p:cNvSpPr>
              <p:nvPr userDrawn="1"/>
            </p:nvSpPr>
            <p:spPr bwMode="auto">
              <a:xfrm>
                <a:off x="2667" y="2220"/>
                <a:ext cx="373" cy="339"/>
              </a:xfrm>
              <a:custGeom>
                <a:avLst/>
                <a:gdLst>
                  <a:gd name="T0" fmla="*/ 373 w 373"/>
                  <a:gd name="T1" fmla="*/ 0 h 339"/>
                  <a:gd name="T2" fmla="*/ 0 w 373"/>
                  <a:gd name="T3" fmla="*/ 336 h 339"/>
                  <a:gd name="T4" fmla="*/ 3 w 373"/>
                  <a:gd name="T5" fmla="*/ 339 h 339"/>
                  <a:gd name="T6" fmla="*/ 373 w 373"/>
                  <a:gd name="T7" fmla="*/ 3 h 339"/>
                  <a:gd name="T8" fmla="*/ 373 w 37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339">
                    <a:moveTo>
                      <a:pt x="373" y="0"/>
                    </a:moveTo>
                    <a:lnTo>
                      <a:pt x="0" y="336"/>
                    </a:lnTo>
                    <a:lnTo>
                      <a:pt x="3" y="339"/>
                    </a:lnTo>
                    <a:lnTo>
                      <a:pt x="373" y="3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194"/>
              <p:cNvSpPr>
                <a:spLocks/>
              </p:cNvSpPr>
              <p:nvPr userDrawn="1"/>
            </p:nvSpPr>
            <p:spPr bwMode="auto">
              <a:xfrm>
                <a:off x="849" y="1365"/>
                <a:ext cx="834" cy="380"/>
              </a:xfrm>
              <a:custGeom>
                <a:avLst/>
                <a:gdLst>
                  <a:gd name="T0" fmla="*/ 3 w 834"/>
                  <a:gd name="T1" fmla="*/ 0 h 380"/>
                  <a:gd name="T2" fmla="*/ 0 w 834"/>
                  <a:gd name="T3" fmla="*/ 3 h 380"/>
                  <a:gd name="T4" fmla="*/ 831 w 834"/>
                  <a:gd name="T5" fmla="*/ 380 h 380"/>
                  <a:gd name="T6" fmla="*/ 834 w 834"/>
                  <a:gd name="T7" fmla="*/ 377 h 380"/>
                  <a:gd name="T8" fmla="*/ 3 w 834"/>
                  <a:gd name="T9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" h="380">
                    <a:moveTo>
                      <a:pt x="3" y="0"/>
                    </a:moveTo>
                    <a:lnTo>
                      <a:pt x="0" y="3"/>
                    </a:lnTo>
                    <a:lnTo>
                      <a:pt x="831" y="380"/>
                    </a:lnTo>
                    <a:lnTo>
                      <a:pt x="834" y="37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195"/>
              <p:cNvSpPr>
                <a:spLocks/>
              </p:cNvSpPr>
              <p:nvPr userDrawn="1"/>
            </p:nvSpPr>
            <p:spPr bwMode="auto">
              <a:xfrm>
                <a:off x="3" y="1204"/>
                <a:ext cx="849" cy="164"/>
              </a:xfrm>
              <a:custGeom>
                <a:avLst/>
                <a:gdLst>
                  <a:gd name="T0" fmla="*/ 0 w 849"/>
                  <a:gd name="T1" fmla="*/ 0 h 164"/>
                  <a:gd name="T2" fmla="*/ 849 w 849"/>
                  <a:gd name="T3" fmla="*/ 161 h 164"/>
                  <a:gd name="T4" fmla="*/ 846 w 849"/>
                  <a:gd name="T5" fmla="*/ 164 h 164"/>
                  <a:gd name="T6" fmla="*/ 0 w 849"/>
                  <a:gd name="T7" fmla="*/ 4 h 164"/>
                  <a:gd name="T8" fmla="*/ 0 w 849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164">
                    <a:moveTo>
                      <a:pt x="0" y="0"/>
                    </a:moveTo>
                    <a:lnTo>
                      <a:pt x="849" y="161"/>
                    </a:lnTo>
                    <a:lnTo>
                      <a:pt x="846" y="16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196"/>
              <p:cNvSpPr>
                <a:spLocks/>
              </p:cNvSpPr>
              <p:nvPr userDrawn="1"/>
            </p:nvSpPr>
            <p:spPr bwMode="auto">
              <a:xfrm>
                <a:off x="53" y="1365"/>
                <a:ext cx="799" cy="440"/>
              </a:xfrm>
              <a:custGeom>
                <a:avLst/>
                <a:gdLst>
                  <a:gd name="T0" fmla="*/ 796 w 799"/>
                  <a:gd name="T1" fmla="*/ 0 h 440"/>
                  <a:gd name="T2" fmla="*/ 0 w 799"/>
                  <a:gd name="T3" fmla="*/ 434 h 440"/>
                  <a:gd name="T4" fmla="*/ 3 w 799"/>
                  <a:gd name="T5" fmla="*/ 440 h 440"/>
                  <a:gd name="T6" fmla="*/ 799 w 799"/>
                  <a:gd name="T7" fmla="*/ 3 h 440"/>
                  <a:gd name="T8" fmla="*/ 796 w 799"/>
                  <a:gd name="T9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9" h="440">
                    <a:moveTo>
                      <a:pt x="796" y="0"/>
                    </a:moveTo>
                    <a:lnTo>
                      <a:pt x="0" y="434"/>
                    </a:lnTo>
                    <a:lnTo>
                      <a:pt x="3" y="440"/>
                    </a:lnTo>
                    <a:lnTo>
                      <a:pt x="799" y="3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197"/>
              <p:cNvSpPr>
                <a:spLocks/>
              </p:cNvSpPr>
              <p:nvPr userDrawn="1"/>
            </p:nvSpPr>
            <p:spPr bwMode="auto">
              <a:xfrm>
                <a:off x="3" y="1365"/>
                <a:ext cx="849" cy="113"/>
              </a:xfrm>
              <a:custGeom>
                <a:avLst/>
                <a:gdLst>
                  <a:gd name="T0" fmla="*/ 0 w 849"/>
                  <a:gd name="T1" fmla="*/ 110 h 113"/>
                  <a:gd name="T2" fmla="*/ 846 w 849"/>
                  <a:gd name="T3" fmla="*/ 0 h 113"/>
                  <a:gd name="T4" fmla="*/ 849 w 849"/>
                  <a:gd name="T5" fmla="*/ 3 h 113"/>
                  <a:gd name="T6" fmla="*/ 0 w 849"/>
                  <a:gd name="T7" fmla="*/ 113 h 113"/>
                  <a:gd name="T8" fmla="*/ 0 w 849"/>
                  <a:gd name="T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113">
                    <a:moveTo>
                      <a:pt x="0" y="110"/>
                    </a:moveTo>
                    <a:lnTo>
                      <a:pt x="846" y="0"/>
                    </a:lnTo>
                    <a:lnTo>
                      <a:pt x="849" y="3"/>
                    </a:lnTo>
                    <a:lnTo>
                      <a:pt x="0" y="113"/>
                    </a:lnTo>
                    <a:lnTo>
                      <a:pt x="0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198"/>
              <p:cNvSpPr>
                <a:spLocks/>
              </p:cNvSpPr>
              <p:nvPr userDrawn="1"/>
            </p:nvSpPr>
            <p:spPr bwMode="auto">
              <a:xfrm>
                <a:off x="1269" y="2528"/>
                <a:ext cx="10" cy="358"/>
              </a:xfrm>
              <a:custGeom>
                <a:avLst/>
                <a:gdLst>
                  <a:gd name="T0" fmla="*/ 3 w 10"/>
                  <a:gd name="T1" fmla="*/ 0 h 358"/>
                  <a:gd name="T2" fmla="*/ 0 w 10"/>
                  <a:gd name="T3" fmla="*/ 0 h 358"/>
                  <a:gd name="T4" fmla="*/ 7 w 10"/>
                  <a:gd name="T5" fmla="*/ 358 h 358"/>
                  <a:gd name="T6" fmla="*/ 10 w 10"/>
                  <a:gd name="T7" fmla="*/ 358 h 358"/>
                  <a:gd name="T8" fmla="*/ 3 w 10"/>
                  <a:gd name="T9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58">
                    <a:moveTo>
                      <a:pt x="3" y="0"/>
                    </a:moveTo>
                    <a:lnTo>
                      <a:pt x="0" y="0"/>
                    </a:lnTo>
                    <a:lnTo>
                      <a:pt x="7" y="358"/>
                    </a:lnTo>
                    <a:lnTo>
                      <a:pt x="10" y="35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199"/>
              <p:cNvSpPr>
                <a:spLocks/>
              </p:cNvSpPr>
              <p:nvPr userDrawn="1"/>
            </p:nvSpPr>
            <p:spPr bwMode="auto">
              <a:xfrm>
                <a:off x="1269" y="1742"/>
                <a:ext cx="414" cy="786"/>
              </a:xfrm>
              <a:custGeom>
                <a:avLst/>
                <a:gdLst>
                  <a:gd name="T0" fmla="*/ 411 w 414"/>
                  <a:gd name="T1" fmla="*/ 0 h 786"/>
                  <a:gd name="T2" fmla="*/ 0 w 414"/>
                  <a:gd name="T3" fmla="*/ 786 h 786"/>
                  <a:gd name="T4" fmla="*/ 3 w 414"/>
                  <a:gd name="T5" fmla="*/ 786 h 786"/>
                  <a:gd name="T6" fmla="*/ 414 w 414"/>
                  <a:gd name="T7" fmla="*/ 3 h 786"/>
                  <a:gd name="T8" fmla="*/ 411 w 414"/>
                  <a:gd name="T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786">
                    <a:moveTo>
                      <a:pt x="411" y="0"/>
                    </a:moveTo>
                    <a:lnTo>
                      <a:pt x="0" y="786"/>
                    </a:lnTo>
                    <a:lnTo>
                      <a:pt x="3" y="786"/>
                    </a:lnTo>
                    <a:lnTo>
                      <a:pt x="414" y="3"/>
                    </a:lnTo>
                    <a:lnTo>
                      <a:pt x="4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200"/>
              <p:cNvSpPr>
                <a:spLocks/>
              </p:cNvSpPr>
              <p:nvPr userDrawn="1"/>
            </p:nvSpPr>
            <p:spPr bwMode="auto">
              <a:xfrm>
                <a:off x="3040" y="1899"/>
                <a:ext cx="407" cy="324"/>
              </a:xfrm>
              <a:custGeom>
                <a:avLst/>
                <a:gdLst>
                  <a:gd name="T0" fmla="*/ 404 w 407"/>
                  <a:gd name="T1" fmla="*/ 0 h 324"/>
                  <a:gd name="T2" fmla="*/ 0 w 407"/>
                  <a:gd name="T3" fmla="*/ 321 h 324"/>
                  <a:gd name="T4" fmla="*/ 0 w 407"/>
                  <a:gd name="T5" fmla="*/ 324 h 324"/>
                  <a:gd name="T6" fmla="*/ 407 w 407"/>
                  <a:gd name="T7" fmla="*/ 3 h 324"/>
                  <a:gd name="T8" fmla="*/ 404 w 407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324">
                    <a:moveTo>
                      <a:pt x="404" y="0"/>
                    </a:moveTo>
                    <a:lnTo>
                      <a:pt x="0" y="321"/>
                    </a:lnTo>
                    <a:lnTo>
                      <a:pt x="0" y="324"/>
                    </a:lnTo>
                    <a:lnTo>
                      <a:pt x="407" y="3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201"/>
              <p:cNvSpPr>
                <a:spLocks/>
              </p:cNvSpPr>
              <p:nvPr userDrawn="1"/>
            </p:nvSpPr>
            <p:spPr bwMode="auto">
              <a:xfrm>
                <a:off x="2868" y="1899"/>
                <a:ext cx="579" cy="491"/>
              </a:xfrm>
              <a:custGeom>
                <a:avLst/>
                <a:gdLst>
                  <a:gd name="T0" fmla="*/ 185 w 185"/>
                  <a:gd name="T1" fmla="*/ 0 h 156"/>
                  <a:gd name="T2" fmla="*/ 0 w 185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156">
                    <a:moveTo>
                      <a:pt x="185" y="0"/>
                    </a:moveTo>
                    <a:cubicBezTo>
                      <a:pt x="122" y="50"/>
                      <a:pt x="62" y="102"/>
                      <a:pt x="0" y="1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203"/>
              <p:cNvSpPr>
                <a:spLocks/>
              </p:cNvSpPr>
              <p:nvPr userDrawn="1"/>
            </p:nvSpPr>
            <p:spPr bwMode="auto">
              <a:xfrm>
                <a:off x="965" y="2003"/>
                <a:ext cx="307" cy="525"/>
              </a:xfrm>
              <a:custGeom>
                <a:avLst/>
                <a:gdLst>
                  <a:gd name="T0" fmla="*/ 3 w 307"/>
                  <a:gd name="T1" fmla="*/ 0 h 525"/>
                  <a:gd name="T2" fmla="*/ 0 w 307"/>
                  <a:gd name="T3" fmla="*/ 0 h 525"/>
                  <a:gd name="T4" fmla="*/ 304 w 307"/>
                  <a:gd name="T5" fmla="*/ 525 h 525"/>
                  <a:gd name="T6" fmla="*/ 307 w 307"/>
                  <a:gd name="T7" fmla="*/ 525 h 525"/>
                  <a:gd name="T8" fmla="*/ 3 w 307"/>
                  <a:gd name="T9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525">
                    <a:moveTo>
                      <a:pt x="3" y="0"/>
                    </a:moveTo>
                    <a:lnTo>
                      <a:pt x="0" y="0"/>
                    </a:lnTo>
                    <a:lnTo>
                      <a:pt x="304" y="525"/>
                    </a:lnTo>
                    <a:lnTo>
                      <a:pt x="307" y="52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204"/>
              <p:cNvSpPr>
                <a:spLocks/>
              </p:cNvSpPr>
              <p:nvPr userDrawn="1"/>
            </p:nvSpPr>
            <p:spPr bwMode="auto">
              <a:xfrm>
                <a:off x="849" y="1365"/>
                <a:ext cx="119" cy="638"/>
              </a:xfrm>
              <a:custGeom>
                <a:avLst/>
                <a:gdLst>
                  <a:gd name="T0" fmla="*/ 3 w 119"/>
                  <a:gd name="T1" fmla="*/ 0 h 638"/>
                  <a:gd name="T2" fmla="*/ 0 w 119"/>
                  <a:gd name="T3" fmla="*/ 0 h 638"/>
                  <a:gd name="T4" fmla="*/ 116 w 119"/>
                  <a:gd name="T5" fmla="*/ 638 h 638"/>
                  <a:gd name="T6" fmla="*/ 119 w 119"/>
                  <a:gd name="T7" fmla="*/ 638 h 638"/>
                  <a:gd name="T8" fmla="*/ 3 w 119"/>
                  <a:gd name="T9" fmla="*/ 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38">
                    <a:moveTo>
                      <a:pt x="3" y="0"/>
                    </a:moveTo>
                    <a:lnTo>
                      <a:pt x="0" y="0"/>
                    </a:lnTo>
                    <a:lnTo>
                      <a:pt x="116" y="638"/>
                    </a:lnTo>
                    <a:lnTo>
                      <a:pt x="119" y="63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406"/>
            <p:cNvGrpSpPr>
              <a:grpSpLocks/>
            </p:cNvGrpSpPr>
            <p:nvPr userDrawn="1"/>
          </p:nvGrpSpPr>
          <p:grpSpPr bwMode="auto">
            <a:xfrm>
              <a:off x="3" y="183"/>
              <a:ext cx="5278" cy="2706"/>
              <a:chOff x="3" y="183"/>
              <a:chExt cx="5278" cy="2706"/>
            </a:xfrm>
            <a:grpFill/>
          </p:grpSpPr>
          <p:sp>
            <p:nvSpPr>
              <p:cNvPr id="378" name="Freeform 206"/>
              <p:cNvSpPr>
                <a:spLocks/>
              </p:cNvSpPr>
              <p:nvPr userDrawn="1"/>
            </p:nvSpPr>
            <p:spPr bwMode="auto">
              <a:xfrm>
                <a:off x="965" y="2003"/>
                <a:ext cx="314" cy="883"/>
              </a:xfrm>
              <a:custGeom>
                <a:avLst/>
                <a:gdLst>
                  <a:gd name="T0" fmla="*/ 3 w 314"/>
                  <a:gd name="T1" fmla="*/ 0 h 883"/>
                  <a:gd name="T2" fmla="*/ 0 w 314"/>
                  <a:gd name="T3" fmla="*/ 0 h 883"/>
                  <a:gd name="T4" fmla="*/ 311 w 314"/>
                  <a:gd name="T5" fmla="*/ 883 h 883"/>
                  <a:gd name="T6" fmla="*/ 314 w 314"/>
                  <a:gd name="T7" fmla="*/ 883 h 883"/>
                  <a:gd name="T8" fmla="*/ 3 w 314"/>
                  <a:gd name="T9" fmla="*/ 0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883">
                    <a:moveTo>
                      <a:pt x="3" y="0"/>
                    </a:moveTo>
                    <a:lnTo>
                      <a:pt x="0" y="0"/>
                    </a:lnTo>
                    <a:lnTo>
                      <a:pt x="311" y="883"/>
                    </a:lnTo>
                    <a:lnTo>
                      <a:pt x="314" y="88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207"/>
              <p:cNvSpPr>
                <a:spLocks/>
              </p:cNvSpPr>
              <p:nvPr userDrawn="1"/>
            </p:nvSpPr>
            <p:spPr bwMode="auto">
              <a:xfrm>
                <a:off x="965" y="1742"/>
                <a:ext cx="718" cy="264"/>
              </a:xfrm>
              <a:custGeom>
                <a:avLst/>
                <a:gdLst>
                  <a:gd name="T0" fmla="*/ 715 w 718"/>
                  <a:gd name="T1" fmla="*/ 0 h 264"/>
                  <a:gd name="T2" fmla="*/ 0 w 718"/>
                  <a:gd name="T3" fmla="*/ 258 h 264"/>
                  <a:gd name="T4" fmla="*/ 3 w 718"/>
                  <a:gd name="T5" fmla="*/ 264 h 264"/>
                  <a:gd name="T6" fmla="*/ 718 w 718"/>
                  <a:gd name="T7" fmla="*/ 3 h 264"/>
                  <a:gd name="T8" fmla="*/ 715 w 718"/>
                  <a:gd name="T9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64">
                    <a:moveTo>
                      <a:pt x="715" y="0"/>
                    </a:moveTo>
                    <a:lnTo>
                      <a:pt x="0" y="258"/>
                    </a:lnTo>
                    <a:lnTo>
                      <a:pt x="3" y="264"/>
                    </a:lnTo>
                    <a:lnTo>
                      <a:pt x="718" y="3"/>
                    </a:lnTo>
                    <a:lnTo>
                      <a:pt x="7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208"/>
              <p:cNvSpPr>
                <a:spLocks/>
              </p:cNvSpPr>
              <p:nvPr userDrawn="1"/>
            </p:nvSpPr>
            <p:spPr bwMode="auto">
              <a:xfrm>
                <a:off x="53" y="1799"/>
                <a:ext cx="915" cy="207"/>
              </a:xfrm>
              <a:custGeom>
                <a:avLst/>
                <a:gdLst>
                  <a:gd name="T0" fmla="*/ 3 w 915"/>
                  <a:gd name="T1" fmla="*/ 0 h 207"/>
                  <a:gd name="T2" fmla="*/ 0 w 915"/>
                  <a:gd name="T3" fmla="*/ 6 h 207"/>
                  <a:gd name="T4" fmla="*/ 912 w 915"/>
                  <a:gd name="T5" fmla="*/ 207 h 207"/>
                  <a:gd name="T6" fmla="*/ 915 w 915"/>
                  <a:gd name="T7" fmla="*/ 201 h 207"/>
                  <a:gd name="T8" fmla="*/ 3 w 915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207">
                    <a:moveTo>
                      <a:pt x="3" y="0"/>
                    </a:moveTo>
                    <a:lnTo>
                      <a:pt x="0" y="6"/>
                    </a:lnTo>
                    <a:lnTo>
                      <a:pt x="912" y="207"/>
                    </a:lnTo>
                    <a:lnTo>
                      <a:pt x="915" y="20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209"/>
              <p:cNvSpPr>
                <a:spLocks/>
              </p:cNvSpPr>
              <p:nvPr userDrawn="1"/>
            </p:nvSpPr>
            <p:spPr bwMode="auto">
              <a:xfrm>
                <a:off x="3068" y="1899"/>
                <a:ext cx="379" cy="352"/>
              </a:xfrm>
              <a:custGeom>
                <a:avLst/>
                <a:gdLst>
                  <a:gd name="T0" fmla="*/ 376 w 379"/>
                  <a:gd name="T1" fmla="*/ 0 h 352"/>
                  <a:gd name="T2" fmla="*/ 0 w 379"/>
                  <a:gd name="T3" fmla="*/ 349 h 352"/>
                  <a:gd name="T4" fmla="*/ 0 w 379"/>
                  <a:gd name="T5" fmla="*/ 352 h 352"/>
                  <a:gd name="T6" fmla="*/ 379 w 379"/>
                  <a:gd name="T7" fmla="*/ 3 h 352"/>
                  <a:gd name="T8" fmla="*/ 376 w 379"/>
                  <a:gd name="T9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52">
                    <a:moveTo>
                      <a:pt x="376" y="0"/>
                    </a:moveTo>
                    <a:lnTo>
                      <a:pt x="0" y="349"/>
                    </a:lnTo>
                    <a:lnTo>
                      <a:pt x="0" y="352"/>
                    </a:lnTo>
                    <a:lnTo>
                      <a:pt x="379" y="3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10"/>
              <p:cNvSpPr>
                <a:spLocks/>
              </p:cNvSpPr>
              <p:nvPr userDrawn="1"/>
            </p:nvSpPr>
            <p:spPr bwMode="auto">
              <a:xfrm>
                <a:off x="3040" y="2220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3 h 28"/>
                  <a:gd name="T4" fmla="*/ 28 w 28"/>
                  <a:gd name="T5" fmla="*/ 28 h 28"/>
                  <a:gd name="T6" fmla="*/ 28 w 28"/>
                  <a:gd name="T7" fmla="*/ 28 h 28"/>
                  <a:gd name="T8" fmla="*/ 0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0" y="0"/>
                    </a:moveTo>
                    <a:lnTo>
                      <a:pt x="0" y="3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211"/>
              <p:cNvSpPr>
                <a:spLocks/>
              </p:cNvSpPr>
              <p:nvPr userDrawn="1"/>
            </p:nvSpPr>
            <p:spPr bwMode="auto">
              <a:xfrm>
                <a:off x="2667" y="2248"/>
                <a:ext cx="401" cy="311"/>
              </a:xfrm>
              <a:custGeom>
                <a:avLst/>
                <a:gdLst>
                  <a:gd name="T0" fmla="*/ 401 w 401"/>
                  <a:gd name="T1" fmla="*/ 0 h 311"/>
                  <a:gd name="T2" fmla="*/ 0 w 401"/>
                  <a:gd name="T3" fmla="*/ 308 h 311"/>
                  <a:gd name="T4" fmla="*/ 3 w 401"/>
                  <a:gd name="T5" fmla="*/ 311 h 311"/>
                  <a:gd name="T6" fmla="*/ 401 w 401"/>
                  <a:gd name="T7" fmla="*/ 3 h 311"/>
                  <a:gd name="T8" fmla="*/ 401 w 401"/>
                  <a:gd name="T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11">
                    <a:moveTo>
                      <a:pt x="401" y="0"/>
                    </a:moveTo>
                    <a:lnTo>
                      <a:pt x="0" y="308"/>
                    </a:lnTo>
                    <a:lnTo>
                      <a:pt x="3" y="311"/>
                    </a:lnTo>
                    <a:lnTo>
                      <a:pt x="401" y="3"/>
                    </a:lnTo>
                    <a:lnTo>
                      <a:pt x="4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213"/>
              <p:cNvSpPr>
                <a:spLocks/>
              </p:cNvSpPr>
              <p:nvPr userDrawn="1"/>
            </p:nvSpPr>
            <p:spPr bwMode="auto">
              <a:xfrm>
                <a:off x="3040" y="2220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3 h 28"/>
                  <a:gd name="T4" fmla="*/ 28 w 28"/>
                  <a:gd name="T5" fmla="*/ 28 h 28"/>
                  <a:gd name="T6" fmla="*/ 28 w 28"/>
                  <a:gd name="T7" fmla="*/ 28 h 28"/>
                  <a:gd name="T8" fmla="*/ 0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0" y="0"/>
                    </a:moveTo>
                    <a:lnTo>
                      <a:pt x="0" y="3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214"/>
              <p:cNvSpPr>
                <a:spLocks/>
              </p:cNvSpPr>
              <p:nvPr userDrawn="1"/>
            </p:nvSpPr>
            <p:spPr bwMode="auto">
              <a:xfrm>
                <a:off x="2667" y="2248"/>
                <a:ext cx="401" cy="311"/>
              </a:xfrm>
              <a:custGeom>
                <a:avLst/>
                <a:gdLst>
                  <a:gd name="T0" fmla="*/ 401 w 401"/>
                  <a:gd name="T1" fmla="*/ 0 h 311"/>
                  <a:gd name="T2" fmla="*/ 0 w 401"/>
                  <a:gd name="T3" fmla="*/ 308 h 311"/>
                  <a:gd name="T4" fmla="*/ 3 w 401"/>
                  <a:gd name="T5" fmla="*/ 311 h 311"/>
                  <a:gd name="T6" fmla="*/ 401 w 401"/>
                  <a:gd name="T7" fmla="*/ 3 h 311"/>
                  <a:gd name="T8" fmla="*/ 401 w 401"/>
                  <a:gd name="T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11">
                    <a:moveTo>
                      <a:pt x="401" y="0"/>
                    </a:moveTo>
                    <a:lnTo>
                      <a:pt x="0" y="308"/>
                    </a:lnTo>
                    <a:lnTo>
                      <a:pt x="3" y="311"/>
                    </a:lnTo>
                    <a:lnTo>
                      <a:pt x="401" y="3"/>
                    </a:lnTo>
                    <a:lnTo>
                      <a:pt x="4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215"/>
              <p:cNvSpPr>
                <a:spLocks/>
              </p:cNvSpPr>
              <p:nvPr userDrawn="1"/>
            </p:nvSpPr>
            <p:spPr bwMode="auto">
              <a:xfrm>
                <a:off x="965" y="1902"/>
                <a:ext cx="564" cy="104"/>
              </a:xfrm>
              <a:custGeom>
                <a:avLst/>
                <a:gdLst>
                  <a:gd name="T0" fmla="*/ 561 w 564"/>
                  <a:gd name="T1" fmla="*/ 0 h 104"/>
                  <a:gd name="T2" fmla="*/ 0 w 564"/>
                  <a:gd name="T3" fmla="*/ 98 h 104"/>
                  <a:gd name="T4" fmla="*/ 3 w 564"/>
                  <a:gd name="T5" fmla="*/ 104 h 104"/>
                  <a:gd name="T6" fmla="*/ 564 w 564"/>
                  <a:gd name="T7" fmla="*/ 3 h 104"/>
                  <a:gd name="T8" fmla="*/ 561 w 564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4" h="104">
                    <a:moveTo>
                      <a:pt x="561" y="0"/>
                    </a:moveTo>
                    <a:lnTo>
                      <a:pt x="0" y="98"/>
                    </a:lnTo>
                    <a:lnTo>
                      <a:pt x="3" y="104"/>
                    </a:lnTo>
                    <a:lnTo>
                      <a:pt x="564" y="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216"/>
              <p:cNvSpPr>
                <a:spLocks/>
              </p:cNvSpPr>
              <p:nvPr userDrawn="1"/>
            </p:nvSpPr>
            <p:spPr bwMode="auto">
              <a:xfrm>
                <a:off x="1269" y="1902"/>
                <a:ext cx="260" cy="626"/>
              </a:xfrm>
              <a:custGeom>
                <a:avLst/>
                <a:gdLst>
                  <a:gd name="T0" fmla="*/ 257 w 260"/>
                  <a:gd name="T1" fmla="*/ 0 h 626"/>
                  <a:gd name="T2" fmla="*/ 0 w 260"/>
                  <a:gd name="T3" fmla="*/ 626 h 626"/>
                  <a:gd name="T4" fmla="*/ 3 w 260"/>
                  <a:gd name="T5" fmla="*/ 626 h 626"/>
                  <a:gd name="T6" fmla="*/ 260 w 260"/>
                  <a:gd name="T7" fmla="*/ 3 h 626"/>
                  <a:gd name="T8" fmla="*/ 257 w 260"/>
                  <a:gd name="T9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626">
                    <a:moveTo>
                      <a:pt x="257" y="0"/>
                    </a:moveTo>
                    <a:lnTo>
                      <a:pt x="0" y="626"/>
                    </a:lnTo>
                    <a:lnTo>
                      <a:pt x="3" y="626"/>
                    </a:lnTo>
                    <a:lnTo>
                      <a:pt x="260" y="3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217"/>
              <p:cNvSpPr>
                <a:spLocks/>
              </p:cNvSpPr>
              <p:nvPr userDrawn="1"/>
            </p:nvSpPr>
            <p:spPr bwMode="auto">
              <a:xfrm>
                <a:off x="849" y="1365"/>
                <a:ext cx="680" cy="540"/>
              </a:xfrm>
              <a:custGeom>
                <a:avLst/>
                <a:gdLst>
                  <a:gd name="T0" fmla="*/ 3 w 680"/>
                  <a:gd name="T1" fmla="*/ 0 h 540"/>
                  <a:gd name="T2" fmla="*/ 0 w 680"/>
                  <a:gd name="T3" fmla="*/ 3 h 540"/>
                  <a:gd name="T4" fmla="*/ 677 w 680"/>
                  <a:gd name="T5" fmla="*/ 540 h 540"/>
                  <a:gd name="T6" fmla="*/ 680 w 680"/>
                  <a:gd name="T7" fmla="*/ 537 h 540"/>
                  <a:gd name="T8" fmla="*/ 3 w 680"/>
                  <a:gd name="T9" fmla="*/ 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540">
                    <a:moveTo>
                      <a:pt x="3" y="0"/>
                    </a:moveTo>
                    <a:lnTo>
                      <a:pt x="0" y="3"/>
                    </a:lnTo>
                    <a:lnTo>
                      <a:pt x="677" y="540"/>
                    </a:lnTo>
                    <a:lnTo>
                      <a:pt x="680" y="53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218"/>
              <p:cNvSpPr>
                <a:spLocks/>
              </p:cNvSpPr>
              <p:nvPr userDrawn="1"/>
            </p:nvSpPr>
            <p:spPr bwMode="auto">
              <a:xfrm>
                <a:off x="1272" y="1902"/>
                <a:ext cx="257" cy="984"/>
              </a:xfrm>
              <a:custGeom>
                <a:avLst/>
                <a:gdLst>
                  <a:gd name="T0" fmla="*/ 254 w 257"/>
                  <a:gd name="T1" fmla="*/ 0 h 984"/>
                  <a:gd name="T2" fmla="*/ 0 w 257"/>
                  <a:gd name="T3" fmla="*/ 984 h 984"/>
                  <a:gd name="T4" fmla="*/ 7 w 257"/>
                  <a:gd name="T5" fmla="*/ 984 h 984"/>
                  <a:gd name="T6" fmla="*/ 257 w 257"/>
                  <a:gd name="T7" fmla="*/ 3 h 984"/>
                  <a:gd name="T8" fmla="*/ 254 w 257"/>
                  <a:gd name="T9" fmla="*/ 0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84">
                    <a:moveTo>
                      <a:pt x="254" y="0"/>
                    </a:moveTo>
                    <a:lnTo>
                      <a:pt x="0" y="984"/>
                    </a:lnTo>
                    <a:lnTo>
                      <a:pt x="7" y="984"/>
                    </a:lnTo>
                    <a:lnTo>
                      <a:pt x="257" y="3"/>
                    </a:lnTo>
                    <a:lnTo>
                      <a:pt x="2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219"/>
              <p:cNvSpPr>
                <a:spLocks/>
              </p:cNvSpPr>
              <p:nvPr userDrawn="1"/>
            </p:nvSpPr>
            <p:spPr bwMode="auto">
              <a:xfrm>
                <a:off x="1526" y="1742"/>
                <a:ext cx="157" cy="163"/>
              </a:xfrm>
              <a:custGeom>
                <a:avLst/>
                <a:gdLst>
                  <a:gd name="T0" fmla="*/ 154 w 157"/>
                  <a:gd name="T1" fmla="*/ 0 h 163"/>
                  <a:gd name="T2" fmla="*/ 0 w 157"/>
                  <a:gd name="T3" fmla="*/ 160 h 163"/>
                  <a:gd name="T4" fmla="*/ 3 w 157"/>
                  <a:gd name="T5" fmla="*/ 163 h 163"/>
                  <a:gd name="T6" fmla="*/ 157 w 157"/>
                  <a:gd name="T7" fmla="*/ 3 h 163"/>
                  <a:gd name="T8" fmla="*/ 154 w 157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63">
                    <a:moveTo>
                      <a:pt x="154" y="0"/>
                    </a:moveTo>
                    <a:lnTo>
                      <a:pt x="0" y="160"/>
                    </a:lnTo>
                    <a:lnTo>
                      <a:pt x="3" y="163"/>
                    </a:lnTo>
                    <a:lnTo>
                      <a:pt x="157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20"/>
              <p:cNvSpPr>
                <a:spLocks/>
              </p:cNvSpPr>
              <p:nvPr userDrawn="1"/>
            </p:nvSpPr>
            <p:spPr bwMode="auto">
              <a:xfrm>
                <a:off x="1680" y="1201"/>
                <a:ext cx="896" cy="544"/>
              </a:xfrm>
              <a:custGeom>
                <a:avLst/>
                <a:gdLst>
                  <a:gd name="T0" fmla="*/ 893 w 896"/>
                  <a:gd name="T1" fmla="*/ 0 h 544"/>
                  <a:gd name="T2" fmla="*/ 0 w 896"/>
                  <a:gd name="T3" fmla="*/ 541 h 544"/>
                  <a:gd name="T4" fmla="*/ 3 w 896"/>
                  <a:gd name="T5" fmla="*/ 544 h 544"/>
                  <a:gd name="T6" fmla="*/ 896 w 896"/>
                  <a:gd name="T7" fmla="*/ 7 h 544"/>
                  <a:gd name="T8" fmla="*/ 893 w 896"/>
                  <a:gd name="T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544">
                    <a:moveTo>
                      <a:pt x="893" y="0"/>
                    </a:moveTo>
                    <a:lnTo>
                      <a:pt x="0" y="541"/>
                    </a:lnTo>
                    <a:lnTo>
                      <a:pt x="3" y="544"/>
                    </a:lnTo>
                    <a:lnTo>
                      <a:pt x="896" y="7"/>
                    </a:lnTo>
                    <a:lnTo>
                      <a:pt x="8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21"/>
              <p:cNvSpPr>
                <a:spLocks/>
              </p:cNvSpPr>
              <p:nvPr userDrawn="1"/>
            </p:nvSpPr>
            <p:spPr bwMode="auto">
              <a:xfrm>
                <a:off x="527" y="799"/>
                <a:ext cx="325" cy="569"/>
              </a:xfrm>
              <a:custGeom>
                <a:avLst/>
                <a:gdLst>
                  <a:gd name="T0" fmla="*/ 3 w 325"/>
                  <a:gd name="T1" fmla="*/ 0 h 569"/>
                  <a:gd name="T2" fmla="*/ 0 w 325"/>
                  <a:gd name="T3" fmla="*/ 3 h 569"/>
                  <a:gd name="T4" fmla="*/ 322 w 325"/>
                  <a:gd name="T5" fmla="*/ 569 h 569"/>
                  <a:gd name="T6" fmla="*/ 325 w 325"/>
                  <a:gd name="T7" fmla="*/ 566 h 569"/>
                  <a:gd name="T8" fmla="*/ 3 w 325"/>
                  <a:gd name="T9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569">
                    <a:moveTo>
                      <a:pt x="3" y="0"/>
                    </a:moveTo>
                    <a:lnTo>
                      <a:pt x="0" y="3"/>
                    </a:lnTo>
                    <a:lnTo>
                      <a:pt x="322" y="569"/>
                    </a:lnTo>
                    <a:lnTo>
                      <a:pt x="325" y="56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22"/>
              <p:cNvSpPr>
                <a:spLocks/>
              </p:cNvSpPr>
              <p:nvPr userDrawn="1"/>
            </p:nvSpPr>
            <p:spPr bwMode="auto">
              <a:xfrm>
                <a:off x="3" y="799"/>
                <a:ext cx="524" cy="264"/>
              </a:xfrm>
              <a:custGeom>
                <a:avLst/>
                <a:gdLst>
                  <a:gd name="T0" fmla="*/ 0 w 524"/>
                  <a:gd name="T1" fmla="*/ 261 h 264"/>
                  <a:gd name="T2" fmla="*/ 524 w 524"/>
                  <a:gd name="T3" fmla="*/ 0 h 264"/>
                  <a:gd name="T4" fmla="*/ 524 w 524"/>
                  <a:gd name="T5" fmla="*/ 3 h 264"/>
                  <a:gd name="T6" fmla="*/ 0 w 524"/>
                  <a:gd name="T7" fmla="*/ 264 h 264"/>
                  <a:gd name="T8" fmla="*/ 0 w 524"/>
                  <a:gd name="T9" fmla="*/ 26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4" h="264">
                    <a:moveTo>
                      <a:pt x="0" y="261"/>
                    </a:moveTo>
                    <a:lnTo>
                      <a:pt x="524" y="0"/>
                    </a:lnTo>
                    <a:lnTo>
                      <a:pt x="524" y="3"/>
                    </a:lnTo>
                    <a:lnTo>
                      <a:pt x="0" y="264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23"/>
              <p:cNvSpPr>
                <a:spLocks/>
              </p:cNvSpPr>
              <p:nvPr userDrawn="1"/>
            </p:nvSpPr>
            <p:spPr bwMode="auto">
              <a:xfrm>
                <a:off x="3" y="799"/>
                <a:ext cx="527" cy="509"/>
              </a:xfrm>
              <a:custGeom>
                <a:avLst/>
                <a:gdLst>
                  <a:gd name="T0" fmla="*/ 0 w 527"/>
                  <a:gd name="T1" fmla="*/ 500 h 509"/>
                  <a:gd name="T2" fmla="*/ 524 w 527"/>
                  <a:gd name="T3" fmla="*/ 0 h 509"/>
                  <a:gd name="T4" fmla="*/ 527 w 527"/>
                  <a:gd name="T5" fmla="*/ 3 h 509"/>
                  <a:gd name="T6" fmla="*/ 0 w 527"/>
                  <a:gd name="T7" fmla="*/ 509 h 509"/>
                  <a:gd name="T8" fmla="*/ 0 w 527"/>
                  <a:gd name="T9" fmla="*/ 50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09">
                    <a:moveTo>
                      <a:pt x="0" y="500"/>
                    </a:moveTo>
                    <a:lnTo>
                      <a:pt x="524" y="0"/>
                    </a:lnTo>
                    <a:lnTo>
                      <a:pt x="527" y="3"/>
                    </a:lnTo>
                    <a:lnTo>
                      <a:pt x="0" y="509"/>
                    </a:lnTo>
                    <a:lnTo>
                      <a:pt x="0" y="5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24"/>
              <p:cNvSpPr>
                <a:spLocks/>
              </p:cNvSpPr>
              <p:nvPr userDrawn="1"/>
            </p:nvSpPr>
            <p:spPr bwMode="auto">
              <a:xfrm>
                <a:off x="527" y="736"/>
                <a:ext cx="592" cy="66"/>
              </a:xfrm>
              <a:custGeom>
                <a:avLst/>
                <a:gdLst>
                  <a:gd name="T0" fmla="*/ 592 w 592"/>
                  <a:gd name="T1" fmla="*/ 0 h 66"/>
                  <a:gd name="T2" fmla="*/ 0 w 592"/>
                  <a:gd name="T3" fmla="*/ 63 h 66"/>
                  <a:gd name="T4" fmla="*/ 0 w 592"/>
                  <a:gd name="T5" fmla="*/ 66 h 66"/>
                  <a:gd name="T6" fmla="*/ 592 w 592"/>
                  <a:gd name="T7" fmla="*/ 6 h 66"/>
                  <a:gd name="T8" fmla="*/ 592 w 592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66">
                    <a:moveTo>
                      <a:pt x="592" y="0"/>
                    </a:moveTo>
                    <a:lnTo>
                      <a:pt x="0" y="63"/>
                    </a:lnTo>
                    <a:lnTo>
                      <a:pt x="0" y="66"/>
                    </a:lnTo>
                    <a:lnTo>
                      <a:pt x="592" y="6"/>
                    </a:lnTo>
                    <a:lnTo>
                      <a:pt x="5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25"/>
              <p:cNvSpPr>
                <a:spLocks/>
              </p:cNvSpPr>
              <p:nvPr userDrawn="1"/>
            </p:nvSpPr>
            <p:spPr bwMode="auto">
              <a:xfrm>
                <a:off x="849" y="739"/>
                <a:ext cx="273" cy="629"/>
              </a:xfrm>
              <a:custGeom>
                <a:avLst/>
                <a:gdLst>
                  <a:gd name="T0" fmla="*/ 267 w 273"/>
                  <a:gd name="T1" fmla="*/ 0 h 629"/>
                  <a:gd name="T2" fmla="*/ 0 w 273"/>
                  <a:gd name="T3" fmla="*/ 626 h 629"/>
                  <a:gd name="T4" fmla="*/ 3 w 273"/>
                  <a:gd name="T5" fmla="*/ 629 h 629"/>
                  <a:gd name="T6" fmla="*/ 273 w 273"/>
                  <a:gd name="T7" fmla="*/ 0 h 629"/>
                  <a:gd name="T8" fmla="*/ 267 w 273"/>
                  <a:gd name="T9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629">
                    <a:moveTo>
                      <a:pt x="267" y="0"/>
                    </a:moveTo>
                    <a:lnTo>
                      <a:pt x="0" y="626"/>
                    </a:lnTo>
                    <a:lnTo>
                      <a:pt x="3" y="629"/>
                    </a:lnTo>
                    <a:lnTo>
                      <a:pt x="273" y="0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26"/>
              <p:cNvSpPr>
                <a:spLocks/>
              </p:cNvSpPr>
              <p:nvPr userDrawn="1"/>
            </p:nvSpPr>
            <p:spPr bwMode="auto">
              <a:xfrm>
                <a:off x="2278" y="1182"/>
                <a:ext cx="298" cy="26"/>
              </a:xfrm>
              <a:custGeom>
                <a:avLst/>
                <a:gdLst>
                  <a:gd name="T0" fmla="*/ 0 w 298"/>
                  <a:gd name="T1" fmla="*/ 0 h 26"/>
                  <a:gd name="T2" fmla="*/ 0 w 298"/>
                  <a:gd name="T3" fmla="*/ 4 h 26"/>
                  <a:gd name="T4" fmla="*/ 298 w 298"/>
                  <a:gd name="T5" fmla="*/ 26 h 26"/>
                  <a:gd name="T6" fmla="*/ 298 w 298"/>
                  <a:gd name="T7" fmla="*/ 22 h 26"/>
                  <a:gd name="T8" fmla="*/ 0 w 29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6">
                    <a:moveTo>
                      <a:pt x="0" y="0"/>
                    </a:moveTo>
                    <a:lnTo>
                      <a:pt x="0" y="4"/>
                    </a:lnTo>
                    <a:lnTo>
                      <a:pt x="298" y="26"/>
                    </a:lnTo>
                    <a:lnTo>
                      <a:pt x="298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7"/>
              <p:cNvSpPr>
                <a:spLocks/>
              </p:cNvSpPr>
              <p:nvPr userDrawn="1"/>
            </p:nvSpPr>
            <p:spPr bwMode="auto">
              <a:xfrm>
                <a:off x="1526" y="1182"/>
                <a:ext cx="756" cy="723"/>
              </a:xfrm>
              <a:custGeom>
                <a:avLst/>
                <a:gdLst>
                  <a:gd name="T0" fmla="*/ 752 w 756"/>
                  <a:gd name="T1" fmla="*/ 0 h 723"/>
                  <a:gd name="T2" fmla="*/ 0 w 756"/>
                  <a:gd name="T3" fmla="*/ 720 h 723"/>
                  <a:gd name="T4" fmla="*/ 3 w 756"/>
                  <a:gd name="T5" fmla="*/ 723 h 723"/>
                  <a:gd name="T6" fmla="*/ 756 w 756"/>
                  <a:gd name="T7" fmla="*/ 7 h 723"/>
                  <a:gd name="T8" fmla="*/ 752 w 756"/>
                  <a:gd name="T9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6" h="723">
                    <a:moveTo>
                      <a:pt x="752" y="0"/>
                    </a:moveTo>
                    <a:lnTo>
                      <a:pt x="0" y="720"/>
                    </a:lnTo>
                    <a:lnTo>
                      <a:pt x="3" y="723"/>
                    </a:lnTo>
                    <a:lnTo>
                      <a:pt x="756" y="7"/>
                    </a:lnTo>
                    <a:lnTo>
                      <a:pt x="7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28"/>
              <p:cNvSpPr>
                <a:spLocks/>
              </p:cNvSpPr>
              <p:nvPr userDrawn="1"/>
            </p:nvSpPr>
            <p:spPr bwMode="auto">
              <a:xfrm>
                <a:off x="1680" y="1182"/>
                <a:ext cx="602" cy="563"/>
              </a:xfrm>
              <a:custGeom>
                <a:avLst/>
                <a:gdLst>
                  <a:gd name="T0" fmla="*/ 598 w 602"/>
                  <a:gd name="T1" fmla="*/ 0 h 563"/>
                  <a:gd name="T2" fmla="*/ 0 w 602"/>
                  <a:gd name="T3" fmla="*/ 560 h 563"/>
                  <a:gd name="T4" fmla="*/ 3 w 602"/>
                  <a:gd name="T5" fmla="*/ 563 h 563"/>
                  <a:gd name="T6" fmla="*/ 602 w 602"/>
                  <a:gd name="T7" fmla="*/ 4 h 563"/>
                  <a:gd name="T8" fmla="*/ 598 w 602"/>
                  <a:gd name="T9" fmla="*/ 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563">
                    <a:moveTo>
                      <a:pt x="598" y="0"/>
                    </a:moveTo>
                    <a:lnTo>
                      <a:pt x="0" y="560"/>
                    </a:lnTo>
                    <a:lnTo>
                      <a:pt x="3" y="563"/>
                    </a:lnTo>
                    <a:lnTo>
                      <a:pt x="602" y="4"/>
                    </a:lnTo>
                    <a:lnTo>
                      <a:pt x="5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29"/>
              <p:cNvSpPr>
                <a:spLocks/>
              </p:cNvSpPr>
              <p:nvPr userDrawn="1"/>
            </p:nvSpPr>
            <p:spPr bwMode="auto">
              <a:xfrm>
                <a:off x="2278" y="1182"/>
                <a:ext cx="464" cy="582"/>
              </a:xfrm>
              <a:custGeom>
                <a:avLst/>
                <a:gdLst>
                  <a:gd name="T0" fmla="*/ 4 w 464"/>
                  <a:gd name="T1" fmla="*/ 0 h 582"/>
                  <a:gd name="T2" fmla="*/ 0 w 464"/>
                  <a:gd name="T3" fmla="*/ 4 h 582"/>
                  <a:gd name="T4" fmla="*/ 461 w 464"/>
                  <a:gd name="T5" fmla="*/ 582 h 582"/>
                  <a:gd name="T6" fmla="*/ 464 w 464"/>
                  <a:gd name="T7" fmla="*/ 579 h 582"/>
                  <a:gd name="T8" fmla="*/ 4 w 464"/>
                  <a:gd name="T9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582">
                    <a:moveTo>
                      <a:pt x="4" y="0"/>
                    </a:moveTo>
                    <a:lnTo>
                      <a:pt x="0" y="4"/>
                    </a:lnTo>
                    <a:lnTo>
                      <a:pt x="461" y="582"/>
                    </a:lnTo>
                    <a:lnTo>
                      <a:pt x="464" y="579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30"/>
              <p:cNvSpPr>
                <a:spLocks/>
              </p:cNvSpPr>
              <p:nvPr userDrawn="1"/>
            </p:nvSpPr>
            <p:spPr bwMode="auto">
              <a:xfrm>
                <a:off x="2573" y="1204"/>
                <a:ext cx="169" cy="560"/>
              </a:xfrm>
              <a:custGeom>
                <a:avLst/>
                <a:gdLst>
                  <a:gd name="T0" fmla="*/ 3 w 169"/>
                  <a:gd name="T1" fmla="*/ 0 h 560"/>
                  <a:gd name="T2" fmla="*/ 0 w 169"/>
                  <a:gd name="T3" fmla="*/ 0 h 560"/>
                  <a:gd name="T4" fmla="*/ 166 w 169"/>
                  <a:gd name="T5" fmla="*/ 560 h 560"/>
                  <a:gd name="T6" fmla="*/ 169 w 169"/>
                  <a:gd name="T7" fmla="*/ 557 h 560"/>
                  <a:gd name="T8" fmla="*/ 3 w 169"/>
                  <a:gd name="T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560">
                    <a:moveTo>
                      <a:pt x="3" y="0"/>
                    </a:moveTo>
                    <a:lnTo>
                      <a:pt x="0" y="0"/>
                    </a:lnTo>
                    <a:lnTo>
                      <a:pt x="166" y="560"/>
                    </a:lnTo>
                    <a:lnTo>
                      <a:pt x="169" y="55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31"/>
              <p:cNvSpPr>
                <a:spLocks/>
              </p:cNvSpPr>
              <p:nvPr userDrawn="1"/>
            </p:nvSpPr>
            <p:spPr bwMode="auto">
              <a:xfrm>
                <a:off x="2739" y="1761"/>
                <a:ext cx="332" cy="487"/>
              </a:xfrm>
              <a:custGeom>
                <a:avLst/>
                <a:gdLst>
                  <a:gd name="T0" fmla="*/ 3 w 332"/>
                  <a:gd name="T1" fmla="*/ 0 h 487"/>
                  <a:gd name="T2" fmla="*/ 0 w 332"/>
                  <a:gd name="T3" fmla="*/ 3 h 487"/>
                  <a:gd name="T4" fmla="*/ 329 w 332"/>
                  <a:gd name="T5" fmla="*/ 487 h 487"/>
                  <a:gd name="T6" fmla="*/ 332 w 332"/>
                  <a:gd name="T7" fmla="*/ 487 h 487"/>
                  <a:gd name="T8" fmla="*/ 3 w 332"/>
                  <a:gd name="T9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487">
                    <a:moveTo>
                      <a:pt x="3" y="0"/>
                    </a:moveTo>
                    <a:lnTo>
                      <a:pt x="0" y="3"/>
                    </a:lnTo>
                    <a:lnTo>
                      <a:pt x="329" y="487"/>
                    </a:lnTo>
                    <a:lnTo>
                      <a:pt x="332" y="48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32"/>
              <p:cNvSpPr>
                <a:spLocks/>
              </p:cNvSpPr>
              <p:nvPr userDrawn="1"/>
            </p:nvSpPr>
            <p:spPr bwMode="auto">
              <a:xfrm>
                <a:off x="2739" y="1761"/>
                <a:ext cx="332" cy="487"/>
              </a:xfrm>
              <a:custGeom>
                <a:avLst/>
                <a:gdLst>
                  <a:gd name="T0" fmla="*/ 3 w 332"/>
                  <a:gd name="T1" fmla="*/ 0 h 487"/>
                  <a:gd name="T2" fmla="*/ 0 w 332"/>
                  <a:gd name="T3" fmla="*/ 3 h 487"/>
                  <a:gd name="T4" fmla="*/ 329 w 332"/>
                  <a:gd name="T5" fmla="*/ 487 h 487"/>
                  <a:gd name="T6" fmla="*/ 332 w 332"/>
                  <a:gd name="T7" fmla="*/ 487 h 487"/>
                  <a:gd name="T8" fmla="*/ 3 w 332"/>
                  <a:gd name="T9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487">
                    <a:moveTo>
                      <a:pt x="3" y="0"/>
                    </a:moveTo>
                    <a:lnTo>
                      <a:pt x="0" y="3"/>
                    </a:lnTo>
                    <a:lnTo>
                      <a:pt x="329" y="487"/>
                    </a:lnTo>
                    <a:lnTo>
                      <a:pt x="332" y="48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33"/>
              <p:cNvSpPr>
                <a:spLocks/>
              </p:cNvSpPr>
              <p:nvPr userDrawn="1"/>
            </p:nvSpPr>
            <p:spPr bwMode="auto">
              <a:xfrm>
                <a:off x="2739" y="1761"/>
                <a:ext cx="708" cy="141"/>
              </a:xfrm>
              <a:custGeom>
                <a:avLst/>
                <a:gdLst>
                  <a:gd name="T0" fmla="*/ 3 w 708"/>
                  <a:gd name="T1" fmla="*/ 0 h 141"/>
                  <a:gd name="T2" fmla="*/ 0 w 708"/>
                  <a:gd name="T3" fmla="*/ 3 h 141"/>
                  <a:gd name="T4" fmla="*/ 708 w 708"/>
                  <a:gd name="T5" fmla="*/ 141 h 141"/>
                  <a:gd name="T6" fmla="*/ 708 w 708"/>
                  <a:gd name="T7" fmla="*/ 138 h 141"/>
                  <a:gd name="T8" fmla="*/ 3 w 708"/>
                  <a:gd name="T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8" h="141">
                    <a:moveTo>
                      <a:pt x="3" y="0"/>
                    </a:moveTo>
                    <a:lnTo>
                      <a:pt x="0" y="3"/>
                    </a:lnTo>
                    <a:lnTo>
                      <a:pt x="708" y="141"/>
                    </a:lnTo>
                    <a:lnTo>
                      <a:pt x="708" y="13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34"/>
              <p:cNvSpPr>
                <a:spLocks/>
              </p:cNvSpPr>
              <p:nvPr userDrawn="1"/>
            </p:nvSpPr>
            <p:spPr bwMode="auto">
              <a:xfrm>
                <a:off x="2739" y="1761"/>
                <a:ext cx="301" cy="462"/>
              </a:xfrm>
              <a:custGeom>
                <a:avLst/>
                <a:gdLst>
                  <a:gd name="T0" fmla="*/ 3 w 301"/>
                  <a:gd name="T1" fmla="*/ 0 h 462"/>
                  <a:gd name="T2" fmla="*/ 0 w 301"/>
                  <a:gd name="T3" fmla="*/ 3 h 462"/>
                  <a:gd name="T4" fmla="*/ 298 w 301"/>
                  <a:gd name="T5" fmla="*/ 462 h 462"/>
                  <a:gd name="T6" fmla="*/ 301 w 301"/>
                  <a:gd name="T7" fmla="*/ 459 h 462"/>
                  <a:gd name="T8" fmla="*/ 3 w 301"/>
                  <a:gd name="T9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462">
                    <a:moveTo>
                      <a:pt x="3" y="0"/>
                    </a:moveTo>
                    <a:lnTo>
                      <a:pt x="0" y="3"/>
                    </a:lnTo>
                    <a:lnTo>
                      <a:pt x="298" y="462"/>
                    </a:lnTo>
                    <a:lnTo>
                      <a:pt x="301" y="459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235"/>
              <p:cNvSpPr>
                <a:spLocks/>
              </p:cNvSpPr>
              <p:nvPr userDrawn="1"/>
            </p:nvSpPr>
            <p:spPr bwMode="auto">
              <a:xfrm>
                <a:off x="2667" y="1764"/>
                <a:ext cx="75" cy="792"/>
              </a:xfrm>
              <a:custGeom>
                <a:avLst/>
                <a:gdLst>
                  <a:gd name="T0" fmla="*/ 72 w 75"/>
                  <a:gd name="T1" fmla="*/ 0 h 792"/>
                  <a:gd name="T2" fmla="*/ 0 w 75"/>
                  <a:gd name="T3" fmla="*/ 792 h 792"/>
                  <a:gd name="T4" fmla="*/ 3 w 75"/>
                  <a:gd name="T5" fmla="*/ 792 h 792"/>
                  <a:gd name="T6" fmla="*/ 75 w 75"/>
                  <a:gd name="T7" fmla="*/ 0 h 792"/>
                  <a:gd name="T8" fmla="*/ 72 w 75"/>
                  <a:gd name="T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792">
                    <a:moveTo>
                      <a:pt x="72" y="0"/>
                    </a:moveTo>
                    <a:lnTo>
                      <a:pt x="0" y="792"/>
                    </a:lnTo>
                    <a:lnTo>
                      <a:pt x="3" y="792"/>
                    </a:lnTo>
                    <a:lnTo>
                      <a:pt x="75" y="0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36"/>
              <p:cNvSpPr>
                <a:spLocks/>
              </p:cNvSpPr>
              <p:nvPr userDrawn="1"/>
            </p:nvSpPr>
            <p:spPr bwMode="auto">
              <a:xfrm>
                <a:off x="1680" y="1742"/>
                <a:ext cx="1062" cy="25"/>
              </a:xfrm>
              <a:custGeom>
                <a:avLst/>
                <a:gdLst>
                  <a:gd name="T0" fmla="*/ 0 w 1062"/>
                  <a:gd name="T1" fmla="*/ 0 h 25"/>
                  <a:gd name="T2" fmla="*/ 0 w 1062"/>
                  <a:gd name="T3" fmla="*/ 3 h 25"/>
                  <a:gd name="T4" fmla="*/ 1062 w 1062"/>
                  <a:gd name="T5" fmla="*/ 25 h 25"/>
                  <a:gd name="T6" fmla="*/ 1062 w 1062"/>
                  <a:gd name="T7" fmla="*/ 19 h 25"/>
                  <a:gd name="T8" fmla="*/ 0 w 106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2" h="25">
                    <a:moveTo>
                      <a:pt x="0" y="0"/>
                    </a:moveTo>
                    <a:lnTo>
                      <a:pt x="0" y="3"/>
                    </a:lnTo>
                    <a:lnTo>
                      <a:pt x="1062" y="25"/>
                    </a:lnTo>
                    <a:lnTo>
                      <a:pt x="1062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237"/>
              <p:cNvSpPr>
                <a:spLocks/>
              </p:cNvSpPr>
              <p:nvPr userDrawn="1"/>
            </p:nvSpPr>
            <p:spPr bwMode="auto">
              <a:xfrm>
                <a:off x="2122" y="1761"/>
                <a:ext cx="620" cy="478"/>
              </a:xfrm>
              <a:custGeom>
                <a:avLst/>
                <a:gdLst>
                  <a:gd name="T0" fmla="*/ 617 w 620"/>
                  <a:gd name="T1" fmla="*/ 0 h 478"/>
                  <a:gd name="T2" fmla="*/ 0 w 620"/>
                  <a:gd name="T3" fmla="*/ 475 h 478"/>
                  <a:gd name="T4" fmla="*/ 3 w 620"/>
                  <a:gd name="T5" fmla="*/ 478 h 478"/>
                  <a:gd name="T6" fmla="*/ 620 w 620"/>
                  <a:gd name="T7" fmla="*/ 3 h 478"/>
                  <a:gd name="T8" fmla="*/ 617 w 620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0" h="478">
                    <a:moveTo>
                      <a:pt x="617" y="0"/>
                    </a:moveTo>
                    <a:lnTo>
                      <a:pt x="0" y="475"/>
                    </a:lnTo>
                    <a:lnTo>
                      <a:pt x="3" y="478"/>
                    </a:lnTo>
                    <a:lnTo>
                      <a:pt x="620" y="3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238"/>
              <p:cNvSpPr>
                <a:spLocks/>
              </p:cNvSpPr>
              <p:nvPr userDrawn="1"/>
            </p:nvSpPr>
            <p:spPr bwMode="auto">
              <a:xfrm>
                <a:off x="2119" y="1186"/>
                <a:ext cx="163" cy="1050"/>
              </a:xfrm>
              <a:custGeom>
                <a:avLst/>
                <a:gdLst>
                  <a:gd name="T0" fmla="*/ 156 w 163"/>
                  <a:gd name="T1" fmla="*/ 0 h 1050"/>
                  <a:gd name="T2" fmla="*/ 0 w 163"/>
                  <a:gd name="T3" fmla="*/ 1050 h 1050"/>
                  <a:gd name="T4" fmla="*/ 6 w 163"/>
                  <a:gd name="T5" fmla="*/ 1050 h 1050"/>
                  <a:gd name="T6" fmla="*/ 163 w 163"/>
                  <a:gd name="T7" fmla="*/ 0 h 1050"/>
                  <a:gd name="T8" fmla="*/ 156 w 163"/>
                  <a:gd name="T9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050">
                    <a:moveTo>
                      <a:pt x="156" y="0"/>
                    </a:moveTo>
                    <a:lnTo>
                      <a:pt x="0" y="1050"/>
                    </a:lnTo>
                    <a:lnTo>
                      <a:pt x="6" y="1050"/>
                    </a:lnTo>
                    <a:lnTo>
                      <a:pt x="163" y="0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239"/>
              <p:cNvSpPr>
                <a:spLocks/>
              </p:cNvSpPr>
              <p:nvPr userDrawn="1"/>
            </p:nvSpPr>
            <p:spPr bwMode="auto">
              <a:xfrm>
                <a:off x="1526" y="1902"/>
                <a:ext cx="599" cy="337"/>
              </a:xfrm>
              <a:custGeom>
                <a:avLst/>
                <a:gdLst>
                  <a:gd name="T0" fmla="*/ 3 w 599"/>
                  <a:gd name="T1" fmla="*/ 0 h 337"/>
                  <a:gd name="T2" fmla="*/ 0 w 599"/>
                  <a:gd name="T3" fmla="*/ 3 h 337"/>
                  <a:gd name="T4" fmla="*/ 596 w 599"/>
                  <a:gd name="T5" fmla="*/ 337 h 337"/>
                  <a:gd name="T6" fmla="*/ 599 w 599"/>
                  <a:gd name="T7" fmla="*/ 334 h 337"/>
                  <a:gd name="T8" fmla="*/ 3 w 599"/>
                  <a:gd name="T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337">
                    <a:moveTo>
                      <a:pt x="3" y="0"/>
                    </a:moveTo>
                    <a:lnTo>
                      <a:pt x="0" y="3"/>
                    </a:lnTo>
                    <a:lnTo>
                      <a:pt x="596" y="337"/>
                    </a:lnTo>
                    <a:lnTo>
                      <a:pt x="599" y="33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40"/>
              <p:cNvSpPr>
                <a:spLocks/>
              </p:cNvSpPr>
              <p:nvPr userDrawn="1"/>
            </p:nvSpPr>
            <p:spPr bwMode="auto">
              <a:xfrm>
                <a:off x="2122" y="2232"/>
                <a:ext cx="946" cy="19"/>
              </a:xfrm>
              <a:custGeom>
                <a:avLst/>
                <a:gdLst>
                  <a:gd name="T0" fmla="*/ 0 w 946"/>
                  <a:gd name="T1" fmla="*/ 0 h 19"/>
                  <a:gd name="T2" fmla="*/ 0 w 946"/>
                  <a:gd name="T3" fmla="*/ 7 h 19"/>
                  <a:gd name="T4" fmla="*/ 946 w 946"/>
                  <a:gd name="T5" fmla="*/ 19 h 19"/>
                  <a:gd name="T6" fmla="*/ 946 w 946"/>
                  <a:gd name="T7" fmla="*/ 13 h 19"/>
                  <a:gd name="T8" fmla="*/ 0 w 946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6" h="19">
                    <a:moveTo>
                      <a:pt x="0" y="0"/>
                    </a:moveTo>
                    <a:lnTo>
                      <a:pt x="0" y="7"/>
                    </a:lnTo>
                    <a:lnTo>
                      <a:pt x="946" y="19"/>
                    </a:lnTo>
                    <a:lnTo>
                      <a:pt x="946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42"/>
              <p:cNvSpPr>
                <a:spLocks/>
              </p:cNvSpPr>
              <p:nvPr userDrawn="1"/>
            </p:nvSpPr>
            <p:spPr bwMode="auto">
              <a:xfrm>
                <a:off x="1269" y="2232"/>
                <a:ext cx="853" cy="299"/>
              </a:xfrm>
              <a:custGeom>
                <a:avLst/>
                <a:gdLst>
                  <a:gd name="T0" fmla="*/ 853 w 853"/>
                  <a:gd name="T1" fmla="*/ 0 h 299"/>
                  <a:gd name="T2" fmla="*/ 0 w 853"/>
                  <a:gd name="T3" fmla="*/ 293 h 299"/>
                  <a:gd name="T4" fmla="*/ 3 w 853"/>
                  <a:gd name="T5" fmla="*/ 299 h 299"/>
                  <a:gd name="T6" fmla="*/ 853 w 853"/>
                  <a:gd name="T7" fmla="*/ 7 h 299"/>
                  <a:gd name="T8" fmla="*/ 853 w 853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299">
                    <a:moveTo>
                      <a:pt x="853" y="0"/>
                    </a:moveTo>
                    <a:lnTo>
                      <a:pt x="0" y="293"/>
                    </a:lnTo>
                    <a:lnTo>
                      <a:pt x="3" y="299"/>
                    </a:lnTo>
                    <a:lnTo>
                      <a:pt x="853" y="7"/>
                    </a:lnTo>
                    <a:lnTo>
                      <a:pt x="85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243"/>
              <p:cNvSpPr>
                <a:spLocks/>
              </p:cNvSpPr>
              <p:nvPr userDrawn="1"/>
            </p:nvSpPr>
            <p:spPr bwMode="auto">
              <a:xfrm>
                <a:off x="2122" y="2220"/>
                <a:ext cx="918" cy="19"/>
              </a:xfrm>
              <a:custGeom>
                <a:avLst/>
                <a:gdLst>
                  <a:gd name="T0" fmla="*/ 918 w 918"/>
                  <a:gd name="T1" fmla="*/ 0 h 19"/>
                  <a:gd name="T2" fmla="*/ 0 w 918"/>
                  <a:gd name="T3" fmla="*/ 12 h 19"/>
                  <a:gd name="T4" fmla="*/ 0 w 918"/>
                  <a:gd name="T5" fmla="*/ 19 h 19"/>
                  <a:gd name="T6" fmla="*/ 918 w 918"/>
                  <a:gd name="T7" fmla="*/ 3 h 19"/>
                  <a:gd name="T8" fmla="*/ 918 w 91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8" h="19">
                    <a:moveTo>
                      <a:pt x="918" y="0"/>
                    </a:moveTo>
                    <a:lnTo>
                      <a:pt x="0" y="12"/>
                    </a:lnTo>
                    <a:lnTo>
                      <a:pt x="0" y="19"/>
                    </a:lnTo>
                    <a:lnTo>
                      <a:pt x="918" y="3"/>
                    </a:lnTo>
                    <a:lnTo>
                      <a:pt x="9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244"/>
              <p:cNvSpPr>
                <a:spLocks/>
              </p:cNvSpPr>
              <p:nvPr userDrawn="1"/>
            </p:nvSpPr>
            <p:spPr bwMode="auto">
              <a:xfrm>
                <a:off x="1276" y="2232"/>
                <a:ext cx="849" cy="657"/>
              </a:xfrm>
              <a:custGeom>
                <a:avLst/>
                <a:gdLst>
                  <a:gd name="T0" fmla="*/ 846 w 849"/>
                  <a:gd name="T1" fmla="*/ 0 h 657"/>
                  <a:gd name="T2" fmla="*/ 0 w 849"/>
                  <a:gd name="T3" fmla="*/ 654 h 657"/>
                  <a:gd name="T4" fmla="*/ 3 w 849"/>
                  <a:gd name="T5" fmla="*/ 657 h 657"/>
                  <a:gd name="T6" fmla="*/ 849 w 849"/>
                  <a:gd name="T7" fmla="*/ 7 h 657"/>
                  <a:gd name="T8" fmla="*/ 846 w 849"/>
                  <a:gd name="T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57">
                    <a:moveTo>
                      <a:pt x="846" y="0"/>
                    </a:moveTo>
                    <a:lnTo>
                      <a:pt x="0" y="654"/>
                    </a:lnTo>
                    <a:lnTo>
                      <a:pt x="3" y="657"/>
                    </a:lnTo>
                    <a:lnTo>
                      <a:pt x="849" y="7"/>
                    </a:lnTo>
                    <a:lnTo>
                      <a:pt x="8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245"/>
              <p:cNvSpPr>
                <a:spLocks/>
              </p:cNvSpPr>
              <p:nvPr userDrawn="1"/>
            </p:nvSpPr>
            <p:spPr bwMode="auto">
              <a:xfrm>
                <a:off x="2122" y="2236"/>
                <a:ext cx="548" cy="323"/>
              </a:xfrm>
              <a:custGeom>
                <a:avLst/>
                <a:gdLst>
                  <a:gd name="T0" fmla="*/ 3 w 548"/>
                  <a:gd name="T1" fmla="*/ 0 h 323"/>
                  <a:gd name="T2" fmla="*/ 0 w 548"/>
                  <a:gd name="T3" fmla="*/ 3 h 323"/>
                  <a:gd name="T4" fmla="*/ 545 w 548"/>
                  <a:gd name="T5" fmla="*/ 323 h 323"/>
                  <a:gd name="T6" fmla="*/ 548 w 548"/>
                  <a:gd name="T7" fmla="*/ 320 h 323"/>
                  <a:gd name="T8" fmla="*/ 3 w 548"/>
                  <a:gd name="T9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8" h="323">
                    <a:moveTo>
                      <a:pt x="3" y="0"/>
                    </a:moveTo>
                    <a:lnTo>
                      <a:pt x="0" y="3"/>
                    </a:lnTo>
                    <a:lnTo>
                      <a:pt x="545" y="323"/>
                    </a:lnTo>
                    <a:lnTo>
                      <a:pt x="548" y="32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46"/>
              <p:cNvSpPr>
                <a:spLocks/>
              </p:cNvSpPr>
              <p:nvPr userDrawn="1"/>
            </p:nvSpPr>
            <p:spPr bwMode="auto">
              <a:xfrm>
                <a:off x="1680" y="1742"/>
                <a:ext cx="445" cy="497"/>
              </a:xfrm>
              <a:custGeom>
                <a:avLst/>
                <a:gdLst>
                  <a:gd name="T0" fmla="*/ 3 w 445"/>
                  <a:gd name="T1" fmla="*/ 0 h 497"/>
                  <a:gd name="T2" fmla="*/ 0 w 445"/>
                  <a:gd name="T3" fmla="*/ 3 h 497"/>
                  <a:gd name="T4" fmla="*/ 442 w 445"/>
                  <a:gd name="T5" fmla="*/ 497 h 497"/>
                  <a:gd name="T6" fmla="*/ 445 w 445"/>
                  <a:gd name="T7" fmla="*/ 494 h 497"/>
                  <a:gd name="T8" fmla="*/ 3 w 445"/>
                  <a:gd name="T9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497">
                    <a:moveTo>
                      <a:pt x="3" y="0"/>
                    </a:moveTo>
                    <a:lnTo>
                      <a:pt x="0" y="3"/>
                    </a:lnTo>
                    <a:lnTo>
                      <a:pt x="442" y="497"/>
                    </a:lnTo>
                    <a:lnTo>
                      <a:pt x="445" y="49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47"/>
              <p:cNvSpPr>
                <a:spLocks noChangeArrowheads="1"/>
              </p:cNvSpPr>
              <p:nvPr userDrawn="1"/>
            </p:nvSpPr>
            <p:spPr bwMode="auto">
              <a:xfrm>
                <a:off x="3" y="2710"/>
                <a:ext cx="5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248"/>
              <p:cNvSpPr>
                <a:spLocks/>
              </p:cNvSpPr>
              <p:nvPr userDrawn="1"/>
            </p:nvSpPr>
            <p:spPr bwMode="auto">
              <a:xfrm>
                <a:off x="3" y="2638"/>
                <a:ext cx="57" cy="78"/>
              </a:xfrm>
              <a:custGeom>
                <a:avLst/>
                <a:gdLst>
                  <a:gd name="T0" fmla="*/ 0 w 57"/>
                  <a:gd name="T1" fmla="*/ 0 h 78"/>
                  <a:gd name="T2" fmla="*/ 57 w 57"/>
                  <a:gd name="T3" fmla="*/ 75 h 78"/>
                  <a:gd name="T4" fmla="*/ 53 w 57"/>
                  <a:gd name="T5" fmla="*/ 78 h 78"/>
                  <a:gd name="T6" fmla="*/ 0 w 57"/>
                  <a:gd name="T7" fmla="*/ 6 h 78"/>
                  <a:gd name="T8" fmla="*/ 0 w 5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8">
                    <a:moveTo>
                      <a:pt x="0" y="0"/>
                    </a:moveTo>
                    <a:lnTo>
                      <a:pt x="57" y="75"/>
                    </a:lnTo>
                    <a:lnTo>
                      <a:pt x="53" y="7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249"/>
              <p:cNvSpPr>
                <a:spLocks/>
              </p:cNvSpPr>
              <p:nvPr userDrawn="1"/>
            </p:nvSpPr>
            <p:spPr bwMode="auto">
              <a:xfrm>
                <a:off x="53" y="1802"/>
                <a:ext cx="7" cy="911"/>
              </a:xfrm>
              <a:custGeom>
                <a:avLst/>
                <a:gdLst>
                  <a:gd name="T0" fmla="*/ 3 w 7"/>
                  <a:gd name="T1" fmla="*/ 0 h 911"/>
                  <a:gd name="T2" fmla="*/ 0 w 7"/>
                  <a:gd name="T3" fmla="*/ 0 h 911"/>
                  <a:gd name="T4" fmla="*/ 0 w 7"/>
                  <a:gd name="T5" fmla="*/ 911 h 911"/>
                  <a:gd name="T6" fmla="*/ 7 w 7"/>
                  <a:gd name="T7" fmla="*/ 911 h 911"/>
                  <a:gd name="T8" fmla="*/ 3 w 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11">
                    <a:moveTo>
                      <a:pt x="3" y="0"/>
                    </a:moveTo>
                    <a:lnTo>
                      <a:pt x="0" y="0"/>
                    </a:lnTo>
                    <a:lnTo>
                      <a:pt x="0" y="911"/>
                    </a:lnTo>
                    <a:lnTo>
                      <a:pt x="7" y="91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250"/>
              <p:cNvSpPr>
                <a:spLocks/>
              </p:cNvSpPr>
              <p:nvPr userDrawn="1"/>
            </p:nvSpPr>
            <p:spPr bwMode="auto">
              <a:xfrm>
                <a:off x="56" y="2713"/>
                <a:ext cx="784" cy="44"/>
              </a:xfrm>
              <a:custGeom>
                <a:avLst/>
                <a:gdLst>
                  <a:gd name="T0" fmla="*/ 0 w 784"/>
                  <a:gd name="T1" fmla="*/ 0 h 44"/>
                  <a:gd name="T2" fmla="*/ 0 w 784"/>
                  <a:gd name="T3" fmla="*/ 3 h 44"/>
                  <a:gd name="T4" fmla="*/ 784 w 784"/>
                  <a:gd name="T5" fmla="*/ 44 h 44"/>
                  <a:gd name="T6" fmla="*/ 784 w 784"/>
                  <a:gd name="T7" fmla="*/ 38 h 44"/>
                  <a:gd name="T8" fmla="*/ 0 w 78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4" h="44">
                    <a:moveTo>
                      <a:pt x="0" y="0"/>
                    </a:moveTo>
                    <a:lnTo>
                      <a:pt x="0" y="3"/>
                    </a:lnTo>
                    <a:lnTo>
                      <a:pt x="784" y="44"/>
                    </a:lnTo>
                    <a:lnTo>
                      <a:pt x="784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251"/>
              <p:cNvSpPr>
                <a:spLocks/>
              </p:cNvSpPr>
              <p:nvPr userDrawn="1"/>
            </p:nvSpPr>
            <p:spPr bwMode="auto">
              <a:xfrm>
                <a:off x="840" y="1902"/>
                <a:ext cx="689" cy="852"/>
              </a:xfrm>
              <a:custGeom>
                <a:avLst/>
                <a:gdLst>
                  <a:gd name="T0" fmla="*/ 686 w 689"/>
                  <a:gd name="T1" fmla="*/ 0 h 852"/>
                  <a:gd name="T2" fmla="*/ 0 w 689"/>
                  <a:gd name="T3" fmla="*/ 849 h 852"/>
                  <a:gd name="T4" fmla="*/ 3 w 689"/>
                  <a:gd name="T5" fmla="*/ 852 h 852"/>
                  <a:gd name="T6" fmla="*/ 689 w 689"/>
                  <a:gd name="T7" fmla="*/ 3 h 852"/>
                  <a:gd name="T8" fmla="*/ 686 w 689"/>
                  <a:gd name="T9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852">
                    <a:moveTo>
                      <a:pt x="686" y="0"/>
                    </a:moveTo>
                    <a:lnTo>
                      <a:pt x="0" y="849"/>
                    </a:lnTo>
                    <a:lnTo>
                      <a:pt x="3" y="852"/>
                    </a:lnTo>
                    <a:lnTo>
                      <a:pt x="689" y="3"/>
                    </a:lnTo>
                    <a:lnTo>
                      <a:pt x="6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52"/>
              <p:cNvSpPr>
                <a:spLocks/>
              </p:cNvSpPr>
              <p:nvPr userDrawn="1"/>
            </p:nvSpPr>
            <p:spPr bwMode="auto">
              <a:xfrm>
                <a:off x="840" y="2003"/>
                <a:ext cx="128" cy="751"/>
              </a:xfrm>
              <a:custGeom>
                <a:avLst/>
                <a:gdLst>
                  <a:gd name="T0" fmla="*/ 125 w 128"/>
                  <a:gd name="T1" fmla="*/ 0 h 751"/>
                  <a:gd name="T2" fmla="*/ 0 w 128"/>
                  <a:gd name="T3" fmla="*/ 751 h 751"/>
                  <a:gd name="T4" fmla="*/ 3 w 128"/>
                  <a:gd name="T5" fmla="*/ 751 h 751"/>
                  <a:gd name="T6" fmla="*/ 128 w 128"/>
                  <a:gd name="T7" fmla="*/ 0 h 751"/>
                  <a:gd name="T8" fmla="*/ 125 w 128"/>
                  <a:gd name="T9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751">
                    <a:moveTo>
                      <a:pt x="125" y="0"/>
                    </a:moveTo>
                    <a:lnTo>
                      <a:pt x="0" y="751"/>
                    </a:lnTo>
                    <a:lnTo>
                      <a:pt x="3" y="751"/>
                    </a:lnTo>
                    <a:lnTo>
                      <a:pt x="128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53"/>
              <p:cNvSpPr>
                <a:spLocks/>
              </p:cNvSpPr>
              <p:nvPr userDrawn="1"/>
            </p:nvSpPr>
            <p:spPr bwMode="auto">
              <a:xfrm>
                <a:off x="840" y="2528"/>
                <a:ext cx="432" cy="226"/>
              </a:xfrm>
              <a:custGeom>
                <a:avLst/>
                <a:gdLst>
                  <a:gd name="T0" fmla="*/ 429 w 432"/>
                  <a:gd name="T1" fmla="*/ 0 h 226"/>
                  <a:gd name="T2" fmla="*/ 0 w 432"/>
                  <a:gd name="T3" fmla="*/ 223 h 226"/>
                  <a:gd name="T4" fmla="*/ 3 w 432"/>
                  <a:gd name="T5" fmla="*/ 226 h 226"/>
                  <a:gd name="T6" fmla="*/ 432 w 432"/>
                  <a:gd name="T7" fmla="*/ 0 h 226"/>
                  <a:gd name="T8" fmla="*/ 429 w 432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226">
                    <a:moveTo>
                      <a:pt x="429" y="0"/>
                    </a:moveTo>
                    <a:lnTo>
                      <a:pt x="0" y="223"/>
                    </a:lnTo>
                    <a:lnTo>
                      <a:pt x="3" y="226"/>
                    </a:lnTo>
                    <a:lnTo>
                      <a:pt x="432" y="0"/>
                    </a:lnTo>
                    <a:lnTo>
                      <a:pt x="4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254"/>
              <p:cNvSpPr>
                <a:spLocks/>
              </p:cNvSpPr>
              <p:nvPr userDrawn="1"/>
            </p:nvSpPr>
            <p:spPr bwMode="auto">
              <a:xfrm>
                <a:off x="840" y="2751"/>
                <a:ext cx="436" cy="138"/>
              </a:xfrm>
              <a:custGeom>
                <a:avLst/>
                <a:gdLst>
                  <a:gd name="T0" fmla="*/ 0 w 436"/>
                  <a:gd name="T1" fmla="*/ 0 h 138"/>
                  <a:gd name="T2" fmla="*/ 0 w 436"/>
                  <a:gd name="T3" fmla="*/ 3 h 138"/>
                  <a:gd name="T4" fmla="*/ 436 w 436"/>
                  <a:gd name="T5" fmla="*/ 138 h 138"/>
                  <a:gd name="T6" fmla="*/ 436 w 436"/>
                  <a:gd name="T7" fmla="*/ 135 h 138"/>
                  <a:gd name="T8" fmla="*/ 0 w 436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138">
                    <a:moveTo>
                      <a:pt x="0" y="0"/>
                    </a:moveTo>
                    <a:lnTo>
                      <a:pt x="0" y="3"/>
                    </a:lnTo>
                    <a:lnTo>
                      <a:pt x="436" y="138"/>
                    </a:lnTo>
                    <a:lnTo>
                      <a:pt x="436" y="1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55"/>
              <p:cNvSpPr>
                <a:spLocks/>
              </p:cNvSpPr>
              <p:nvPr userDrawn="1"/>
            </p:nvSpPr>
            <p:spPr bwMode="auto">
              <a:xfrm>
                <a:off x="461" y="2245"/>
                <a:ext cx="382" cy="509"/>
              </a:xfrm>
              <a:custGeom>
                <a:avLst/>
                <a:gdLst>
                  <a:gd name="T0" fmla="*/ 3 w 382"/>
                  <a:gd name="T1" fmla="*/ 0 h 509"/>
                  <a:gd name="T2" fmla="*/ 0 w 382"/>
                  <a:gd name="T3" fmla="*/ 3 h 509"/>
                  <a:gd name="T4" fmla="*/ 379 w 382"/>
                  <a:gd name="T5" fmla="*/ 509 h 509"/>
                  <a:gd name="T6" fmla="*/ 382 w 382"/>
                  <a:gd name="T7" fmla="*/ 506 h 509"/>
                  <a:gd name="T8" fmla="*/ 3 w 382"/>
                  <a:gd name="T9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509">
                    <a:moveTo>
                      <a:pt x="3" y="0"/>
                    </a:moveTo>
                    <a:lnTo>
                      <a:pt x="0" y="3"/>
                    </a:lnTo>
                    <a:lnTo>
                      <a:pt x="379" y="509"/>
                    </a:lnTo>
                    <a:lnTo>
                      <a:pt x="382" y="50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256"/>
              <p:cNvSpPr>
                <a:spLocks/>
              </p:cNvSpPr>
              <p:nvPr userDrawn="1"/>
            </p:nvSpPr>
            <p:spPr bwMode="auto">
              <a:xfrm>
                <a:off x="56" y="2245"/>
                <a:ext cx="408" cy="471"/>
              </a:xfrm>
              <a:custGeom>
                <a:avLst/>
                <a:gdLst>
                  <a:gd name="T0" fmla="*/ 405 w 408"/>
                  <a:gd name="T1" fmla="*/ 0 h 471"/>
                  <a:gd name="T2" fmla="*/ 0 w 408"/>
                  <a:gd name="T3" fmla="*/ 468 h 471"/>
                  <a:gd name="T4" fmla="*/ 4 w 408"/>
                  <a:gd name="T5" fmla="*/ 471 h 471"/>
                  <a:gd name="T6" fmla="*/ 408 w 408"/>
                  <a:gd name="T7" fmla="*/ 3 h 471"/>
                  <a:gd name="T8" fmla="*/ 405 w 408"/>
                  <a:gd name="T9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71">
                    <a:moveTo>
                      <a:pt x="405" y="0"/>
                    </a:moveTo>
                    <a:lnTo>
                      <a:pt x="0" y="468"/>
                    </a:lnTo>
                    <a:lnTo>
                      <a:pt x="4" y="471"/>
                    </a:lnTo>
                    <a:lnTo>
                      <a:pt x="408" y="3"/>
                    </a:lnTo>
                    <a:lnTo>
                      <a:pt x="4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57"/>
              <p:cNvSpPr>
                <a:spLocks/>
              </p:cNvSpPr>
              <p:nvPr userDrawn="1"/>
            </p:nvSpPr>
            <p:spPr bwMode="auto">
              <a:xfrm>
                <a:off x="461" y="2000"/>
                <a:ext cx="507" cy="248"/>
              </a:xfrm>
              <a:custGeom>
                <a:avLst/>
                <a:gdLst>
                  <a:gd name="T0" fmla="*/ 504 w 507"/>
                  <a:gd name="T1" fmla="*/ 0 h 248"/>
                  <a:gd name="T2" fmla="*/ 0 w 507"/>
                  <a:gd name="T3" fmla="*/ 245 h 248"/>
                  <a:gd name="T4" fmla="*/ 3 w 507"/>
                  <a:gd name="T5" fmla="*/ 248 h 248"/>
                  <a:gd name="T6" fmla="*/ 507 w 507"/>
                  <a:gd name="T7" fmla="*/ 6 h 248"/>
                  <a:gd name="T8" fmla="*/ 504 w 507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" h="248">
                    <a:moveTo>
                      <a:pt x="504" y="0"/>
                    </a:moveTo>
                    <a:lnTo>
                      <a:pt x="0" y="245"/>
                    </a:lnTo>
                    <a:lnTo>
                      <a:pt x="3" y="248"/>
                    </a:lnTo>
                    <a:lnTo>
                      <a:pt x="507" y="6"/>
                    </a:lnTo>
                    <a:lnTo>
                      <a:pt x="5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58"/>
              <p:cNvSpPr>
                <a:spLocks/>
              </p:cNvSpPr>
              <p:nvPr userDrawn="1"/>
            </p:nvSpPr>
            <p:spPr bwMode="auto">
              <a:xfrm>
                <a:off x="461" y="2245"/>
                <a:ext cx="811" cy="286"/>
              </a:xfrm>
              <a:custGeom>
                <a:avLst/>
                <a:gdLst>
                  <a:gd name="T0" fmla="*/ 3 w 811"/>
                  <a:gd name="T1" fmla="*/ 0 h 286"/>
                  <a:gd name="T2" fmla="*/ 0 w 811"/>
                  <a:gd name="T3" fmla="*/ 3 h 286"/>
                  <a:gd name="T4" fmla="*/ 808 w 811"/>
                  <a:gd name="T5" fmla="*/ 286 h 286"/>
                  <a:gd name="T6" fmla="*/ 811 w 811"/>
                  <a:gd name="T7" fmla="*/ 280 h 286"/>
                  <a:gd name="T8" fmla="*/ 3 w 811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1" h="286">
                    <a:moveTo>
                      <a:pt x="3" y="0"/>
                    </a:moveTo>
                    <a:lnTo>
                      <a:pt x="0" y="3"/>
                    </a:lnTo>
                    <a:lnTo>
                      <a:pt x="808" y="286"/>
                    </a:lnTo>
                    <a:lnTo>
                      <a:pt x="811" y="28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59"/>
              <p:cNvSpPr>
                <a:spLocks/>
              </p:cNvSpPr>
              <p:nvPr userDrawn="1"/>
            </p:nvSpPr>
            <p:spPr bwMode="auto">
              <a:xfrm>
                <a:off x="461" y="1365"/>
                <a:ext cx="391" cy="883"/>
              </a:xfrm>
              <a:custGeom>
                <a:avLst/>
                <a:gdLst>
                  <a:gd name="T0" fmla="*/ 388 w 391"/>
                  <a:gd name="T1" fmla="*/ 0 h 883"/>
                  <a:gd name="T2" fmla="*/ 0 w 391"/>
                  <a:gd name="T3" fmla="*/ 880 h 883"/>
                  <a:gd name="T4" fmla="*/ 3 w 391"/>
                  <a:gd name="T5" fmla="*/ 883 h 883"/>
                  <a:gd name="T6" fmla="*/ 391 w 391"/>
                  <a:gd name="T7" fmla="*/ 3 h 883"/>
                  <a:gd name="T8" fmla="*/ 388 w 391"/>
                  <a:gd name="T9" fmla="*/ 0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1" h="883">
                    <a:moveTo>
                      <a:pt x="388" y="0"/>
                    </a:moveTo>
                    <a:lnTo>
                      <a:pt x="0" y="880"/>
                    </a:lnTo>
                    <a:lnTo>
                      <a:pt x="3" y="883"/>
                    </a:lnTo>
                    <a:lnTo>
                      <a:pt x="391" y="3"/>
                    </a:lnTo>
                    <a:lnTo>
                      <a:pt x="3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60"/>
              <p:cNvSpPr>
                <a:spLocks/>
              </p:cNvSpPr>
              <p:nvPr userDrawn="1"/>
            </p:nvSpPr>
            <p:spPr bwMode="auto">
              <a:xfrm>
                <a:off x="461" y="2245"/>
                <a:ext cx="818" cy="644"/>
              </a:xfrm>
              <a:custGeom>
                <a:avLst/>
                <a:gdLst>
                  <a:gd name="T0" fmla="*/ 3 w 818"/>
                  <a:gd name="T1" fmla="*/ 0 h 644"/>
                  <a:gd name="T2" fmla="*/ 0 w 818"/>
                  <a:gd name="T3" fmla="*/ 3 h 644"/>
                  <a:gd name="T4" fmla="*/ 815 w 818"/>
                  <a:gd name="T5" fmla="*/ 644 h 644"/>
                  <a:gd name="T6" fmla="*/ 818 w 818"/>
                  <a:gd name="T7" fmla="*/ 641 h 644"/>
                  <a:gd name="T8" fmla="*/ 3 w 818"/>
                  <a:gd name="T9" fmla="*/ 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8" h="644">
                    <a:moveTo>
                      <a:pt x="3" y="0"/>
                    </a:moveTo>
                    <a:lnTo>
                      <a:pt x="0" y="3"/>
                    </a:lnTo>
                    <a:lnTo>
                      <a:pt x="815" y="644"/>
                    </a:lnTo>
                    <a:lnTo>
                      <a:pt x="818" y="64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61"/>
              <p:cNvSpPr>
                <a:spLocks/>
              </p:cNvSpPr>
              <p:nvPr userDrawn="1"/>
            </p:nvSpPr>
            <p:spPr bwMode="auto">
              <a:xfrm>
                <a:off x="3" y="2207"/>
                <a:ext cx="461" cy="41"/>
              </a:xfrm>
              <a:custGeom>
                <a:avLst/>
                <a:gdLst>
                  <a:gd name="T0" fmla="*/ 0 w 461"/>
                  <a:gd name="T1" fmla="*/ 0 h 41"/>
                  <a:gd name="T2" fmla="*/ 461 w 461"/>
                  <a:gd name="T3" fmla="*/ 38 h 41"/>
                  <a:gd name="T4" fmla="*/ 461 w 461"/>
                  <a:gd name="T5" fmla="*/ 41 h 41"/>
                  <a:gd name="T6" fmla="*/ 0 w 461"/>
                  <a:gd name="T7" fmla="*/ 7 h 41"/>
                  <a:gd name="T8" fmla="*/ 0 w 46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41">
                    <a:moveTo>
                      <a:pt x="0" y="0"/>
                    </a:moveTo>
                    <a:lnTo>
                      <a:pt x="461" y="38"/>
                    </a:lnTo>
                    <a:lnTo>
                      <a:pt x="461" y="4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62"/>
              <p:cNvSpPr>
                <a:spLocks/>
              </p:cNvSpPr>
              <p:nvPr userDrawn="1"/>
            </p:nvSpPr>
            <p:spPr bwMode="auto">
              <a:xfrm>
                <a:off x="53" y="1802"/>
                <a:ext cx="411" cy="446"/>
              </a:xfrm>
              <a:custGeom>
                <a:avLst/>
                <a:gdLst>
                  <a:gd name="T0" fmla="*/ 3 w 411"/>
                  <a:gd name="T1" fmla="*/ 0 h 446"/>
                  <a:gd name="T2" fmla="*/ 0 w 411"/>
                  <a:gd name="T3" fmla="*/ 3 h 446"/>
                  <a:gd name="T4" fmla="*/ 408 w 411"/>
                  <a:gd name="T5" fmla="*/ 446 h 446"/>
                  <a:gd name="T6" fmla="*/ 411 w 411"/>
                  <a:gd name="T7" fmla="*/ 443 h 446"/>
                  <a:gd name="T8" fmla="*/ 3 w 411"/>
                  <a:gd name="T9" fmla="*/ 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446">
                    <a:moveTo>
                      <a:pt x="3" y="0"/>
                    </a:moveTo>
                    <a:lnTo>
                      <a:pt x="0" y="3"/>
                    </a:lnTo>
                    <a:lnTo>
                      <a:pt x="408" y="446"/>
                    </a:lnTo>
                    <a:lnTo>
                      <a:pt x="411" y="44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63"/>
              <p:cNvSpPr>
                <a:spLocks/>
              </p:cNvSpPr>
              <p:nvPr userDrawn="1"/>
            </p:nvSpPr>
            <p:spPr bwMode="auto">
              <a:xfrm>
                <a:off x="3" y="1733"/>
                <a:ext cx="461" cy="515"/>
              </a:xfrm>
              <a:custGeom>
                <a:avLst/>
                <a:gdLst>
                  <a:gd name="T0" fmla="*/ 0 w 461"/>
                  <a:gd name="T1" fmla="*/ 0 h 515"/>
                  <a:gd name="T2" fmla="*/ 461 w 461"/>
                  <a:gd name="T3" fmla="*/ 512 h 515"/>
                  <a:gd name="T4" fmla="*/ 458 w 461"/>
                  <a:gd name="T5" fmla="*/ 515 h 515"/>
                  <a:gd name="T6" fmla="*/ 0 w 461"/>
                  <a:gd name="T7" fmla="*/ 6 h 515"/>
                  <a:gd name="T8" fmla="*/ 0 w 461"/>
                  <a:gd name="T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515">
                    <a:moveTo>
                      <a:pt x="0" y="0"/>
                    </a:moveTo>
                    <a:lnTo>
                      <a:pt x="461" y="512"/>
                    </a:lnTo>
                    <a:lnTo>
                      <a:pt x="458" y="515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64"/>
              <p:cNvSpPr>
                <a:spLocks/>
              </p:cNvSpPr>
              <p:nvPr userDrawn="1"/>
            </p:nvSpPr>
            <p:spPr bwMode="auto">
              <a:xfrm>
                <a:off x="1605" y="1182"/>
                <a:ext cx="673" cy="7"/>
              </a:xfrm>
              <a:custGeom>
                <a:avLst/>
                <a:gdLst>
                  <a:gd name="T0" fmla="*/ 673 w 673"/>
                  <a:gd name="T1" fmla="*/ 0 h 7"/>
                  <a:gd name="T2" fmla="*/ 0 w 673"/>
                  <a:gd name="T3" fmla="*/ 4 h 7"/>
                  <a:gd name="T4" fmla="*/ 0 w 673"/>
                  <a:gd name="T5" fmla="*/ 7 h 7"/>
                  <a:gd name="T6" fmla="*/ 673 w 673"/>
                  <a:gd name="T7" fmla="*/ 7 h 7"/>
                  <a:gd name="T8" fmla="*/ 673 w 67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7">
                    <a:moveTo>
                      <a:pt x="673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673" y="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265"/>
              <p:cNvSpPr>
                <a:spLocks/>
              </p:cNvSpPr>
              <p:nvPr userDrawn="1"/>
            </p:nvSpPr>
            <p:spPr bwMode="auto">
              <a:xfrm>
                <a:off x="1119" y="739"/>
                <a:ext cx="489" cy="450"/>
              </a:xfrm>
              <a:custGeom>
                <a:avLst/>
                <a:gdLst>
                  <a:gd name="T0" fmla="*/ 0 w 489"/>
                  <a:gd name="T1" fmla="*/ 0 h 450"/>
                  <a:gd name="T2" fmla="*/ 0 w 489"/>
                  <a:gd name="T3" fmla="*/ 3 h 450"/>
                  <a:gd name="T4" fmla="*/ 486 w 489"/>
                  <a:gd name="T5" fmla="*/ 450 h 450"/>
                  <a:gd name="T6" fmla="*/ 489 w 489"/>
                  <a:gd name="T7" fmla="*/ 447 h 450"/>
                  <a:gd name="T8" fmla="*/ 0 w 489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450">
                    <a:moveTo>
                      <a:pt x="0" y="0"/>
                    </a:moveTo>
                    <a:lnTo>
                      <a:pt x="0" y="3"/>
                    </a:lnTo>
                    <a:lnTo>
                      <a:pt x="486" y="450"/>
                    </a:lnTo>
                    <a:lnTo>
                      <a:pt x="489" y="4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66"/>
              <p:cNvSpPr>
                <a:spLocks/>
              </p:cNvSpPr>
              <p:nvPr userDrawn="1"/>
            </p:nvSpPr>
            <p:spPr bwMode="auto">
              <a:xfrm>
                <a:off x="1605" y="1186"/>
                <a:ext cx="971" cy="22"/>
              </a:xfrm>
              <a:custGeom>
                <a:avLst/>
                <a:gdLst>
                  <a:gd name="T0" fmla="*/ 0 w 971"/>
                  <a:gd name="T1" fmla="*/ 0 h 22"/>
                  <a:gd name="T2" fmla="*/ 0 w 971"/>
                  <a:gd name="T3" fmla="*/ 3 h 22"/>
                  <a:gd name="T4" fmla="*/ 971 w 971"/>
                  <a:gd name="T5" fmla="*/ 22 h 22"/>
                  <a:gd name="T6" fmla="*/ 971 w 971"/>
                  <a:gd name="T7" fmla="*/ 15 h 22"/>
                  <a:gd name="T8" fmla="*/ 0 w 97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1" h="22">
                    <a:moveTo>
                      <a:pt x="0" y="0"/>
                    </a:moveTo>
                    <a:lnTo>
                      <a:pt x="0" y="3"/>
                    </a:lnTo>
                    <a:lnTo>
                      <a:pt x="971" y="22"/>
                    </a:lnTo>
                    <a:lnTo>
                      <a:pt x="97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67"/>
              <p:cNvSpPr>
                <a:spLocks/>
              </p:cNvSpPr>
              <p:nvPr userDrawn="1"/>
            </p:nvSpPr>
            <p:spPr bwMode="auto">
              <a:xfrm>
                <a:off x="1526" y="1186"/>
                <a:ext cx="82" cy="719"/>
              </a:xfrm>
              <a:custGeom>
                <a:avLst/>
                <a:gdLst>
                  <a:gd name="T0" fmla="*/ 79 w 82"/>
                  <a:gd name="T1" fmla="*/ 0 h 719"/>
                  <a:gd name="T2" fmla="*/ 0 w 82"/>
                  <a:gd name="T3" fmla="*/ 716 h 719"/>
                  <a:gd name="T4" fmla="*/ 3 w 82"/>
                  <a:gd name="T5" fmla="*/ 719 h 719"/>
                  <a:gd name="T6" fmla="*/ 82 w 82"/>
                  <a:gd name="T7" fmla="*/ 3 h 719"/>
                  <a:gd name="T8" fmla="*/ 79 w 82"/>
                  <a:gd name="T9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719">
                    <a:moveTo>
                      <a:pt x="79" y="0"/>
                    </a:moveTo>
                    <a:lnTo>
                      <a:pt x="0" y="716"/>
                    </a:lnTo>
                    <a:lnTo>
                      <a:pt x="3" y="719"/>
                    </a:lnTo>
                    <a:lnTo>
                      <a:pt x="82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68"/>
              <p:cNvSpPr>
                <a:spLocks/>
              </p:cNvSpPr>
              <p:nvPr userDrawn="1"/>
            </p:nvSpPr>
            <p:spPr bwMode="auto">
              <a:xfrm>
                <a:off x="965" y="1186"/>
                <a:ext cx="643" cy="820"/>
              </a:xfrm>
              <a:custGeom>
                <a:avLst/>
                <a:gdLst>
                  <a:gd name="T0" fmla="*/ 640 w 643"/>
                  <a:gd name="T1" fmla="*/ 0 h 820"/>
                  <a:gd name="T2" fmla="*/ 0 w 643"/>
                  <a:gd name="T3" fmla="*/ 814 h 820"/>
                  <a:gd name="T4" fmla="*/ 3 w 643"/>
                  <a:gd name="T5" fmla="*/ 820 h 820"/>
                  <a:gd name="T6" fmla="*/ 643 w 643"/>
                  <a:gd name="T7" fmla="*/ 3 h 820"/>
                  <a:gd name="T8" fmla="*/ 640 w 643"/>
                  <a:gd name="T9" fmla="*/ 0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3" h="820">
                    <a:moveTo>
                      <a:pt x="640" y="0"/>
                    </a:moveTo>
                    <a:lnTo>
                      <a:pt x="0" y="814"/>
                    </a:lnTo>
                    <a:lnTo>
                      <a:pt x="3" y="820"/>
                    </a:lnTo>
                    <a:lnTo>
                      <a:pt x="643" y="3"/>
                    </a:lnTo>
                    <a:lnTo>
                      <a:pt x="6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69"/>
              <p:cNvSpPr>
                <a:spLocks/>
              </p:cNvSpPr>
              <p:nvPr userDrawn="1"/>
            </p:nvSpPr>
            <p:spPr bwMode="auto">
              <a:xfrm>
                <a:off x="849" y="1186"/>
                <a:ext cx="759" cy="182"/>
              </a:xfrm>
              <a:custGeom>
                <a:avLst/>
                <a:gdLst>
                  <a:gd name="T0" fmla="*/ 756 w 759"/>
                  <a:gd name="T1" fmla="*/ 0 h 182"/>
                  <a:gd name="T2" fmla="*/ 0 w 759"/>
                  <a:gd name="T3" fmla="*/ 179 h 182"/>
                  <a:gd name="T4" fmla="*/ 3 w 759"/>
                  <a:gd name="T5" fmla="*/ 182 h 182"/>
                  <a:gd name="T6" fmla="*/ 759 w 759"/>
                  <a:gd name="T7" fmla="*/ 3 h 182"/>
                  <a:gd name="T8" fmla="*/ 756 w 75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9" h="182">
                    <a:moveTo>
                      <a:pt x="756" y="0"/>
                    </a:moveTo>
                    <a:lnTo>
                      <a:pt x="0" y="179"/>
                    </a:lnTo>
                    <a:lnTo>
                      <a:pt x="3" y="182"/>
                    </a:lnTo>
                    <a:lnTo>
                      <a:pt x="759" y="3"/>
                    </a:lnTo>
                    <a:lnTo>
                      <a:pt x="7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270"/>
              <p:cNvSpPr>
                <a:spLocks/>
              </p:cNvSpPr>
              <p:nvPr userDrawn="1"/>
            </p:nvSpPr>
            <p:spPr bwMode="auto">
              <a:xfrm>
                <a:off x="1605" y="1186"/>
                <a:ext cx="78" cy="559"/>
              </a:xfrm>
              <a:custGeom>
                <a:avLst/>
                <a:gdLst>
                  <a:gd name="T0" fmla="*/ 3 w 78"/>
                  <a:gd name="T1" fmla="*/ 0 h 559"/>
                  <a:gd name="T2" fmla="*/ 0 w 78"/>
                  <a:gd name="T3" fmla="*/ 3 h 559"/>
                  <a:gd name="T4" fmla="*/ 75 w 78"/>
                  <a:gd name="T5" fmla="*/ 559 h 559"/>
                  <a:gd name="T6" fmla="*/ 78 w 78"/>
                  <a:gd name="T7" fmla="*/ 556 h 559"/>
                  <a:gd name="T8" fmla="*/ 3 w 78"/>
                  <a:gd name="T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9">
                    <a:moveTo>
                      <a:pt x="3" y="0"/>
                    </a:moveTo>
                    <a:lnTo>
                      <a:pt x="0" y="3"/>
                    </a:lnTo>
                    <a:lnTo>
                      <a:pt x="75" y="559"/>
                    </a:lnTo>
                    <a:lnTo>
                      <a:pt x="78" y="55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271"/>
              <p:cNvSpPr>
                <a:spLocks/>
              </p:cNvSpPr>
              <p:nvPr userDrawn="1"/>
            </p:nvSpPr>
            <p:spPr bwMode="auto">
              <a:xfrm>
                <a:off x="2739" y="1446"/>
                <a:ext cx="423" cy="318"/>
              </a:xfrm>
              <a:custGeom>
                <a:avLst/>
                <a:gdLst>
                  <a:gd name="T0" fmla="*/ 420 w 423"/>
                  <a:gd name="T1" fmla="*/ 0 h 318"/>
                  <a:gd name="T2" fmla="*/ 0 w 423"/>
                  <a:gd name="T3" fmla="*/ 315 h 318"/>
                  <a:gd name="T4" fmla="*/ 3 w 423"/>
                  <a:gd name="T5" fmla="*/ 318 h 318"/>
                  <a:gd name="T6" fmla="*/ 423 w 423"/>
                  <a:gd name="T7" fmla="*/ 4 h 318"/>
                  <a:gd name="T8" fmla="*/ 420 w 423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18">
                    <a:moveTo>
                      <a:pt x="420" y="0"/>
                    </a:moveTo>
                    <a:lnTo>
                      <a:pt x="0" y="315"/>
                    </a:lnTo>
                    <a:lnTo>
                      <a:pt x="3" y="318"/>
                    </a:lnTo>
                    <a:lnTo>
                      <a:pt x="423" y="4"/>
                    </a:lnTo>
                    <a:lnTo>
                      <a:pt x="4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272"/>
              <p:cNvSpPr>
                <a:spLocks/>
              </p:cNvSpPr>
              <p:nvPr userDrawn="1"/>
            </p:nvSpPr>
            <p:spPr bwMode="auto">
              <a:xfrm>
                <a:off x="2278" y="1182"/>
                <a:ext cx="884" cy="271"/>
              </a:xfrm>
              <a:custGeom>
                <a:avLst/>
                <a:gdLst>
                  <a:gd name="T0" fmla="*/ 0 w 884"/>
                  <a:gd name="T1" fmla="*/ 0 h 271"/>
                  <a:gd name="T2" fmla="*/ 0 w 884"/>
                  <a:gd name="T3" fmla="*/ 7 h 271"/>
                  <a:gd name="T4" fmla="*/ 881 w 884"/>
                  <a:gd name="T5" fmla="*/ 271 h 271"/>
                  <a:gd name="T6" fmla="*/ 884 w 884"/>
                  <a:gd name="T7" fmla="*/ 264 h 271"/>
                  <a:gd name="T8" fmla="*/ 0 w 884"/>
                  <a:gd name="T9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4" h="271">
                    <a:moveTo>
                      <a:pt x="0" y="0"/>
                    </a:moveTo>
                    <a:lnTo>
                      <a:pt x="0" y="7"/>
                    </a:lnTo>
                    <a:lnTo>
                      <a:pt x="881" y="271"/>
                    </a:lnTo>
                    <a:lnTo>
                      <a:pt x="884" y="2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273"/>
              <p:cNvSpPr>
                <a:spLocks/>
              </p:cNvSpPr>
              <p:nvPr userDrawn="1"/>
            </p:nvSpPr>
            <p:spPr bwMode="auto">
              <a:xfrm>
                <a:off x="2576" y="1204"/>
                <a:ext cx="586" cy="246"/>
              </a:xfrm>
              <a:custGeom>
                <a:avLst/>
                <a:gdLst>
                  <a:gd name="T0" fmla="*/ 0 w 586"/>
                  <a:gd name="T1" fmla="*/ 0 h 246"/>
                  <a:gd name="T2" fmla="*/ 0 w 586"/>
                  <a:gd name="T3" fmla="*/ 4 h 246"/>
                  <a:gd name="T4" fmla="*/ 583 w 586"/>
                  <a:gd name="T5" fmla="*/ 246 h 246"/>
                  <a:gd name="T6" fmla="*/ 586 w 586"/>
                  <a:gd name="T7" fmla="*/ 242 h 246"/>
                  <a:gd name="T8" fmla="*/ 0 w 586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246">
                    <a:moveTo>
                      <a:pt x="0" y="0"/>
                    </a:moveTo>
                    <a:lnTo>
                      <a:pt x="0" y="4"/>
                    </a:lnTo>
                    <a:lnTo>
                      <a:pt x="583" y="246"/>
                    </a:lnTo>
                    <a:lnTo>
                      <a:pt x="586" y="2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274"/>
              <p:cNvSpPr>
                <a:spLocks/>
              </p:cNvSpPr>
              <p:nvPr userDrawn="1"/>
            </p:nvSpPr>
            <p:spPr bwMode="auto">
              <a:xfrm>
                <a:off x="3065" y="1450"/>
                <a:ext cx="97" cy="798"/>
              </a:xfrm>
              <a:custGeom>
                <a:avLst/>
                <a:gdLst>
                  <a:gd name="T0" fmla="*/ 94 w 97"/>
                  <a:gd name="T1" fmla="*/ 0 h 798"/>
                  <a:gd name="T2" fmla="*/ 0 w 97"/>
                  <a:gd name="T3" fmla="*/ 798 h 798"/>
                  <a:gd name="T4" fmla="*/ 6 w 97"/>
                  <a:gd name="T5" fmla="*/ 798 h 798"/>
                  <a:gd name="T6" fmla="*/ 97 w 97"/>
                  <a:gd name="T7" fmla="*/ 0 h 798"/>
                  <a:gd name="T8" fmla="*/ 94 w 97"/>
                  <a:gd name="T9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798">
                    <a:moveTo>
                      <a:pt x="94" y="0"/>
                    </a:moveTo>
                    <a:lnTo>
                      <a:pt x="0" y="798"/>
                    </a:lnTo>
                    <a:lnTo>
                      <a:pt x="6" y="798"/>
                    </a:lnTo>
                    <a:lnTo>
                      <a:pt x="97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275"/>
              <p:cNvSpPr>
                <a:spLocks/>
              </p:cNvSpPr>
              <p:nvPr userDrawn="1"/>
            </p:nvSpPr>
            <p:spPr bwMode="auto">
              <a:xfrm>
                <a:off x="3065" y="1450"/>
                <a:ext cx="97" cy="798"/>
              </a:xfrm>
              <a:custGeom>
                <a:avLst/>
                <a:gdLst>
                  <a:gd name="T0" fmla="*/ 94 w 97"/>
                  <a:gd name="T1" fmla="*/ 0 h 798"/>
                  <a:gd name="T2" fmla="*/ 0 w 97"/>
                  <a:gd name="T3" fmla="*/ 798 h 798"/>
                  <a:gd name="T4" fmla="*/ 6 w 97"/>
                  <a:gd name="T5" fmla="*/ 798 h 798"/>
                  <a:gd name="T6" fmla="*/ 97 w 97"/>
                  <a:gd name="T7" fmla="*/ 0 h 798"/>
                  <a:gd name="T8" fmla="*/ 94 w 97"/>
                  <a:gd name="T9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798">
                    <a:moveTo>
                      <a:pt x="94" y="0"/>
                    </a:moveTo>
                    <a:lnTo>
                      <a:pt x="0" y="798"/>
                    </a:lnTo>
                    <a:lnTo>
                      <a:pt x="6" y="798"/>
                    </a:lnTo>
                    <a:lnTo>
                      <a:pt x="97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276"/>
              <p:cNvSpPr>
                <a:spLocks/>
              </p:cNvSpPr>
              <p:nvPr userDrawn="1"/>
            </p:nvSpPr>
            <p:spPr bwMode="auto">
              <a:xfrm>
                <a:off x="3159" y="1450"/>
                <a:ext cx="288" cy="452"/>
              </a:xfrm>
              <a:custGeom>
                <a:avLst/>
                <a:gdLst>
                  <a:gd name="T0" fmla="*/ 3 w 288"/>
                  <a:gd name="T1" fmla="*/ 0 h 452"/>
                  <a:gd name="T2" fmla="*/ 0 w 288"/>
                  <a:gd name="T3" fmla="*/ 0 h 452"/>
                  <a:gd name="T4" fmla="*/ 285 w 288"/>
                  <a:gd name="T5" fmla="*/ 452 h 452"/>
                  <a:gd name="T6" fmla="*/ 288 w 288"/>
                  <a:gd name="T7" fmla="*/ 449 h 452"/>
                  <a:gd name="T8" fmla="*/ 3 w 288"/>
                  <a:gd name="T9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452">
                    <a:moveTo>
                      <a:pt x="3" y="0"/>
                    </a:moveTo>
                    <a:lnTo>
                      <a:pt x="0" y="0"/>
                    </a:lnTo>
                    <a:lnTo>
                      <a:pt x="285" y="452"/>
                    </a:lnTo>
                    <a:lnTo>
                      <a:pt x="288" y="449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278"/>
              <p:cNvSpPr>
                <a:spLocks/>
              </p:cNvSpPr>
              <p:nvPr userDrawn="1"/>
            </p:nvSpPr>
            <p:spPr bwMode="auto">
              <a:xfrm>
                <a:off x="3447" y="1896"/>
                <a:ext cx="950" cy="41"/>
              </a:xfrm>
              <a:custGeom>
                <a:avLst/>
                <a:gdLst>
                  <a:gd name="T0" fmla="*/ 0 w 950"/>
                  <a:gd name="T1" fmla="*/ 0 h 41"/>
                  <a:gd name="T2" fmla="*/ 0 w 950"/>
                  <a:gd name="T3" fmla="*/ 6 h 41"/>
                  <a:gd name="T4" fmla="*/ 950 w 950"/>
                  <a:gd name="T5" fmla="*/ 41 h 41"/>
                  <a:gd name="T6" fmla="*/ 950 w 950"/>
                  <a:gd name="T7" fmla="*/ 35 h 41"/>
                  <a:gd name="T8" fmla="*/ 0 w 950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0" h="41">
                    <a:moveTo>
                      <a:pt x="0" y="0"/>
                    </a:moveTo>
                    <a:lnTo>
                      <a:pt x="0" y="6"/>
                    </a:lnTo>
                    <a:lnTo>
                      <a:pt x="950" y="41"/>
                    </a:lnTo>
                    <a:lnTo>
                      <a:pt x="95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279"/>
              <p:cNvSpPr>
                <a:spLocks/>
              </p:cNvSpPr>
              <p:nvPr userDrawn="1"/>
            </p:nvSpPr>
            <p:spPr bwMode="auto">
              <a:xfrm>
                <a:off x="1937" y="2236"/>
                <a:ext cx="188" cy="606"/>
              </a:xfrm>
              <a:custGeom>
                <a:avLst/>
                <a:gdLst>
                  <a:gd name="T0" fmla="*/ 185 w 188"/>
                  <a:gd name="T1" fmla="*/ 0 h 606"/>
                  <a:gd name="T2" fmla="*/ 0 w 188"/>
                  <a:gd name="T3" fmla="*/ 606 h 606"/>
                  <a:gd name="T4" fmla="*/ 3 w 188"/>
                  <a:gd name="T5" fmla="*/ 606 h 606"/>
                  <a:gd name="T6" fmla="*/ 188 w 188"/>
                  <a:gd name="T7" fmla="*/ 0 h 606"/>
                  <a:gd name="T8" fmla="*/ 185 w 188"/>
                  <a:gd name="T9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606">
                    <a:moveTo>
                      <a:pt x="185" y="0"/>
                    </a:moveTo>
                    <a:lnTo>
                      <a:pt x="0" y="606"/>
                    </a:lnTo>
                    <a:lnTo>
                      <a:pt x="3" y="606"/>
                    </a:lnTo>
                    <a:lnTo>
                      <a:pt x="188" y="0"/>
                    </a:lnTo>
                    <a:lnTo>
                      <a:pt x="18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280"/>
              <p:cNvSpPr>
                <a:spLocks/>
              </p:cNvSpPr>
              <p:nvPr userDrawn="1"/>
            </p:nvSpPr>
            <p:spPr bwMode="auto">
              <a:xfrm>
                <a:off x="1526" y="1902"/>
                <a:ext cx="417" cy="940"/>
              </a:xfrm>
              <a:custGeom>
                <a:avLst/>
                <a:gdLst>
                  <a:gd name="T0" fmla="*/ 3 w 417"/>
                  <a:gd name="T1" fmla="*/ 0 h 940"/>
                  <a:gd name="T2" fmla="*/ 0 w 417"/>
                  <a:gd name="T3" fmla="*/ 3 h 940"/>
                  <a:gd name="T4" fmla="*/ 411 w 417"/>
                  <a:gd name="T5" fmla="*/ 940 h 940"/>
                  <a:gd name="T6" fmla="*/ 417 w 417"/>
                  <a:gd name="T7" fmla="*/ 940 h 940"/>
                  <a:gd name="T8" fmla="*/ 3 w 417"/>
                  <a:gd name="T9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940">
                    <a:moveTo>
                      <a:pt x="3" y="0"/>
                    </a:moveTo>
                    <a:lnTo>
                      <a:pt x="0" y="3"/>
                    </a:lnTo>
                    <a:lnTo>
                      <a:pt x="411" y="940"/>
                    </a:lnTo>
                    <a:lnTo>
                      <a:pt x="417" y="94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281"/>
              <p:cNvSpPr>
                <a:spLocks/>
              </p:cNvSpPr>
              <p:nvPr userDrawn="1"/>
            </p:nvSpPr>
            <p:spPr bwMode="auto">
              <a:xfrm>
                <a:off x="1269" y="2525"/>
                <a:ext cx="671" cy="320"/>
              </a:xfrm>
              <a:custGeom>
                <a:avLst/>
                <a:gdLst>
                  <a:gd name="T0" fmla="*/ 3 w 671"/>
                  <a:gd name="T1" fmla="*/ 0 h 320"/>
                  <a:gd name="T2" fmla="*/ 0 w 671"/>
                  <a:gd name="T3" fmla="*/ 6 h 320"/>
                  <a:gd name="T4" fmla="*/ 671 w 671"/>
                  <a:gd name="T5" fmla="*/ 320 h 320"/>
                  <a:gd name="T6" fmla="*/ 671 w 671"/>
                  <a:gd name="T7" fmla="*/ 314 h 320"/>
                  <a:gd name="T8" fmla="*/ 3 w 671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320">
                    <a:moveTo>
                      <a:pt x="3" y="0"/>
                    </a:moveTo>
                    <a:lnTo>
                      <a:pt x="0" y="6"/>
                    </a:lnTo>
                    <a:lnTo>
                      <a:pt x="671" y="320"/>
                    </a:lnTo>
                    <a:lnTo>
                      <a:pt x="671" y="31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82"/>
              <p:cNvSpPr>
                <a:spLocks/>
              </p:cNvSpPr>
              <p:nvPr userDrawn="1"/>
            </p:nvSpPr>
            <p:spPr bwMode="auto">
              <a:xfrm>
                <a:off x="1276" y="2839"/>
                <a:ext cx="664" cy="50"/>
              </a:xfrm>
              <a:custGeom>
                <a:avLst/>
                <a:gdLst>
                  <a:gd name="T0" fmla="*/ 664 w 664"/>
                  <a:gd name="T1" fmla="*/ 0 h 50"/>
                  <a:gd name="T2" fmla="*/ 0 w 664"/>
                  <a:gd name="T3" fmla="*/ 47 h 50"/>
                  <a:gd name="T4" fmla="*/ 0 w 664"/>
                  <a:gd name="T5" fmla="*/ 50 h 50"/>
                  <a:gd name="T6" fmla="*/ 664 w 664"/>
                  <a:gd name="T7" fmla="*/ 6 h 50"/>
                  <a:gd name="T8" fmla="*/ 664 w 6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4" h="50">
                    <a:moveTo>
                      <a:pt x="664" y="0"/>
                    </a:moveTo>
                    <a:lnTo>
                      <a:pt x="0" y="47"/>
                    </a:lnTo>
                    <a:lnTo>
                      <a:pt x="0" y="50"/>
                    </a:lnTo>
                    <a:lnTo>
                      <a:pt x="664" y="6"/>
                    </a:lnTo>
                    <a:lnTo>
                      <a:pt x="6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283"/>
              <p:cNvSpPr>
                <a:spLocks/>
              </p:cNvSpPr>
              <p:nvPr userDrawn="1"/>
            </p:nvSpPr>
            <p:spPr bwMode="auto">
              <a:xfrm>
                <a:off x="1940" y="2556"/>
                <a:ext cx="730" cy="289"/>
              </a:xfrm>
              <a:custGeom>
                <a:avLst/>
                <a:gdLst>
                  <a:gd name="T0" fmla="*/ 730 w 730"/>
                  <a:gd name="T1" fmla="*/ 0 h 289"/>
                  <a:gd name="T2" fmla="*/ 0 w 730"/>
                  <a:gd name="T3" fmla="*/ 283 h 289"/>
                  <a:gd name="T4" fmla="*/ 0 w 730"/>
                  <a:gd name="T5" fmla="*/ 289 h 289"/>
                  <a:gd name="T6" fmla="*/ 730 w 730"/>
                  <a:gd name="T7" fmla="*/ 3 h 289"/>
                  <a:gd name="T8" fmla="*/ 730 w 73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289">
                    <a:moveTo>
                      <a:pt x="730" y="0"/>
                    </a:moveTo>
                    <a:lnTo>
                      <a:pt x="0" y="283"/>
                    </a:lnTo>
                    <a:lnTo>
                      <a:pt x="0" y="289"/>
                    </a:lnTo>
                    <a:lnTo>
                      <a:pt x="730" y="3"/>
                    </a:lnTo>
                    <a:lnTo>
                      <a:pt x="7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84"/>
              <p:cNvSpPr>
                <a:spLocks/>
              </p:cNvSpPr>
              <p:nvPr userDrawn="1"/>
            </p:nvSpPr>
            <p:spPr bwMode="auto">
              <a:xfrm>
                <a:off x="3852" y="1931"/>
                <a:ext cx="548" cy="358"/>
              </a:xfrm>
              <a:custGeom>
                <a:avLst/>
                <a:gdLst>
                  <a:gd name="T0" fmla="*/ 545 w 548"/>
                  <a:gd name="T1" fmla="*/ 0 h 358"/>
                  <a:gd name="T2" fmla="*/ 0 w 548"/>
                  <a:gd name="T3" fmla="*/ 355 h 358"/>
                  <a:gd name="T4" fmla="*/ 3 w 548"/>
                  <a:gd name="T5" fmla="*/ 358 h 358"/>
                  <a:gd name="T6" fmla="*/ 548 w 548"/>
                  <a:gd name="T7" fmla="*/ 3 h 358"/>
                  <a:gd name="T8" fmla="*/ 545 w 548"/>
                  <a:gd name="T9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8" h="358">
                    <a:moveTo>
                      <a:pt x="545" y="0"/>
                    </a:moveTo>
                    <a:lnTo>
                      <a:pt x="0" y="355"/>
                    </a:lnTo>
                    <a:lnTo>
                      <a:pt x="3" y="358"/>
                    </a:lnTo>
                    <a:lnTo>
                      <a:pt x="548" y="3"/>
                    </a:lnTo>
                    <a:lnTo>
                      <a:pt x="5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85"/>
              <p:cNvSpPr>
                <a:spLocks/>
              </p:cNvSpPr>
              <p:nvPr userDrawn="1"/>
            </p:nvSpPr>
            <p:spPr bwMode="auto">
              <a:xfrm>
                <a:off x="3159" y="1446"/>
                <a:ext cx="696" cy="843"/>
              </a:xfrm>
              <a:custGeom>
                <a:avLst/>
                <a:gdLst>
                  <a:gd name="T0" fmla="*/ 3 w 696"/>
                  <a:gd name="T1" fmla="*/ 0 h 843"/>
                  <a:gd name="T2" fmla="*/ 0 w 696"/>
                  <a:gd name="T3" fmla="*/ 4 h 843"/>
                  <a:gd name="T4" fmla="*/ 693 w 696"/>
                  <a:gd name="T5" fmla="*/ 843 h 843"/>
                  <a:gd name="T6" fmla="*/ 696 w 696"/>
                  <a:gd name="T7" fmla="*/ 840 h 843"/>
                  <a:gd name="T8" fmla="*/ 3 w 69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6" h="843">
                    <a:moveTo>
                      <a:pt x="3" y="0"/>
                    </a:moveTo>
                    <a:lnTo>
                      <a:pt x="0" y="4"/>
                    </a:lnTo>
                    <a:lnTo>
                      <a:pt x="693" y="843"/>
                    </a:lnTo>
                    <a:lnTo>
                      <a:pt x="696" y="84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86"/>
              <p:cNvSpPr>
                <a:spLocks/>
              </p:cNvSpPr>
              <p:nvPr userDrawn="1"/>
            </p:nvSpPr>
            <p:spPr bwMode="auto">
              <a:xfrm>
                <a:off x="3068" y="2245"/>
                <a:ext cx="784" cy="44"/>
              </a:xfrm>
              <a:custGeom>
                <a:avLst/>
                <a:gdLst>
                  <a:gd name="T0" fmla="*/ 0 w 784"/>
                  <a:gd name="T1" fmla="*/ 0 h 44"/>
                  <a:gd name="T2" fmla="*/ 0 w 784"/>
                  <a:gd name="T3" fmla="*/ 6 h 44"/>
                  <a:gd name="T4" fmla="*/ 784 w 784"/>
                  <a:gd name="T5" fmla="*/ 44 h 44"/>
                  <a:gd name="T6" fmla="*/ 784 w 784"/>
                  <a:gd name="T7" fmla="*/ 41 h 44"/>
                  <a:gd name="T8" fmla="*/ 0 w 78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4" h="44">
                    <a:moveTo>
                      <a:pt x="0" y="0"/>
                    </a:moveTo>
                    <a:lnTo>
                      <a:pt x="0" y="6"/>
                    </a:lnTo>
                    <a:lnTo>
                      <a:pt x="784" y="44"/>
                    </a:lnTo>
                    <a:lnTo>
                      <a:pt x="784" y="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87"/>
              <p:cNvSpPr>
                <a:spLocks/>
              </p:cNvSpPr>
              <p:nvPr userDrawn="1"/>
            </p:nvSpPr>
            <p:spPr bwMode="auto">
              <a:xfrm>
                <a:off x="3068" y="2245"/>
                <a:ext cx="784" cy="44"/>
              </a:xfrm>
              <a:custGeom>
                <a:avLst/>
                <a:gdLst>
                  <a:gd name="T0" fmla="*/ 0 w 784"/>
                  <a:gd name="T1" fmla="*/ 0 h 44"/>
                  <a:gd name="T2" fmla="*/ 0 w 784"/>
                  <a:gd name="T3" fmla="*/ 6 h 44"/>
                  <a:gd name="T4" fmla="*/ 784 w 784"/>
                  <a:gd name="T5" fmla="*/ 44 h 44"/>
                  <a:gd name="T6" fmla="*/ 784 w 784"/>
                  <a:gd name="T7" fmla="*/ 41 h 44"/>
                  <a:gd name="T8" fmla="*/ 0 w 78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4" h="44">
                    <a:moveTo>
                      <a:pt x="0" y="0"/>
                    </a:moveTo>
                    <a:lnTo>
                      <a:pt x="0" y="6"/>
                    </a:lnTo>
                    <a:lnTo>
                      <a:pt x="784" y="44"/>
                    </a:lnTo>
                    <a:lnTo>
                      <a:pt x="784" y="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88"/>
              <p:cNvSpPr>
                <a:spLocks/>
              </p:cNvSpPr>
              <p:nvPr userDrawn="1"/>
            </p:nvSpPr>
            <p:spPr bwMode="auto">
              <a:xfrm>
                <a:off x="3444" y="1899"/>
                <a:ext cx="411" cy="390"/>
              </a:xfrm>
              <a:custGeom>
                <a:avLst/>
                <a:gdLst>
                  <a:gd name="T0" fmla="*/ 3 w 411"/>
                  <a:gd name="T1" fmla="*/ 0 h 390"/>
                  <a:gd name="T2" fmla="*/ 0 w 411"/>
                  <a:gd name="T3" fmla="*/ 3 h 390"/>
                  <a:gd name="T4" fmla="*/ 408 w 411"/>
                  <a:gd name="T5" fmla="*/ 390 h 390"/>
                  <a:gd name="T6" fmla="*/ 411 w 411"/>
                  <a:gd name="T7" fmla="*/ 387 h 390"/>
                  <a:gd name="T8" fmla="*/ 3 w 411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90">
                    <a:moveTo>
                      <a:pt x="3" y="0"/>
                    </a:moveTo>
                    <a:lnTo>
                      <a:pt x="0" y="3"/>
                    </a:lnTo>
                    <a:lnTo>
                      <a:pt x="408" y="390"/>
                    </a:lnTo>
                    <a:lnTo>
                      <a:pt x="411" y="38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89"/>
              <p:cNvSpPr>
                <a:spLocks/>
              </p:cNvSpPr>
              <p:nvPr userDrawn="1"/>
            </p:nvSpPr>
            <p:spPr bwMode="auto">
              <a:xfrm>
                <a:off x="3040" y="2220"/>
                <a:ext cx="812" cy="69"/>
              </a:xfrm>
              <a:custGeom>
                <a:avLst/>
                <a:gdLst>
                  <a:gd name="T0" fmla="*/ 0 w 812"/>
                  <a:gd name="T1" fmla="*/ 0 h 69"/>
                  <a:gd name="T2" fmla="*/ 0 w 812"/>
                  <a:gd name="T3" fmla="*/ 3 h 69"/>
                  <a:gd name="T4" fmla="*/ 812 w 812"/>
                  <a:gd name="T5" fmla="*/ 69 h 69"/>
                  <a:gd name="T6" fmla="*/ 812 w 812"/>
                  <a:gd name="T7" fmla="*/ 66 h 69"/>
                  <a:gd name="T8" fmla="*/ 0 w 812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2" h="69">
                    <a:moveTo>
                      <a:pt x="0" y="0"/>
                    </a:moveTo>
                    <a:lnTo>
                      <a:pt x="0" y="3"/>
                    </a:lnTo>
                    <a:lnTo>
                      <a:pt x="812" y="69"/>
                    </a:lnTo>
                    <a:lnTo>
                      <a:pt x="812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90"/>
              <p:cNvSpPr>
                <a:spLocks/>
              </p:cNvSpPr>
              <p:nvPr userDrawn="1"/>
            </p:nvSpPr>
            <p:spPr bwMode="auto">
              <a:xfrm>
                <a:off x="4021" y="1028"/>
                <a:ext cx="44" cy="283"/>
              </a:xfrm>
              <a:custGeom>
                <a:avLst/>
                <a:gdLst>
                  <a:gd name="T0" fmla="*/ 3 w 44"/>
                  <a:gd name="T1" fmla="*/ 283 h 283"/>
                  <a:gd name="T2" fmla="*/ 44 w 44"/>
                  <a:gd name="T3" fmla="*/ 0 h 283"/>
                  <a:gd name="T4" fmla="*/ 41 w 44"/>
                  <a:gd name="T5" fmla="*/ 0 h 283"/>
                  <a:gd name="T6" fmla="*/ 0 w 44"/>
                  <a:gd name="T7" fmla="*/ 283 h 283"/>
                  <a:gd name="T8" fmla="*/ 3 w 44"/>
                  <a:gd name="T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83">
                    <a:moveTo>
                      <a:pt x="3" y="283"/>
                    </a:moveTo>
                    <a:lnTo>
                      <a:pt x="44" y="0"/>
                    </a:lnTo>
                    <a:lnTo>
                      <a:pt x="41" y="0"/>
                    </a:lnTo>
                    <a:lnTo>
                      <a:pt x="0" y="283"/>
                    </a:lnTo>
                    <a:lnTo>
                      <a:pt x="3" y="2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91"/>
              <p:cNvSpPr>
                <a:spLocks/>
              </p:cNvSpPr>
              <p:nvPr userDrawn="1"/>
            </p:nvSpPr>
            <p:spPr bwMode="auto">
              <a:xfrm>
                <a:off x="4021" y="1028"/>
                <a:ext cx="44" cy="283"/>
              </a:xfrm>
              <a:custGeom>
                <a:avLst/>
                <a:gdLst>
                  <a:gd name="T0" fmla="*/ 3 w 44"/>
                  <a:gd name="T1" fmla="*/ 283 h 283"/>
                  <a:gd name="T2" fmla="*/ 44 w 44"/>
                  <a:gd name="T3" fmla="*/ 0 h 283"/>
                  <a:gd name="T4" fmla="*/ 41 w 44"/>
                  <a:gd name="T5" fmla="*/ 0 h 283"/>
                  <a:gd name="T6" fmla="*/ 0 w 44"/>
                  <a:gd name="T7" fmla="*/ 283 h 283"/>
                  <a:gd name="T8" fmla="*/ 3 w 44"/>
                  <a:gd name="T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83">
                    <a:moveTo>
                      <a:pt x="3" y="283"/>
                    </a:moveTo>
                    <a:lnTo>
                      <a:pt x="44" y="0"/>
                    </a:lnTo>
                    <a:lnTo>
                      <a:pt x="41" y="0"/>
                    </a:lnTo>
                    <a:lnTo>
                      <a:pt x="0" y="283"/>
                    </a:lnTo>
                    <a:lnTo>
                      <a:pt x="3" y="2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92"/>
              <p:cNvSpPr>
                <a:spLocks/>
              </p:cNvSpPr>
              <p:nvPr userDrawn="1"/>
            </p:nvSpPr>
            <p:spPr bwMode="auto">
              <a:xfrm>
                <a:off x="3977" y="1028"/>
                <a:ext cx="88" cy="912"/>
              </a:xfrm>
              <a:custGeom>
                <a:avLst/>
                <a:gdLst>
                  <a:gd name="T0" fmla="*/ 3 w 88"/>
                  <a:gd name="T1" fmla="*/ 912 h 912"/>
                  <a:gd name="T2" fmla="*/ 88 w 88"/>
                  <a:gd name="T3" fmla="*/ 0 h 912"/>
                  <a:gd name="T4" fmla="*/ 85 w 88"/>
                  <a:gd name="T5" fmla="*/ 0 h 912"/>
                  <a:gd name="T6" fmla="*/ 0 w 88"/>
                  <a:gd name="T7" fmla="*/ 912 h 912"/>
                  <a:gd name="T8" fmla="*/ 3 w 88"/>
                  <a:gd name="T9" fmla="*/ 91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2">
                    <a:moveTo>
                      <a:pt x="3" y="912"/>
                    </a:moveTo>
                    <a:lnTo>
                      <a:pt x="88" y="0"/>
                    </a:lnTo>
                    <a:lnTo>
                      <a:pt x="85" y="0"/>
                    </a:lnTo>
                    <a:lnTo>
                      <a:pt x="0" y="912"/>
                    </a:lnTo>
                    <a:lnTo>
                      <a:pt x="3" y="9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93"/>
              <p:cNvSpPr>
                <a:spLocks/>
              </p:cNvSpPr>
              <p:nvPr userDrawn="1"/>
            </p:nvSpPr>
            <p:spPr bwMode="auto">
              <a:xfrm>
                <a:off x="3977" y="1311"/>
                <a:ext cx="47" cy="629"/>
              </a:xfrm>
              <a:custGeom>
                <a:avLst/>
                <a:gdLst>
                  <a:gd name="T0" fmla="*/ 3 w 47"/>
                  <a:gd name="T1" fmla="*/ 629 h 629"/>
                  <a:gd name="T2" fmla="*/ 47 w 47"/>
                  <a:gd name="T3" fmla="*/ 0 h 629"/>
                  <a:gd name="T4" fmla="*/ 44 w 47"/>
                  <a:gd name="T5" fmla="*/ 0 h 629"/>
                  <a:gd name="T6" fmla="*/ 0 w 47"/>
                  <a:gd name="T7" fmla="*/ 629 h 629"/>
                  <a:gd name="T8" fmla="*/ 3 w 47"/>
                  <a:gd name="T9" fmla="*/ 629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29">
                    <a:moveTo>
                      <a:pt x="3" y="629"/>
                    </a:moveTo>
                    <a:lnTo>
                      <a:pt x="47" y="0"/>
                    </a:lnTo>
                    <a:lnTo>
                      <a:pt x="44" y="0"/>
                    </a:lnTo>
                    <a:lnTo>
                      <a:pt x="0" y="629"/>
                    </a:lnTo>
                    <a:lnTo>
                      <a:pt x="3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94"/>
              <p:cNvSpPr>
                <a:spLocks/>
              </p:cNvSpPr>
              <p:nvPr userDrawn="1"/>
            </p:nvSpPr>
            <p:spPr bwMode="auto">
              <a:xfrm>
                <a:off x="3977" y="1311"/>
                <a:ext cx="47" cy="629"/>
              </a:xfrm>
              <a:custGeom>
                <a:avLst/>
                <a:gdLst>
                  <a:gd name="T0" fmla="*/ 3 w 47"/>
                  <a:gd name="T1" fmla="*/ 629 h 629"/>
                  <a:gd name="T2" fmla="*/ 47 w 47"/>
                  <a:gd name="T3" fmla="*/ 0 h 629"/>
                  <a:gd name="T4" fmla="*/ 44 w 47"/>
                  <a:gd name="T5" fmla="*/ 0 h 629"/>
                  <a:gd name="T6" fmla="*/ 0 w 47"/>
                  <a:gd name="T7" fmla="*/ 629 h 629"/>
                  <a:gd name="T8" fmla="*/ 3 w 47"/>
                  <a:gd name="T9" fmla="*/ 629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29">
                    <a:moveTo>
                      <a:pt x="3" y="629"/>
                    </a:moveTo>
                    <a:lnTo>
                      <a:pt x="47" y="0"/>
                    </a:lnTo>
                    <a:lnTo>
                      <a:pt x="44" y="0"/>
                    </a:lnTo>
                    <a:lnTo>
                      <a:pt x="0" y="629"/>
                    </a:lnTo>
                    <a:lnTo>
                      <a:pt x="3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95"/>
              <p:cNvSpPr>
                <a:spLocks/>
              </p:cNvSpPr>
              <p:nvPr userDrawn="1"/>
            </p:nvSpPr>
            <p:spPr bwMode="auto">
              <a:xfrm>
                <a:off x="3140" y="1308"/>
                <a:ext cx="884" cy="69"/>
              </a:xfrm>
              <a:custGeom>
                <a:avLst/>
                <a:gdLst>
                  <a:gd name="T0" fmla="*/ 0 w 884"/>
                  <a:gd name="T1" fmla="*/ 69 h 69"/>
                  <a:gd name="T2" fmla="*/ 884 w 884"/>
                  <a:gd name="T3" fmla="*/ 3 h 69"/>
                  <a:gd name="T4" fmla="*/ 884 w 884"/>
                  <a:gd name="T5" fmla="*/ 0 h 69"/>
                  <a:gd name="T6" fmla="*/ 0 w 884"/>
                  <a:gd name="T7" fmla="*/ 63 h 69"/>
                  <a:gd name="T8" fmla="*/ 0 w 884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4" h="69">
                    <a:moveTo>
                      <a:pt x="0" y="69"/>
                    </a:moveTo>
                    <a:lnTo>
                      <a:pt x="884" y="3"/>
                    </a:lnTo>
                    <a:lnTo>
                      <a:pt x="884" y="0"/>
                    </a:lnTo>
                    <a:lnTo>
                      <a:pt x="0" y="63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96"/>
              <p:cNvSpPr>
                <a:spLocks/>
              </p:cNvSpPr>
              <p:nvPr userDrawn="1"/>
            </p:nvSpPr>
            <p:spPr bwMode="auto">
              <a:xfrm>
                <a:off x="3140" y="1308"/>
                <a:ext cx="884" cy="69"/>
              </a:xfrm>
              <a:custGeom>
                <a:avLst/>
                <a:gdLst>
                  <a:gd name="T0" fmla="*/ 0 w 884"/>
                  <a:gd name="T1" fmla="*/ 69 h 69"/>
                  <a:gd name="T2" fmla="*/ 884 w 884"/>
                  <a:gd name="T3" fmla="*/ 3 h 69"/>
                  <a:gd name="T4" fmla="*/ 884 w 884"/>
                  <a:gd name="T5" fmla="*/ 0 h 69"/>
                  <a:gd name="T6" fmla="*/ 0 w 884"/>
                  <a:gd name="T7" fmla="*/ 63 h 69"/>
                  <a:gd name="T8" fmla="*/ 0 w 884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4" h="69">
                    <a:moveTo>
                      <a:pt x="0" y="69"/>
                    </a:moveTo>
                    <a:lnTo>
                      <a:pt x="884" y="3"/>
                    </a:lnTo>
                    <a:lnTo>
                      <a:pt x="884" y="0"/>
                    </a:lnTo>
                    <a:lnTo>
                      <a:pt x="0" y="63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97"/>
              <p:cNvSpPr>
                <a:spLocks/>
              </p:cNvSpPr>
              <p:nvPr userDrawn="1"/>
            </p:nvSpPr>
            <p:spPr bwMode="auto">
              <a:xfrm>
                <a:off x="2915" y="1116"/>
                <a:ext cx="225" cy="258"/>
              </a:xfrm>
              <a:custGeom>
                <a:avLst/>
                <a:gdLst>
                  <a:gd name="T0" fmla="*/ 225 w 225"/>
                  <a:gd name="T1" fmla="*/ 258 h 258"/>
                  <a:gd name="T2" fmla="*/ 225 w 225"/>
                  <a:gd name="T3" fmla="*/ 258 h 258"/>
                  <a:gd name="T4" fmla="*/ 3 w 225"/>
                  <a:gd name="T5" fmla="*/ 0 h 258"/>
                  <a:gd name="T6" fmla="*/ 0 w 225"/>
                  <a:gd name="T7" fmla="*/ 4 h 258"/>
                  <a:gd name="T8" fmla="*/ 225 w 225"/>
                  <a:gd name="T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58">
                    <a:moveTo>
                      <a:pt x="225" y="258"/>
                    </a:moveTo>
                    <a:lnTo>
                      <a:pt x="225" y="258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25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98"/>
              <p:cNvSpPr>
                <a:spLocks/>
              </p:cNvSpPr>
              <p:nvPr userDrawn="1"/>
            </p:nvSpPr>
            <p:spPr bwMode="auto">
              <a:xfrm>
                <a:off x="2915" y="786"/>
                <a:ext cx="329" cy="334"/>
              </a:xfrm>
              <a:custGeom>
                <a:avLst/>
                <a:gdLst>
                  <a:gd name="T0" fmla="*/ 3 w 329"/>
                  <a:gd name="T1" fmla="*/ 334 h 334"/>
                  <a:gd name="T2" fmla="*/ 329 w 329"/>
                  <a:gd name="T3" fmla="*/ 4 h 334"/>
                  <a:gd name="T4" fmla="*/ 329 w 329"/>
                  <a:gd name="T5" fmla="*/ 0 h 334"/>
                  <a:gd name="T6" fmla="*/ 0 w 329"/>
                  <a:gd name="T7" fmla="*/ 330 h 334"/>
                  <a:gd name="T8" fmla="*/ 3 w 329"/>
                  <a:gd name="T9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" h="334">
                    <a:moveTo>
                      <a:pt x="3" y="334"/>
                    </a:moveTo>
                    <a:lnTo>
                      <a:pt x="329" y="4"/>
                    </a:lnTo>
                    <a:lnTo>
                      <a:pt x="329" y="0"/>
                    </a:lnTo>
                    <a:lnTo>
                      <a:pt x="0" y="330"/>
                    </a:lnTo>
                    <a:lnTo>
                      <a:pt x="3" y="3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99"/>
              <p:cNvSpPr>
                <a:spLocks/>
              </p:cNvSpPr>
              <p:nvPr userDrawn="1"/>
            </p:nvSpPr>
            <p:spPr bwMode="auto">
              <a:xfrm>
                <a:off x="3140" y="786"/>
                <a:ext cx="107" cy="588"/>
              </a:xfrm>
              <a:custGeom>
                <a:avLst/>
                <a:gdLst>
                  <a:gd name="T0" fmla="*/ 3 w 107"/>
                  <a:gd name="T1" fmla="*/ 588 h 588"/>
                  <a:gd name="T2" fmla="*/ 107 w 107"/>
                  <a:gd name="T3" fmla="*/ 4 h 588"/>
                  <a:gd name="T4" fmla="*/ 104 w 107"/>
                  <a:gd name="T5" fmla="*/ 0 h 588"/>
                  <a:gd name="T6" fmla="*/ 0 w 107"/>
                  <a:gd name="T7" fmla="*/ 588 h 588"/>
                  <a:gd name="T8" fmla="*/ 3 w 107"/>
                  <a:gd name="T9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588">
                    <a:moveTo>
                      <a:pt x="3" y="588"/>
                    </a:moveTo>
                    <a:lnTo>
                      <a:pt x="107" y="4"/>
                    </a:lnTo>
                    <a:lnTo>
                      <a:pt x="104" y="0"/>
                    </a:lnTo>
                    <a:lnTo>
                      <a:pt x="0" y="588"/>
                    </a:lnTo>
                    <a:lnTo>
                      <a:pt x="3" y="5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00"/>
              <p:cNvSpPr>
                <a:spLocks/>
              </p:cNvSpPr>
              <p:nvPr userDrawn="1"/>
            </p:nvSpPr>
            <p:spPr bwMode="auto">
              <a:xfrm>
                <a:off x="3244" y="786"/>
                <a:ext cx="821" cy="246"/>
              </a:xfrm>
              <a:custGeom>
                <a:avLst/>
                <a:gdLst>
                  <a:gd name="T0" fmla="*/ 818 w 821"/>
                  <a:gd name="T1" fmla="*/ 246 h 246"/>
                  <a:gd name="T2" fmla="*/ 821 w 821"/>
                  <a:gd name="T3" fmla="*/ 242 h 246"/>
                  <a:gd name="T4" fmla="*/ 0 w 821"/>
                  <a:gd name="T5" fmla="*/ 0 h 246"/>
                  <a:gd name="T6" fmla="*/ 0 w 821"/>
                  <a:gd name="T7" fmla="*/ 4 h 246"/>
                  <a:gd name="T8" fmla="*/ 818 w 821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246">
                    <a:moveTo>
                      <a:pt x="818" y="246"/>
                    </a:moveTo>
                    <a:lnTo>
                      <a:pt x="821" y="24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18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301"/>
              <p:cNvSpPr>
                <a:spLocks/>
              </p:cNvSpPr>
              <p:nvPr userDrawn="1"/>
            </p:nvSpPr>
            <p:spPr bwMode="auto">
              <a:xfrm>
                <a:off x="3244" y="786"/>
                <a:ext cx="780" cy="525"/>
              </a:xfrm>
              <a:custGeom>
                <a:avLst/>
                <a:gdLst>
                  <a:gd name="T0" fmla="*/ 777 w 780"/>
                  <a:gd name="T1" fmla="*/ 525 h 525"/>
                  <a:gd name="T2" fmla="*/ 780 w 780"/>
                  <a:gd name="T3" fmla="*/ 522 h 525"/>
                  <a:gd name="T4" fmla="*/ 0 w 780"/>
                  <a:gd name="T5" fmla="*/ 0 h 525"/>
                  <a:gd name="T6" fmla="*/ 0 w 780"/>
                  <a:gd name="T7" fmla="*/ 4 h 525"/>
                  <a:gd name="T8" fmla="*/ 777 w 780"/>
                  <a:gd name="T9" fmla="*/ 525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0" h="525">
                    <a:moveTo>
                      <a:pt x="777" y="525"/>
                    </a:moveTo>
                    <a:lnTo>
                      <a:pt x="780" y="52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777" y="5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302"/>
              <p:cNvSpPr>
                <a:spLocks/>
              </p:cNvSpPr>
              <p:nvPr userDrawn="1"/>
            </p:nvSpPr>
            <p:spPr bwMode="auto">
              <a:xfrm>
                <a:off x="3244" y="786"/>
                <a:ext cx="780" cy="525"/>
              </a:xfrm>
              <a:custGeom>
                <a:avLst/>
                <a:gdLst>
                  <a:gd name="T0" fmla="*/ 777 w 780"/>
                  <a:gd name="T1" fmla="*/ 525 h 525"/>
                  <a:gd name="T2" fmla="*/ 780 w 780"/>
                  <a:gd name="T3" fmla="*/ 522 h 525"/>
                  <a:gd name="T4" fmla="*/ 0 w 780"/>
                  <a:gd name="T5" fmla="*/ 0 h 525"/>
                  <a:gd name="T6" fmla="*/ 0 w 780"/>
                  <a:gd name="T7" fmla="*/ 4 h 525"/>
                  <a:gd name="T8" fmla="*/ 777 w 780"/>
                  <a:gd name="T9" fmla="*/ 525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0" h="525">
                    <a:moveTo>
                      <a:pt x="777" y="525"/>
                    </a:moveTo>
                    <a:lnTo>
                      <a:pt x="780" y="52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777" y="5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303"/>
              <p:cNvSpPr>
                <a:spLocks/>
              </p:cNvSpPr>
              <p:nvPr userDrawn="1"/>
            </p:nvSpPr>
            <p:spPr bwMode="auto">
              <a:xfrm>
                <a:off x="4062" y="903"/>
                <a:ext cx="166" cy="129"/>
              </a:xfrm>
              <a:custGeom>
                <a:avLst/>
                <a:gdLst>
                  <a:gd name="T0" fmla="*/ 3 w 166"/>
                  <a:gd name="T1" fmla="*/ 129 h 129"/>
                  <a:gd name="T2" fmla="*/ 166 w 166"/>
                  <a:gd name="T3" fmla="*/ 3 h 129"/>
                  <a:gd name="T4" fmla="*/ 166 w 166"/>
                  <a:gd name="T5" fmla="*/ 0 h 129"/>
                  <a:gd name="T6" fmla="*/ 0 w 166"/>
                  <a:gd name="T7" fmla="*/ 125 h 129"/>
                  <a:gd name="T8" fmla="*/ 3 w 166"/>
                  <a:gd name="T9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129">
                    <a:moveTo>
                      <a:pt x="3" y="129"/>
                    </a:moveTo>
                    <a:lnTo>
                      <a:pt x="166" y="3"/>
                    </a:lnTo>
                    <a:lnTo>
                      <a:pt x="166" y="0"/>
                    </a:lnTo>
                    <a:lnTo>
                      <a:pt x="0" y="125"/>
                    </a:lnTo>
                    <a:lnTo>
                      <a:pt x="3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304"/>
              <p:cNvSpPr>
                <a:spLocks/>
              </p:cNvSpPr>
              <p:nvPr userDrawn="1"/>
            </p:nvSpPr>
            <p:spPr bwMode="auto">
              <a:xfrm>
                <a:off x="4021" y="903"/>
                <a:ext cx="207" cy="408"/>
              </a:xfrm>
              <a:custGeom>
                <a:avLst/>
                <a:gdLst>
                  <a:gd name="T0" fmla="*/ 3 w 207"/>
                  <a:gd name="T1" fmla="*/ 408 h 408"/>
                  <a:gd name="T2" fmla="*/ 207 w 207"/>
                  <a:gd name="T3" fmla="*/ 0 h 408"/>
                  <a:gd name="T4" fmla="*/ 204 w 207"/>
                  <a:gd name="T5" fmla="*/ 0 h 408"/>
                  <a:gd name="T6" fmla="*/ 0 w 207"/>
                  <a:gd name="T7" fmla="*/ 405 h 408"/>
                  <a:gd name="T8" fmla="*/ 3 w 207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408">
                    <a:moveTo>
                      <a:pt x="3" y="408"/>
                    </a:moveTo>
                    <a:lnTo>
                      <a:pt x="207" y="0"/>
                    </a:lnTo>
                    <a:lnTo>
                      <a:pt x="204" y="0"/>
                    </a:lnTo>
                    <a:lnTo>
                      <a:pt x="0" y="405"/>
                    </a:lnTo>
                    <a:lnTo>
                      <a:pt x="3" y="4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305"/>
              <p:cNvSpPr>
                <a:spLocks/>
              </p:cNvSpPr>
              <p:nvPr userDrawn="1"/>
            </p:nvSpPr>
            <p:spPr bwMode="auto">
              <a:xfrm>
                <a:off x="4021" y="903"/>
                <a:ext cx="207" cy="408"/>
              </a:xfrm>
              <a:custGeom>
                <a:avLst/>
                <a:gdLst>
                  <a:gd name="T0" fmla="*/ 3 w 207"/>
                  <a:gd name="T1" fmla="*/ 408 h 408"/>
                  <a:gd name="T2" fmla="*/ 207 w 207"/>
                  <a:gd name="T3" fmla="*/ 0 h 408"/>
                  <a:gd name="T4" fmla="*/ 204 w 207"/>
                  <a:gd name="T5" fmla="*/ 0 h 408"/>
                  <a:gd name="T6" fmla="*/ 0 w 207"/>
                  <a:gd name="T7" fmla="*/ 405 h 408"/>
                  <a:gd name="T8" fmla="*/ 3 w 207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408">
                    <a:moveTo>
                      <a:pt x="3" y="408"/>
                    </a:moveTo>
                    <a:lnTo>
                      <a:pt x="207" y="0"/>
                    </a:lnTo>
                    <a:lnTo>
                      <a:pt x="204" y="0"/>
                    </a:lnTo>
                    <a:lnTo>
                      <a:pt x="0" y="405"/>
                    </a:lnTo>
                    <a:lnTo>
                      <a:pt x="3" y="4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306"/>
              <p:cNvSpPr>
                <a:spLocks/>
              </p:cNvSpPr>
              <p:nvPr userDrawn="1"/>
            </p:nvSpPr>
            <p:spPr bwMode="auto">
              <a:xfrm>
                <a:off x="4225" y="903"/>
                <a:ext cx="65" cy="672"/>
              </a:xfrm>
              <a:custGeom>
                <a:avLst/>
                <a:gdLst>
                  <a:gd name="T0" fmla="*/ 62 w 65"/>
                  <a:gd name="T1" fmla="*/ 672 h 672"/>
                  <a:gd name="T2" fmla="*/ 65 w 65"/>
                  <a:gd name="T3" fmla="*/ 672 h 672"/>
                  <a:gd name="T4" fmla="*/ 3 w 65"/>
                  <a:gd name="T5" fmla="*/ 0 h 672"/>
                  <a:gd name="T6" fmla="*/ 0 w 65"/>
                  <a:gd name="T7" fmla="*/ 0 h 672"/>
                  <a:gd name="T8" fmla="*/ 62 w 65"/>
                  <a:gd name="T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72">
                    <a:moveTo>
                      <a:pt x="62" y="672"/>
                    </a:moveTo>
                    <a:lnTo>
                      <a:pt x="65" y="67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2" y="6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307"/>
              <p:cNvSpPr>
                <a:spLocks/>
              </p:cNvSpPr>
              <p:nvPr userDrawn="1"/>
            </p:nvSpPr>
            <p:spPr bwMode="auto">
              <a:xfrm>
                <a:off x="3977" y="1575"/>
                <a:ext cx="313" cy="365"/>
              </a:xfrm>
              <a:custGeom>
                <a:avLst/>
                <a:gdLst>
                  <a:gd name="T0" fmla="*/ 3 w 313"/>
                  <a:gd name="T1" fmla="*/ 365 h 365"/>
                  <a:gd name="T2" fmla="*/ 313 w 313"/>
                  <a:gd name="T3" fmla="*/ 4 h 365"/>
                  <a:gd name="T4" fmla="*/ 310 w 313"/>
                  <a:gd name="T5" fmla="*/ 0 h 365"/>
                  <a:gd name="T6" fmla="*/ 0 w 313"/>
                  <a:gd name="T7" fmla="*/ 365 h 365"/>
                  <a:gd name="T8" fmla="*/ 3 w 313"/>
                  <a:gd name="T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365">
                    <a:moveTo>
                      <a:pt x="3" y="365"/>
                    </a:moveTo>
                    <a:lnTo>
                      <a:pt x="313" y="4"/>
                    </a:lnTo>
                    <a:lnTo>
                      <a:pt x="310" y="0"/>
                    </a:lnTo>
                    <a:lnTo>
                      <a:pt x="0" y="365"/>
                    </a:lnTo>
                    <a:lnTo>
                      <a:pt x="3" y="3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308"/>
              <p:cNvSpPr>
                <a:spLocks/>
              </p:cNvSpPr>
              <p:nvPr userDrawn="1"/>
            </p:nvSpPr>
            <p:spPr bwMode="auto">
              <a:xfrm>
                <a:off x="4062" y="1028"/>
                <a:ext cx="228" cy="551"/>
              </a:xfrm>
              <a:custGeom>
                <a:avLst/>
                <a:gdLst>
                  <a:gd name="T0" fmla="*/ 225 w 228"/>
                  <a:gd name="T1" fmla="*/ 551 h 551"/>
                  <a:gd name="T2" fmla="*/ 228 w 228"/>
                  <a:gd name="T3" fmla="*/ 547 h 551"/>
                  <a:gd name="T4" fmla="*/ 3 w 228"/>
                  <a:gd name="T5" fmla="*/ 0 h 551"/>
                  <a:gd name="T6" fmla="*/ 0 w 228"/>
                  <a:gd name="T7" fmla="*/ 4 h 551"/>
                  <a:gd name="T8" fmla="*/ 225 w 228"/>
                  <a:gd name="T9" fmla="*/ 55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551">
                    <a:moveTo>
                      <a:pt x="225" y="551"/>
                    </a:moveTo>
                    <a:lnTo>
                      <a:pt x="228" y="5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25" y="5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309"/>
              <p:cNvSpPr>
                <a:spLocks/>
              </p:cNvSpPr>
              <p:nvPr userDrawn="1"/>
            </p:nvSpPr>
            <p:spPr bwMode="auto">
              <a:xfrm>
                <a:off x="4024" y="1308"/>
                <a:ext cx="266" cy="271"/>
              </a:xfrm>
              <a:custGeom>
                <a:avLst/>
                <a:gdLst>
                  <a:gd name="T0" fmla="*/ 263 w 266"/>
                  <a:gd name="T1" fmla="*/ 271 h 271"/>
                  <a:gd name="T2" fmla="*/ 266 w 266"/>
                  <a:gd name="T3" fmla="*/ 267 h 271"/>
                  <a:gd name="T4" fmla="*/ 0 w 266"/>
                  <a:gd name="T5" fmla="*/ 0 h 271"/>
                  <a:gd name="T6" fmla="*/ 0 w 266"/>
                  <a:gd name="T7" fmla="*/ 3 h 271"/>
                  <a:gd name="T8" fmla="*/ 263 w 266"/>
                  <a:gd name="T9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71">
                    <a:moveTo>
                      <a:pt x="263" y="271"/>
                    </a:moveTo>
                    <a:lnTo>
                      <a:pt x="266" y="267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63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310"/>
              <p:cNvSpPr>
                <a:spLocks/>
              </p:cNvSpPr>
              <p:nvPr userDrawn="1"/>
            </p:nvSpPr>
            <p:spPr bwMode="auto">
              <a:xfrm>
                <a:off x="4024" y="1308"/>
                <a:ext cx="266" cy="271"/>
              </a:xfrm>
              <a:custGeom>
                <a:avLst/>
                <a:gdLst>
                  <a:gd name="T0" fmla="*/ 263 w 266"/>
                  <a:gd name="T1" fmla="*/ 271 h 271"/>
                  <a:gd name="T2" fmla="*/ 266 w 266"/>
                  <a:gd name="T3" fmla="*/ 267 h 271"/>
                  <a:gd name="T4" fmla="*/ 0 w 266"/>
                  <a:gd name="T5" fmla="*/ 0 h 271"/>
                  <a:gd name="T6" fmla="*/ 0 w 266"/>
                  <a:gd name="T7" fmla="*/ 3 h 271"/>
                  <a:gd name="T8" fmla="*/ 263 w 266"/>
                  <a:gd name="T9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71">
                    <a:moveTo>
                      <a:pt x="263" y="271"/>
                    </a:moveTo>
                    <a:lnTo>
                      <a:pt x="266" y="267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63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311"/>
              <p:cNvSpPr>
                <a:spLocks/>
              </p:cNvSpPr>
              <p:nvPr userDrawn="1"/>
            </p:nvSpPr>
            <p:spPr bwMode="auto">
              <a:xfrm>
                <a:off x="4225" y="903"/>
                <a:ext cx="65" cy="672"/>
              </a:xfrm>
              <a:custGeom>
                <a:avLst/>
                <a:gdLst>
                  <a:gd name="T0" fmla="*/ 62 w 65"/>
                  <a:gd name="T1" fmla="*/ 672 h 672"/>
                  <a:gd name="T2" fmla="*/ 65 w 65"/>
                  <a:gd name="T3" fmla="*/ 672 h 672"/>
                  <a:gd name="T4" fmla="*/ 3 w 65"/>
                  <a:gd name="T5" fmla="*/ 0 h 672"/>
                  <a:gd name="T6" fmla="*/ 0 w 65"/>
                  <a:gd name="T7" fmla="*/ 0 h 672"/>
                  <a:gd name="T8" fmla="*/ 62 w 65"/>
                  <a:gd name="T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72">
                    <a:moveTo>
                      <a:pt x="62" y="672"/>
                    </a:moveTo>
                    <a:lnTo>
                      <a:pt x="65" y="67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2" y="6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312"/>
              <p:cNvSpPr>
                <a:spLocks/>
              </p:cNvSpPr>
              <p:nvPr userDrawn="1"/>
            </p:nvSpPr>
            <p:spPr bwMode="auto">
              <a:xfrm>
                <a:off x="3977" y="1575"/>
                <a:ext cx="313" cy="365"/>
              </a:xfrm>
              <a:custGeom>
                <a:avLst/>
                <a:gdLst>
                  <a:gd name="T0" fmla="*/ 3 w 313"/>
                  <a:gd name="T1" fmla="*/ 365 h 365"/>
                  <a:gd name="T2" fmla="*/ 313 w 313"/>
                  <a:gd name="T3" fmla="*/ 4 h 365"/>
                  <a:gd name="T4" fmla="*/ 310 w 313"/>
                  <a:gd name="T5" fmla="*/ 0 h 365"/>
                  <a:gd name="T6" fmla="*/ 0 w 313"/>
                  <a:gd name="T7" fmla="*/ 365 h 365"/>
                  <a:gd name="T8" fmla="*/ 3 w 313"/>
                  <a:gd name="T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365">
                    <a:moveTo>
                      <a:pt x="3" y="365"/>
                    </a:moveTo>
                    <a:lnTo>
                      <a:pt x="313" y="4"/>
                    </a:lnTo>
                    <a:lnTo>
                      <a:pt x="310" y="0"/>
                    </a:lnTo>
                    <a:lnTo>
                      <a:pt x="0" y="365"/>
                    </a:lnTo>
                    <a:lnTo>
                      <a:pt x="3" y="3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313"/>
              <p:cNvSpPr>
                <a:spLocks/>
              </p:cNvSpPr>
              <p:nvPr userDrawn="1"/>
            </p:nvSpPr>
            <p:spPr bwMode="auto">
              <a:xfrm>
                <a:off x="4062" y="1028"/>
                <a:ext cx="228" cy="551"/>
              </a:xfrm>
              <a:custGeom>
                <a:avLst/>
                <a:gdLst>
                  <a:gd name="T0" fmla="*/ 225 w 228"/>
                  <a:gd name="T1" fmla="*/ 551 h 551"/>
                  <a:gd name="T2" fmla="*/ 228 w 228"/>
                  <a:gd name="T3" fmla="*/ 547 h 551"/>
                  <a:gd name="T4" fmla="*/ 3 w 228"/>
                  <a:gd name="T5" fmla="*/ 0 h 551"/>
                  <a:gd name="T6" fmla="*/ 0 w 228"/>
                  <a:gd name="T7" fmla="*/ 4 h 551"/>
                  <a:gd name="T8" fmla="*/ 225 w 228"/>
                  <a:gd name="T9" fmla="*/ 55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551">
                    <a:moveTo>
                      <a:pt x="225" y="551"/>
                    </a:moveTo>
                    <a:lnTo>
                      <a:pt x="228" y="5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25" y="5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314"/>
              <p:cNvSpPr>
                <a:spLocks/>
              </p:cNvSpPr>
              <p:nvPr userDrawn="1"/>
            </p:nvSpPr>
            <p:spPr bwMode="auto">
              <a:xfrm>
                <a:off x="4024" y="1308"/>
                <a:ext cx="266" cy="271"/>
              </a:xfrm>
              <a:custGeom>
                <a:avLst/>
                <a:gdLst>
                  <a:gd name="T0" fmla="*/ 263 w 266"/>
                  <a:gd name="T1" fmla="*/ 271 h 271"/>
                  <a:gd name="T2" fmla="*/ 266 w 266"/>
                  <a:gd name="T3" fmla="*/ 267 h 271"/>
                  <a:gd name="T4" fmla="*/ 0 w 266"/>
                  <a:gd name="T5" fmla="*/ 0 h 271"/>
                  <a:gd name="T6" fmla="*/ 0 w 266"/>
                  <a:gd name="T7" fmla="*/ 3 h 271"/>
                  <a:gd name="T8" fmla="*/ 263 w 266"/>
                  <a:gd name="T9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71">
                    <a:moveTo>
                      <a:pt x="263" y="271"/>
                    </a:moveTo>
                    <a:lnTo>
                      <a:pt x="266" y="267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63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315"/>
              <p:cNvSpPr>
                <a:spLocks/>
              </p:cNvSpPr>
              <p:nvPr userDrawn="1"/>
            </p:nvSpPr>
            <p:spPr bwMode="auto">
              <a:xfrm>
                <a:off x="4024" y="1308"/>
                <a:ext cx="266" cy="271"/>
              </a:xfrm>
              <a:custGeom>
                <a:avLst/>
                <a:gdLst>
                  <a:gd name="T0" fmla="*/ 263 w 266"/>
                  <a:gd name="T1" fmla="*/ 271 h 271"/>
                  <a:gd name="T2" fmla="*/ 266 w 266"/>
                  <a:gd name="T3" fmla="*/ 267 h 271"/>
                  <a:gd name="T4" fmla="*/ 0 w 266"/>
                  <a:gd name="T5" fmla="*/ 0 h 271"/>
                  <a:gd name="T6" fmla="*/ 0 w 266"/>
                  <a:gd name="T7" fmla="*/ 3 h 271"/>
                  <a:gd name="T8" fmla="*/ 263 w 266"/>
                  <a:gd name="T9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71">
                    <a:moveTo>
                      <a:pt x="263" y="271"/>
                    </a:moveTo>
                    <a:lnTo>
                      <a:pt x="266" y="267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63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316"/>
              <p:cNvSpPr>
                <a:spLocks/>
              </p:cNvSpPr>
              <p:nvPr userDrawn="1"/>
            </p:nvSpPr>
            <p:spPr bwMode="auto">
              <a:xfrm>
                <a:off x="3140" y="786"/>
                <a:ext cx="107" cy="877"/>
              </a:xfrm>
              <a:custGeom>
                <a:avLst/>
                <a:gdLst>
                  <a:gd name="T0" fmla="*/ 3 w 107"/>
                  <a:gd name="T1" fmla="*/ 877 h 877"/>
                  <a:gd name="T2" fmla="*/ 107 w 107"/>
                  <a:gd name="T3" fmla="*/ 4 h 877"/>
                  <a:gd name="T4" fmla="*/ 101 w 107"/>
                  <a:gd name="T5" fmla="*/ 0 h 877"/>
                  <a:gd name="T6" fmla="*/ 0 w 107"/>
                  <a:gd name="T7" fmla="*/ 877 h 877"/>
                  <a:gd name="T8" fmla="*/ 3 w 107"/>
                  <a:gd name="T9" fmla="*/ 877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877">
                    <a:moveTo>
                      <a:pt x="3" y="877"/>
                    </a:moveTo>
                    <a:lnTo>
                      <a:pt x="107" y="4"/>
                    </a:lnTo>
                    <a:lnTo>
                      <a:pt x="101" y="0"/>
                    </a:lnTo>
                    <a:lnTo>
                      <a:pt x="0" y="877"/>
                    </a:lnTo>
                    <a:lnTo>
                      <a:pt x="3" y="8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317"/>
              <p:cNvSpPr>
                <a:spLocks/>
              </p:cNvSpPr>
              <p:nvPr userDrawn="1"/>
            </p:nvSpPr>
            <p:spPr bwMode="auto">
              <a:xfrm>
                <a:off x="2915" y="1116"/>
                <a:ext cx="228" cy="547"/>
              </a:xfrm>
              <a:custGeom>
                <a:avLst/>
                <a:gdLst>
                  <a:gd name="T0" fmla="*/ 225 w 228"/>
                  <a:gd name="T1" fmla="*/ 547 h 547"/>
                  <a:gd name="T2" fmla="*/ 228 w 228"/>
                  <a:gd name="T3" fmla="*/ 547 h 547"/>
                  <a:gd name="T4" fmla="*/ 3 w 228"/>
                  <a:gd name="T5" fmla="*/ 0 h 547"/>
                  <a:gd name="T6" fmla="*/ 0 w 228"/>
                  <a:gd name="T7" fmla="*/ 0 h 547"/>
                  <a:gd name="T8" fmla="*/ 225 w 228"/>
                  <a:gd name="T9" fmla="*/ 547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547">
                    <a:moveTo>
                      <a:pt x="225" y="547"/>
                    </a:moveTo>
                    <a:lnTo>
                      <a:pt x="228" y="547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25" y="5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318"/>
              <p:cNvSpPr>
                <a:spLocks/>
              </p:cNvSpPr>
              <p:nvPr userDrawn="1"/>
            </p:nvSpPr>
            <p:spPr bwMode="auto">
              <a:xfrm>
                <a:off x="3140" y="1374"/>
                <a:ext cx="3" cy="289"/>
              </a:xfrm>
              <a:custGeom>
                <a:avLst/>
                <a:gdLst>
                  <a:gd name="T0" fmla="*/ 0 w 3"/>
                  <a:gd name="T1" fmla="*/ 289 h 289"/>
                  <a:gd name="T2" fmla="*/ 3 w 3"/>
                  <a:gd name="T3" fmla="*/ 289 h 289"/>
                  <a:gd name="T4" fmla="*/ 0 w 3"/>
                  <a:gd name="T5" fmla="*/ 0 h 289"/>
                  <a:gd name="T6" fmla="*/ 0 w 3"/>
                  <a:gd name="T7" fmla="*/ 0 h 289"/>
                  <a:gd name="T8" fmla="*/ 0 w 3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89">
                    <a:moveTo>
                      <a:pt x="0" y="289"/>
                    </a:moveTo>
                    <a:lnTo>
                      <a:pt x="3" y="28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319"/>
              <p:cNvSpPr>
                <a:spLocks/>
              </p:cNvSpPr>
              <p:nvPr userDrawn="1"/>
            </p:nvSpPr>
            <p:spPr bwMode="auto">
              <a:xfrm>
                <a:off x="3140" y="1663"/>
                <a:ext cx="840" cy="280"/>
              </a:xfrm>
              <a:custGeom>
                <a:avLst/>
                <a:gdLst>
                  <a:gd name="T0" fmla="*/ 837 w 840"/>
                  <a:gd name="T1" fmla="*/ 280 h 280"/>
                  <a:gd name="T2" fmla="*/ 840 w 840"/>
                  <a:gd name="T3" fmla="*/ 274 h 280"/>
                  <a:gd name="T4" fmla="*/ 3 w 840"/>
                  <a:gd name="T5" fmla="*/ 0 h 280"/>
                  <a:gd name="T6" fmla="*/ 0 w 840"/>
                  <a:gd name="T7" fmla="*/ 4 h 280"/>
                  <a:gd name="T8" fmla="*/ 837 w 840"/>
                  <a:gd name="T9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0" h="280">
                    <a:moveTo>
                      <a:pt x="837" y="280"/>
                    </a:moveTo>
                    <a:lnTo>
                      <a:pt x="840" y="274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837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320"/>
              <p:cNvSpPr>
                <a:spLocks/>
              </p:cNvSpPr>
              <p:nvPr userDrawn="1"/>
            </p:nvSpPr>
            <p:spPr bwMode="auto">
              <a:xfrm>
                <a:off x="3789" y="356"/>
                <a:ext cx="439" cy="550"/>
              </a:xfrm>
              <a:custGeom>
                <a:avLst/>
                <a:gdLst>
                  <a:gd name="T0" fmla="*/ 436 w 439"/>
                  <a:gd name="T1" fmla="*/ 550 h 550"/>
                  <a:gd name="T2" fmla="*/ 439 w 439"/>
                  <a:gd name="T3" fmla="*/ 547 h 550"/>
                  <a:gd name="T4" fmla="*/ 3 w 439"/>
                  <a:gd name="T5" fmla="*/ 0 h 550"/>
                  <a:gd name="T6" fmla="*/ 0 w 439"/>
                  <a:gd name="T7" fmla="*/ 3 h 550"/>
                  <a:gd name="T8" fmla="*/ 436 w 439"/>
                  <a:gd name="T9" fmla="*/ 55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9" h="550">
                    <a:moveTo>
                      <a:pt x="436" y="550"/>
                    </a:moveTo>
                    <a:lnTo>
                      <a:pt x="439" y="54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436" y="5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321"/>
              <p:cNvSpPr>
                <a:spLocks/>
              </p:cNvSpPr>
              <p:nvPr userDrawn="1"/>
            </p:nvSpPr>
            <p:spPr bwMode="auto">
              <a:xfrm>
                <a:off x="3244" y="356"/>
                <a:ext cx="548" cy="434"/>
              </a:xfrm>
              <a:custGeom>
                <a:avLst/>
                <a:gdLst>
                  <a:gd name="T0" fmla="*/ 0 w 548"/>
                  <a:gd name="T1" fmla="*/ 434 h 434"/>
                  <a:gd name="T2" fmla="*/ 548 w 548"/>
                  <a:gd name="T3" fmla="*/ 3 h 434"/>
                  <a:gd name="T4" fmla="*/ 545 w 548"/>
                  <a:gd name="T5" fmla="*/ 0 h 434"/>
                  <a:gd name="T6" fmla="*/ 0 w 548"/>
                  <a:gd name="T7" fmla="*/ 430 h 434"/>
                  <a:gd name="T8" fmla="*/ 0 w 548"/>
                  <a:gd name="T9" fmla="*/ 43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8" h="434">
                    <a:moveTo>
                      <a:pt x="0" y="434"/>
                    </a:moveTo>
                    <a:lnTo>
                      <a:pt x="548" y="3"/>
                    </a:lnTo>
                    <a:lnTo>
                      <a:pt x="545" y="0"/>
                    </a:lnTo>
                    <a:lnTo>
                      <a:pt x="0" y="430"/>
                    </a:lnTo>
                    <a:lnTo>
                      <a:pt x="0" y="4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322"/>
              <p:cNvSpPr>
                <a:spLocks/>
              </p:cNvSpPr>
              <p:nvPr userDrawn="1"/>
            </p:nvSpPr>
            <p:spPr bwMode="auto">
              <a:xfrm>
                <a:off x="3789" y="359"/>
                <a:ext cx="276" cy="673"/>
              </a:xfrm>
              <a:custGeom>
                <a:avLst/>
                <a:gdLst>
                  <a:gd name="T0" fmla="*/ 273 w 276"/>
                  <a:gd name="T1" fmla="*/ 673 h 673"/>
                  <a:gd name="T2" fmla="*/ 276 w 276"/>
                  <a:gd name="T3" fmla="*/ 669 h 673"/>
                  <a:gd name="T4" fmla="*/ 3 w 276"/>
                  <a:gd name="T5" fmla="*/ 0 h 673"/>
                  <a:gd name="T6" fmla="*/ 0 w 276"/>
                  <a:gd name="T7" fmla="*/ 0 h 673"/>
                  <a:gd name="T8" fmla="*/ 273 w 276"/>
                  <a:gd name="T9" fmla="*/ 67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673">
                    <a:moveTo>
                      <a:pt x="273" y="673"/>
                    </a:moveTo>
                    <a:lnTo>
                      <a:pt x="276" y="669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73" y="6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323"/>
              <p:cNvSpPr>
                <a:spLocks/>
              </p:cNvSpPr>
              <p:nvPr userDrawn="1"/>
            </p:nvSpPr>
            <p:spPr bwMode="auto">
              <a:xfrm>
                <a:off x="348" y="466"/>
                <a:ext cx="320" cy="292"/>
              </a:xfrm>
              <a:custGeom>
                <a:avLst/>
                <a:gdLst>
                  <a:gd name="T0" fmla="*/ 3 w 320"/>
                  <a:gd name="T1" fmla="*/ 292 h 292"/>
                  <a:gd name="T2" fmla="*/ 320 w 320"/>
                  <a:gd name="T3" fmla="*/ 3 h 292"/>
                  <a:gd name="T4" fmla="*/ 320 w 320"/>
                  <a:gd name="T5" fmla="*/ 0 h 292"/>
                  <a:gd name="T6" fmla="*/ 0 w 320"/>
                  <a:gd name="T7" fmla="*/ 289 h 292"/>
                  <a:gd name="T8" fmla="*/ 3 w 320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92">
                    <a:moveTo>
                      <a:pt x="3" y="292"/>
                    </a:moveTo>
                    <a:lnTo>
                      <a:pt x="320" y="3"/>
                    </a:lnTo>
                    <a:lnTo>
                      <a:pt x="320" y="0"/>
                    </a:lnTo>
                    <a:lnTo>
                      <a:pt x="0" y="289"/>
                    </a:lnTo>
                    <a:lnTo>
                      <a:pt x="3" y="2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324"/>
              <p:cNvSpPr>
                <a:spLocks/>
              </p:cNvSpPr>
              <p:nvPr userDrawn="1"/>
            </p:nvSpPr>
            <p:spPr bwMode="auto">
              <a:xfrm>
                <a:off x="1517" y="1167"/>
                <a:ext cx="714" cy="327"/>
              </a:xfrm>
              <a:custGeom>
                <a:avLst/>
                <a:gdLst>
                  <a:gd name="T0" fmla="*/ 714 w 714"/>
                  <a:gd name="T1" fmla="*/ 327 h 327"/>
                  <a:gd name="T2" fmla="*/ 714 w 714"/>
                  <a:gd name="T3" fmla="*/ 324 h 327"/>
                  <a:gd name="T4" fmla="*/ 3 w 714"/>
                  <a:gd name="T5" fmla="*/ 0 h 327"/>
                  <a:gd name="T6" fmla="*/ 0 w 714"/>
                  <a:gd name="T7" fmla="*/ 3 h 327"/>
                  <a:gd name="T8" fmla="*/ 714 w 714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4" h="327">
                    <a:moveTo>
                      <a:pt x="714" y="327"/>
                    </a:moveTo>
                    <a:lnTo>
                      <a:pt x="714" y="324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714" y="3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325"/>
              <p:cNvSpPr>
                <a:spLocks/>
              </p:cNvSpPr>
              <p:nvPr userDrawn="1"/>
            </p:nvSpPr>
            <p:spPr bwMode="auto">
              <a:xfrm>
                <a:off x="2231" y="1491"/>
                <a:ext cx="909" cy="176"/>
              </a:xfrm>
              <a:custGeom>
                <a:avLst/>
                <a:gdLst>
                  <a:gd name="T0" fmla="*/ 909 w 909"/>
                  <a:gd name="T1" fmla="*/ 176 h 176"/>
                  <a:gd name="T2" fmla="*/ 909 w 909"/>
                  <a:gd name="T3" fmla="*/ 172 h 176"/>
                  <a:gd name="T4" fmla="*/ 0 w 909"/>
                  <a:gd name="T5" fmla="*/ 0 h 176"/>
                  <a:gd name="T6" fmla="*/ 0 w 909"/>
                  <a:gd name="T7" fmla="*/ 3 h 176"/>
                  <a:gd name="T8" fmla="*/ 909 w 909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76">
                    <a:moveTo>
                      <a:pt x="909" y="176"/>
                    </a:moveTo>
                    <a:lnTo>
                      <a:pt x="909" y="17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909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326"/>
              <p:cNvSpPr>
                <a:spLocks/>
              </p:cNvSpPr>
              <p:nvPr userDrawn="1"/>
            </p:nvSpPr>
            <p:spPr bwMode="auto">
              <a:xfrm>
                <a:off x="2231" y="1116"/>
                <a:ext cx="687" cy="378"/>
              </a:xfrm>
              <a:custGeom>
                <a:avLst/>
                <a:gdLst>
                  <a:gd name="T0" fmla="*/ 0 w 687"/>
                  <a:gd name="T1" fmla="*/ 378 h 378"/>
                  <a:gd name="T2" fmla="*/ 687 w 687"/>
                  <a:gd name="T3" fmla="*/ 4 h 378"/>
                  <a:gd name="T4" fmla="*/ 684 w 687"/>
                  <a:gd name="T5" fmla="*/ 0 h 378"/>
                  <a:gd name="T6" fmla="*/ 0 w 687"/>
                  <a:gd name="T7" fmla="*/ 375 h 378"/>
                  <a:gd name="T8" fmla="*/ 0 w 687"/>
                  <a:gd name="T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7" h="378">
                    <a:moveTo>
                      <a:pt x="0" y="378"/>
                    </a:moveTo>
                    <a:lnTo>
                      <a:pt x="687" y="4"/>
                    </a:lnTo>
                    <a:lnTo>
                      <a:pt x="684" y="0"/>
                    </a:lnTo>
                    <a:lnTo>
                      <a:pt x="0" y="375"/>
                    </a:lnTo>
                    <a:lnTo>
                      <a:pt x="0" y="3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327"/>
              <p:cNvSpPr>
                <a:spLocks/>
              </p:cNvSpPr>
              <p:nvPr userDrawn="1"/>
            </p:nvSpPr>
            <p:spPr bwMode="auto">
              <a:xfrm>
                <a:off x="2231" y="1371"/>
                <a:ext cx="909" cy="123"/>
              </a:xfrm>
              <a:custGeom>
                <a:avLst/>
                <a:gdLst>
                  <a:gd name="T0" fmla="*/ 0 w 909"/>
                  <a:gd name="T1" fmla="*/ 123 h 123"/>
                  <a:gd name="T2" fmla="*/ 909 w 909"/>
                  <a:gd name="T3" fmla="*/ 6 h 123"/>
                  <a:gd name="T4" fmla="*/ 909 w 909"/>
                  <a:gd name="T5" fmla="*/ 0 h 123"/>
                  <a:gd name="T6" fmla="*/ 0 w 909"/>
                  <a:gd name="T7" fmla="*/ 120 h 123"/>
                  <a:gd name="T8" fmla="*/ 0 w 909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23">
                    <a:moveTo>
                      <a:pt x="0" y="123"/>
                    </a:moveTo>
                    <a:lnTo>
                      <a:pt x="909" y="6"/>
                    </a:lnTo>
                    <a:lnTo>
                      <a:pt x="909" y="0"/>
                    </a:lnTo>
                    <a:lnTo>
                      <a:pt x="0" y="120"/>
                    </a:lnTo>
                    <a:lnTo>
                      <a:pt x="0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328"/>
              <p:cNvSpPr>
                <a:spLocks/>
              </p:cNvSpPr>
              <p:nvPr userDrawn="1"/>
            </p:nvSpPr>
            <p:spPr bwMode="auto">
              <a:xfrm>
                <a:off x="1865" y="186"/>
                <a:ext cx="6" cy="308"/>
              </a:xfrm>
              <a:custGeom>
                <a:avLst/>
                <a:gdLst>
                  <a:gd name="T0" fmla="*/ 6 w 6"/>
                  <a:gd name="T1" fmla="*/ 308 h 308"/>
                  <a:gd name="T2" fmla="*/ 6 w 6"/>
                  <a:gd name="T3" fmla="*/ 308 h 308"/>
                  <a:gd name="T4" fmla="*/ 3 w 6"/>
                  <a:gd name="T5" fmla="*/ 0 h 308"/>
                  <a:gd name="T6" fmla="*/ 0 w 6"/>
                  <a:gd name="T7" fmla="*/ 0 h 308"/>
                  <a:gd name="T8" fmla="*/ 6 w 6"/>
                  <a:gd name="T9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08">
                    <a:moveTo>
                      <a:pt x="6" y="308"/>
                    </a:moveTo>
                    <a:lnTo>
                      <a:pt x="6" y="308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3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329"/>
              <p:cNvSpPr>
                <a:spLocks/>
              </p:cNvSpPr>
              <p:nvPr userDrawn="1"/>
            </p:nvSpPr>
            <p:spPr bwMode="auto">
              <a:xfrm>
                <a:off x="1517" y="491"/>
                <a:ext cx="357" cy="679"/>
              </a:xfrm>
              <a:custGeom>
                <a:avLst/>
                <a:gdLst>
                  <a:gd name="T0" fmla="*/ 3 w 357"/>
                  <a:gd name="T1" fmla="*/ 679 h 679"/>
                  <a:gd name="T2" fmla="*/ 357 w 357"/>
                  <a:gd name="T3" fmla="*/ 3 h 679"/>
                  <a:gd name="T4" fmla="*/ 351 w 357"/>
                  <a:gd name="T5" fmla="*/ 0 h 679"/>
                  <a:gd name="T6" fmla="*/ 0 w 357"/>
                  <a:gd name="T7" fmla="*/ 676 h 679"/>
                  <a:gd name="T8" fmla="*/ 3 w 357"/>
                  <a:gd name="T9" fmla="*/ 679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7" h="679">
                    <a:moveTo>
                      <a:pt x="3" y="679"/>
                    </a:moveTo>
                    <a:lnTo>
                      <a:pt x="357" y="3"/>
                    </a:lnTo>
                    <a:lnTo>
                      <a:pt x="351" y="0"/>
                    </a:lnTo>
                    <a:lnTo>
                      <a:pt x="0" y="676"/>
                    </a:lnTo>
                    <a:lnTo>
                      <a:pt x="3" y="6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330"/>
              <p:cNvSpPr>
                <a:spLocks/>
              </p:cNvSpPr>
              <p:nvPr userDrawn="1"/>
            </p:nvSpPr>
            <p:spPr bwMode="auto">
              <a:xfrm>
                <a:off x="3" y="755"/>
                <a:ext cx="348" cy="277"/>
              </a:xfrm>
              <a:custGeom>
                <a:avLst/>
                <a:gdLst>
                  <a:gd name="T0" fmla="*/ 0 w 348"/>
                  <a:gd name="T1" fmla="*/ 273 h 277"/>
                  <a:gd name="T2" fmla="*/ 345 w 348"/>
                  <a:gd name="T3" fmla="*/ 0 h 277"/>
                  <a:gd name="T4" fmla="*/ 348 w 348"/>
                  <a:gd name="T5" fmla="*/ 3 h 277"/>
                  <a:gd name="T6" fmla="*/ 0 w 348"/>
                  <a:gd name="T7" fmla="*/ 277 h 277"/>
                  <a:gd name="T8" fmla="*/ 0 w 348"/>
                  <a:gd name="T9" fmla="*/ 273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277">
                    <a:moveTo>
                      <a:pt x="0" y="273"/>
                    </a:moveTo>
                    <a:lnTo>
                      <a:pt x="345" y="0"/>
                    </a:lnTo>
                    <a:lnTo>
                      <a:pt x="348" y="3"/>
                    </a:lnTo>
                    <a:lnTo>
                      <a:pt x="0" y="277"/>
                    </a:lnTo>
                    <a:lnTo>
                      <a:pt x="0" y="2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331"/>
              <p:cNvSpPr>
                <a:spLocks/>
              </p:cNvSpPr>
              <p:nvPr userDrawn="1"/>
            </p:nvSpPr>
            <p:spPr bwMode="auto">
              <a:xfrm>
                <a:off x="3" y="466"/>
                <a:ext cx="668" cy="569"/>
              </a:xfrm>
              <a:custGeom>
                <a:avLst/>
                <a:gdLst>
                  <a:gd name="T0" fmla="*/ 0 w 668"/>
                  <a:gd name="T1" fmla="*/ 562 h 569"/>
                  <a:gd name="T2" fmla="*/ 665 w 668"/>
                  <a:gd name="T3" fmla="*/ 0 h 569"/>
                  <a:gd name="T4" fmla="*/ 668 w 668"/>
                  <a:gd name="T5" fmla="*/ 3 h 569"/>
                  <a:gd name="T6" fmla="*/ 0 w 668"/>
                  <a:gd name="T7" fmla="*/ 569 h 569"/>
                  <a:gd name="T8" fmla="*/ 0 w 668"/>
                  <a:gd name="T9" fmla="*/ 562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8" h="569">
                    <a:moveTo>
                      <a:pt x="0" y="562"/>
                    </a:moveTo>
                    <a:lnTo>
                      <a:pt x="665" y="0"/>
                    </a:lnTo>
                    <a:lnTo>
                      <a:pt x="668" y="3"/>
                    </a:lnTo>
                    <a:lnTo>
                      <a:pt x="0" y="569"/>
                    </a:lnTo>
                    <a:lnTo>
                      <a:pt x="0" y="5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332"/>
              <p:cNvSpPr>
                <a:spLocks/>
              </p:cNvSpPr>
              <p:nvPr userDrawn="1"/>
            </p:nvSpPr>
            <p:spPr bwMode="auto">
              <a:xfrm>
                <a:off x="1871" y="491"/>
                <a:ext cx="263" cy="456"/>
              </a:xfrm>
              <a:custGeom>
                <a:avLst/>
                <a:gdLst>
                  <a:gd name="T0" fmla="*/ 260 w 263"/>
                  <a:gd name="T1" fmla="*/ 456 h 456"/>
                  <a:gd name="T2" fmla="*/ 263 w 263"/>
                  <a:gd name="T3" fmla="*/ 453 h 456"/>
                  <a:gd name="T4" fmla="*/ 3 w 263"/>
                  <a:gd name="T5" fmla="*/ 0 h 456"/>
                  <a:gd name="T6" fmla="*/ 0 w 263"/>
                  <a:gd name="T7" fmla="*/ 3 h 456"/>
                  <a:gd name="T8" fmla="*/ 260 w 263"/>
                  <a:gd name="T9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56">
                    <a:moveTo>
                      <a:pt x="260" y="456"/>
                    </a:moveTo>
                    <a:lnTo>
                      <a:pt x="263" y="45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60" y="4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333"/>
              <p:cNvSpPr>
                <a:spLocks/>
              </p:cNvSpPr>
              <p:nvPr userDrawn="1"/>
            </p:nvSpPr>
            <p:spPr bwMode="auto">
              <a:xfrm>
                <a:off x="2131" y="944"/>
                <a:ext cx="104" cy="550"/>
              </a:xfrm>
              <a:custGeom>
                <a:avLst/>
                <a:gdLst>
                  <a:gd name="T0" fmla="*/ 100 w 104"/>
                  <a:gd name="T1" fmla="*/ 550 h 550"/>
                  <a:gd name="T2" fmla="*/ 104 w 104"/>
                  <a:gd name="T3" fmla="*/ 547 h 550"/>
                  <a:gd name="T4" fmla="*/ 3 w 104"/>
                  <a:gd name="T5" fmla="*/ 0 h 550"/>
                  <a:gd name="T6" fmla="*/ 0 w 104"/>
                  <a:gd name="T7" fmla="*/ 0 h 550"/>
                  <a:gd name="T8" fmla="*/ 100 w 104"/>
                  <a:gd name="T9" fmla="*/ 55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550">
                    <a:moveTo>
                      <a:pt x="100" y="550"/>
                    </a:moveTo>
                    <a:lnTo>
                      <a:pt x="104" y="547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100" y="5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334"/>
              <p:cNvSpPr>
                <a:spLocks/>
              </p:cNvSpPr>
              <p:nvPr userDrawn="1"/>
            </p:nvSpPr>
            <p:spPr bwMode="auto">
              <a:xfrm>
                <a:off x="1865" y="183"/>
                <a:ext cx="269" cy="764"/>
              </a:xfrm>
              <a:custGeom>
                <a:avLst/>
                <a:gdLst>
                  <a:gd name="T0" fmla="*/ 266 w 269"/>
                  <a:gd name="T1" fmla="*/ 764 h 764"/>
                  <a:gd name="T2" fmla="*/ 269 w 269"/>
                  <a:gd name="T3" fmla="*/ 761 h 764"/>
                  <a:gd name="T4" fmla="*/ 3 w 269"/>
                  <a:gd name="T5" fmla="*/ 0 h 764"/>
                  <a:gd name="T6" fmla="*/ 0 w 269"/>
                  <a:gd name="T7" fmla="*/ 3 h 764"/>
                  <a:gd name="T8" fmla="*/ 266 w 269"/>
                  <a:gd name="T9" fmla="*/ 76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764">
                    <a:moveTo>
                      <a:pt x="266" y="764"/>
                    </a:moveTo>
                    <a:lnTo>
                      <a:pt x="269" y="761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66" y="7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335"/>
              <p:cNvSpPr>
                <a:spLocks/>
              </p:cNvSpPr>
              <p:nvPr userDrawn="1"/>
            </p:nvSpPr>
            <p:spPr bwMode="auto">
              <a:xfrm>
                <a:off x="1517" y="944"/>
                <a:ext cx="614" cy="226"/>
              </a:xfrm>
              <a:custGeom>
                <a:avLst/>
                <a:gdLst>
                  <a:gd name="T0" fmla="*/ 3 w 614"/>
                  <a:gd name="T1" fmla="*/ 226 h 226"/>
                  <a:gd name="T2" fmla="*/ 614 w 614"/>
                  <a:gd name="T3" fmla="*/ 3 h 226"/>
                  <a:gd name="T4" fmla="*/ 614 w 614"/>
                  <a:gd name="T5" fmla="*/ 0 h 226"/>
                  <a:gd name="T6" fmla="*/ 0 w 614"/>
                  <a:gd name="T7" fmla="*/ 223 h 226"/>
                  <a:gd name="T8" fmla="*/ 3 w 614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226">
                    <a:moveTo>
                      <a:pt x="3" y="226"/>
                    </a:moveTo>
                    <a:lnTo>
                      <a:pt x="614" y="3"/>
                    </a:lnTo>
                    <a:lnTo>
                      <a:pt x="614" y="0"/>
                    </a:lnTo>
                    <a:lnTo>
                      <a:pt x="0" y="223"/>
                    </a:lnTo>
                    <a:lnTo>
                      <a:pt x="3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336"/>
              <p:cNvSpPr>
                <a:spLocks/>
              </p:cNvSpPr>
              <p:nvPr userDrawn="1"/>
            </p:nvSpPr>
            <p:spPr bwMode="auto">
              <a:xfrm>
                <a:off x="2131" y="944"/>
                <a:ext cx="787" cy="176"/>
              </a:xfrm>
              <a:custGeom>
                <a:avLst/>
                <a:gdLst>
                  <a:gd name="T0" fmla="*/ 784 w 787"/>
                  <a:gd name="T1" fmla="*/ 176 h 176"/>
                  <a:gd name="T2" fmla="*/ 787 w 787"/>
                  <a:gd name="T3" fmla="*/ 172 h 176"/>
                  <a:gd name="T4" fmla="*/ 0 w 787"/>
                  <a:gd name="T5" fmla="*/ 0 h 176"/>
                  <a:gd name="T6" fmla="*/ 0 w 787"/>
                  <a:gd name="T7" fmla="*/ 3 h 176"/>
                  <a:gd name="T8" fmla="*/ 784 w 787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176">
                    <a:moveTo>
                      <a:pt x="784" y="176"/>
                    </a:moveTo>
                    <a:lnTo>
                      <a:pt x="787" y="17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784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337"/>
              <p:cNvSpPr>
                <a:spLocks/>
              </p:cNvSpPr>
              <p:nvPr userDrawn="1"/>
            </p:nvSpPr>
            <p:spPr bwMode="auto">
              <a:xfrm>
                <a:off x="3" y="733"/>
                <a:ext cx="323" cy="299"/>
              </a:xfrm>
              <a:custGeom>
                <a:avLst/>
                <a:gdLst>
                  <a:gd name="T0" fmla="*/ 0 w 323"/>
                  <a:gd name="T1" fmla="*/ 295 h 299"/>
                  <a:gd name="T2" fmla="*/ 320 w 323"/>
                  <a:gd name="T3" fmla="*/ 0 h 299"/>
                  <a:gd name="T4" fmla="*/ 323 w 323"/>
                  <a:gd name="T5" fmla="*/ 3 h 299"/>
                  <a:gd name="T6" fmla="*/ 0 w 323"/>
                  <a:gd name="T7" fmla="*/ 299 h 299"/>
                  <a:gd name="T8" fmla="*/ 0 w 323"/>
                  <a:gd name="T9" fmla="*/ 29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299">
                    <a:moveTo>
                      <a:pt x="0" y="295"/>
                    </a:moveTo>
                    <a:lnTo>
                      <a:pt x="320" y="0"/>
                    </a:lnTo>
                    <a:lnTo>
                      <a:pt x="323" y="3"/>
                    </a:lnTo>
                    <a:lnTo>
                      <a:pt x="0" y="299"/>
                    </a:lnTo>
                    <a:lnTo>
                      <a:pt x="0" y="2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338"/>
              <p:cNvSpPr>
                <a:spLocks/>
              </p:cNvSpPr>
              <p:nvPr userDrawn="1"/>
            </p:nvSpPr>
            <p:spPr bwMode="auto">
              <a:xfrm>
                <a:off x="326" y="733"/>
                <a:ext cx="25" cy="25"/>
              </a:xfrm>
              <a:custGeom>
                <a:avLst/>
                <a:gdLst>
                  <a:gd name="T0" fmla="*/ 22 w 25"/>
                  <a:gd name="T1" fmla="*/ 25 h 25"/>
                  <a:gd name="T2" fmla="*/ 25 w 25"/>
                  <a:gd name="T3" fmla="*/ 22 h 25"/>
                  <a:gd name="T4" fmla="*/ 0 w 25"/>
                  <a:gd name="T5" fmla="*/ 0 h 25"/>
                  <a:gd name="T6" fmla="*/ 0 w 25"/>
                  <a:gd name="T7" fmla="*/ 0 h 25"/>
                  <a:gd name="T8" fmla="*/ 22 w 25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2" y="25"/>
                    </a:moveTo>
                    <a:lnTo>
                      <a:pt x="25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339"/>
              <p:cNvSpPr>
                <a:spLocks/>
              </p:cNvSpPr>
              <p:nvPr userDrawn="1"/>
            </p:nvSpPr>
            <p:spPr bwMode="auto">
              <a:xfrm>
                <a:off x="323" y="466"/>
                <a:ext cx="345" cy="270"/>
              </a:xfrm>
              <a:custGeom>
                <a:avLst/>
                <a:gdLst>
                  <a:gd name="T0" fmla="*/ 3 w 345"/>
                  <a:gd name="T1" fmla="*/ 270 h 270"/>
                  <a:gd name="T2" fmla="*/ 345 w 345"/>
                  <a:gd name="T3" fmla="*/ 3 h 270"/>
                  <a:gd name="T4" fmla="*/ 345 w 345"/>
                  <a:gd name="T5" fmla="*/ 0 h 270"/>
                  <a:gd name="T6" fmla="*/ 0 w 345"/>
                  <a:gd name="T7" fmla="*/ 267 h 270"/>
                  <a:gd name="T8" fmla="*/ 3 w 345"/>
                  <a:gd name="T9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270">
                    <a:moveTo>
                      <a:pt x="3" y="270"/>
                    </a:moveTo>
                    <a:lnTo>
                      <a:pt x="345" y="3"/>
                    </a:lnTo>
                    <a:lnTo>
                      <a:pt x="345" y="0"/>
                    </a:lnTo>
                    <a:lnTo>
                      <a:pt x="0" y="267"/>
                    </a:lnTo>
                    <a:lnTo>
                      <a:pt x="3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40"/>
              <p:cNvSpPr>
                <a:spLocks/>
              </p:cNvSpPr>
              <p:nvPr userDrawn="1"/>
            </p:nvSpPr>
            <p:spPr bwMode="auto">
              <a:xfrm>
                <a:off x="3" y="733"/>
                <a:ext cx="323" cy="299"/>
              </a:xfrm>
              <a:custGeom>
                <a:avLst/>
                <a:gdLst>
                  <a:gd name="T0" fmla="*/ 0 w 323"/>
                  <a:gd name="T1" fmla="*/ 295 h 299"/>
                  <a:gd name="T2" fmla="*/ 320 w 323"/>
                  <a:gd name="T3" fmla="*/ 0 h 299"/>
                  <a:gd name="T4" fmla="*/ 323 w 323"/>
                  <a:gd name="T5" fmla="*/ 3 h 299"/>
                  <a:gd name="T6" fmla="*/ 0 w 323"/>
                  <a:gd name="T7" fmla="*/ 299 h 299"/>
                  <a:gd name="T8" fmla="*/ 0 w 323"/>
                  <a:gd name="T9" fmla="*/ 29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299">
                    <a:moveTo>
                      <a:pt x="0" y="295"/>
                    </a:moveTo>
                    <a:lnTo>
                      <a:pt x="320" y="0"/>
                    </a:lnTo>
                    <a:lnTo>
                      <a:pt x="323" y="3"/>
                    </a:lnTo>
                    <a:lnTo>
                      <a:pt x="0" y="299"/>
                    </a:lnTo>
                    <a:lnTo>
                      <a:pt x="0" y="2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41"/>
              <p:cNvSpPr>
                <a:spLocks/>
              </p:cNvSpPr>
              <p:nvPr userDrawn="1"/>
            </p:nvSpPr>
            <p:spPr bwMode="auto">
              <a:xfrm>
                <a:off x="326" y="733"/>
                <a:ext cx="25" cy="25"/>
              </a:xfrm>
              <a:custGeom>
                <a:avLst/>
                <a:gdLst>
                  <a:gd name="T0" fmla="*/ 22 w 25"/>
                  <a:gd name="T1" fmla="*/ 25 h 25"/>
                  <a:gd name="T2" fmla="*/ 25 w 25"/>
                  <a:gd name="T3" fmla="*/ 22 h 25"/>
                  <a:gd name="T4" fmla="*/ 0 w 25"/>
                  <a:gd name="T5" fmla="*/ 0 h 25"/>
                  <a:gd name="T6" fmla="*/ 0 w 25"/>
                  <a:gd name="T7" fmla="*/ 0 h 25"/>
                  <a:gd name="T8" fmla="*/ 22 w 25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2" y="25"/>
                    </a:moveTo>
                    <a:lnTo>
                      <a:pt x="25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42"/>
              <p:cNvSpPr>
                <a:spLocks/>
              </p:cNvSpPr>
              <p:nvPr userDrawn="1"/>
            </p:nvSpPr>
            <p:spPr bwMode="auto">
              <a:xfrm>
                <a:off x="323" y="466"/>
                <a:ext cx="345" cy="270"/>
              </a:xfrm>
              <a:custGeom>
                <a:avLst/>
                <a:gdLst>
                  <a:gd name="T0" fmla="*/ 3 w 345"/>
                  <a:gd name="T1" fmla="*/ 270 h 270"/>
                  <a:gd name="T2" fmla="*/ 345 w 345"/>
                  <a:gd name="T3" fmla="*/ 3 h 270"/>
                  <a:gd name="T4" fmla="*/ 345 w 345"/>
                  <a:gd name="T5" fmla="*/ 0 h 270"/>
                  <a:gd name="T6" fmla="*/ 0 w 345"/>
                  <a:gd name="T7" fmla="*/ 267 h 270"/>
                  <a:gd name="T8" fmla="*/ 3 w 345"/>
                  <a:gd name="T9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270">
                    <a:moveTo>
                      <a:pt x="3" y="270"/>
                    </a:moveTo>
                    <a:lnTo>
                      <a:pt x="345" y="3"/>
                    </a:lnTo>
                    <a:lnTo>
                      <a:pt x="345" y="0"/>
                    </a:lnTo>
                    <a:lnTo>
                      <a:pt x="0" y="267"/>
                    </a:lnTo>
                    <a:lnTo>
                      <a:pt x="3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343"/>
              <p:cNvSpPr>
                <a:spLocks/>
              </p:cNvSpPr>
              <p:nvPr userDrawn="1"/>
            </p:nvSpPr>
            <p:spPr bwMode="auto">
              <a:xfrm>
                <a:off x="1648" y="944"/>
                <a:ext cx="483" cy="88"/>
              </a:xfrm>
              <a:custGeom>
                <a:avLst/>
                <a:gdLst>
                  <a:gd name="T0" fmla="*/ 4 w 483"/>
                  <a:gd name="T1" fmla="*/ 88 h 88"/>
                  <a:gd name="T2" fmla="*/ 483 w 483"/>
                  <a:gd name="T3" fmla="*/ 3 h 88"/>
                  <a:gd name="T4" fmla="*/ 483 w 483"/>
                  <a:gd name="T5" fmla="*/ 0 h 88"/>
                  <a:gd name="T6" fmla="*/ 0 w 483"/>
                  <a:gd name="T7" fmla="*/ 84 h 88"/>
                  <a:gd name="T8" fmla="*/ 4 w 483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88">
                    <a:moveTo>
                      <a:pt x="4" y="88"/>
                    </a:moveTo>
                    <a:lnTo>
                      <a:pt x="483" y="3"/>
                    </a:lnTo>
                    <a:lnTo>
                      <a:pt x="483" y="0"/>
                    </a:lnTo>
                    <a:lnTo>
                      <a:pt x="0" y="84"/>
                    </a:ln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44"/>
              <p:cNvSpPr>
                <a:spLocks/>
              </p:cNvSpPr>
              <p:nvPr userDrawn="1"/>
            </p:nvSpPr>
            <p:spPr bwMode="auto">
              <a:xfrm>
                <a:off x="1648" y="494"/>
                <a:ext cx="226" cy="538"/>
              </a:xfrm>
              <a:custGeom>
                <a:avLst/>
                <a:gdLst>
                  <a:gd name="T0" fmla="*/ 4 w 226"/>
                  <a:gd name="T1" fmla="*/ 538 h 538"/>
                  <a:gd name="T2" fmla="*/ 226 w 226"/>
                  <a:gd name="T3" fmla="*/ 0 h 538"/>
                  <a:gd name="T4" fmla="*/ 223 w 226"/>
                  <a:gd name="T5" fmla="*/ 0 h 538"/>
                  <a:gd name="T6" fmla="*/ 0 w 226"/>
                  <a:gd name="T7" fmla="*/ 534 h 538"/>
                  <a:gd name="T8" fmla="*/ 4 w 226"/>
                  <a:gd name="T9" fmla="*/ 5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538">
                    <a:moveTo>
                      <a:pt x="4" y="538"/>
                    </a:moveTo>
                    <a:lnTo>
                      <a:pt x="226" y="0"/>
                    </a:lnTo>
                    <a:lnTo>
                      <a:pt x="223" y="0"/>
                    </a:lnTo>
                    <a:lnTo>
                      <a:pt x="0" y="534"/>
                    </a:lnTo>
                    <a:lnTo>
                      <a:pt x="4" y="5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345"/>
              <p:cNvSpPr>
                <a:spLocks/>
              </p:cNvSpPr>
              <p:nvPr userDrawn="1"/>
            </p:nvSpPr>
            <p:spPr bwMode="auto">
              <a:xfrm>
                <a:off x="1648" y="1028"/>
                <a:ext cx="587" cy="466"/>
              </a:xfrm>
              <a:custGeom>
                <a:avLst/>
                <a:gdLst>
                  <a:gd name="T0" fmla="*/ 583 w 587"/>
                  <a:gd name="T1" fmla="*/ 466 h 466"/>
                  <a:gd name="T2" fmla="*/ 587 w 587"/>
                  <a:gd name="T3" fmla="*/ 463 h 466"/>
                  <a:gd name="T4" fmla="*/ 4 w 587"/>
                  <a:gd name="T5" fmla="*/ 0 h 466"/>
                  <a:gd name="T6" fmla="*/ 0 w 587"/>
                  <a:gd name="T7" fmla="*/ 4 h 466"/>
                  <a:gd name="T8" fmla="*/ 583 w 587"/>
                  <a:gd name="T9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466">
                    <a:moveTo>
                      <a:pt x="583" y="466"/>
                    </a:moveTo>
                    <a:lnTo>
                      <a:pt x="587" y="463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583" y="4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346"/>
              <p:cNvSpPr>
                <a:spLocks/>
              </p:cNvSpPr>
              <p:nvPr userDrawn="1"/>
            </p:nvSpPr>
            <p:spPr bwMode="auto">
              <a:xfrm>
                <a:off x="1648" y="183"/>
                <a:ext cx="220" cy="849"/>
              </a:xfrm>
              <a:custGeom>
                <a:avLst/>
                <a:gdLst>
                  <a:gd name="T0" fmla="*/ 4 w 220"/>
                  <a:gd name="T1" fmla="*/ 849 h 849"/>
                  <a:gd name="T2" fmla="*/ 220 w 220"/>
                  <a:gd name="T3" fmla="*/ 3 h 849"/>
                  <a:gd name="T4" fmla="*/ 217 w 220"/>
                  <a:gd name="T5" fmla="*/ 0 h 849"/>
                  <a:gd name="T6" fmla="*/ 0 w 220"/>
                  <a:gd name="T7" fmla="*/ 845 h 849"/>
                  <a:gd name="T8" fmla="*/ 4 w 220"/>
                  <a:gd name="T9" fmla="*/ 849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849">
                    <a:moveTo>
                      <a:pt x="4" y="849"/>
                    </a:moveTo>
                    <a:lnTo>
                      <a:pt x="220" y="3"/>
                    </a:lnTo>
                    <a:lnTo>
                      <a:pt x="217" y="0"/>
                    </a:lnTo>
                    <a:lnTo>
                      <a:pt x="0" y="845"/>
                    </a:lnTo>
                    <a:lnTo>
                      <a:pt x="4" y="8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347"/>
              <p:cNvSpPr>
                <a:spLocks/>
              </p:cNvSpPr>
              <p:nvPr userDrawn="1"/>
            </p:nvSpPr>
            <p:spPr bwMode="auto">
              <a:xfrm>
                <a:off x="1517" y="1028"/>
                <a:ext cx="135" cy="139"/>
              </a:xfrm>
              <a:custGeom>
                <a:avLst/>
                <a:gdLst>
                  <a:gd name="T0" fmla="*/ 3 w 135"/>
                  <a:gd name="T1" fmla="*/ 139 h 139"/>
                  <a:gd name="T2" fmla="*/ 135 w 135"/>
                  <a:gd name="T3" fmla="*/ 4 h 139"/>
                  <a:gd name="T4" fmla="*/ 131 w 135"/>
                  <a:gd name="T5" fmla="*/ 0 h 139"/>
                  <a:gd name="T6" fmla="*/ 0 w 135"/>
                  <a:gd name="T7" fmla="*/ 139 h 139"/>
                  <a:gd name="T8" fmla="*/ 3 w 135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139">
                    <a:moveTo>
                      <a:pt x="3" y="139"/>
                    </a:moveTo>
                    <a:lnTo>
                      <a:pt x="135" y="4"/>
                    </a:lnTo>
                    <a:lnTo>
                      <a:pt x="131" y="0"/>
                    </a:lnTo>
                    <a:lnTo>
                      <a:pt x="0" y="139"/>
                    </a:lnTo>
                    <a:lnTo>
                      <a:pt x="3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348"/>
              <p:cNvSpPr>
                <a:spLocks/>
              </p:cNvSpPr>
              <p:nvPr userDrawn="1"/>
            </p:nvSpPr>
            <p:spPr bwMode="auto">
              <a:xfrm>
                <a:off x="749" y="1167"/>
                <a:ext cx="771" cy="465"/>
              </a:xfrm>
              <a:custGeom>
                <a:avLst/>
                <a:gdLst>
                  <a:gd name="T0" fmla="*/ 0 w 771"/>
                  <a:gd name="T1" fmla="*/ 465 h 465"/>
                  <a:gd name="T2" fmla="*/ 771 w 771"/>
                  <a:gd name="T3" fmla="*/ 3 h 465"/>
                  <a:gd name="T4" fmla="*/ 768 w 771"/>
                  <a:gd name="T5" fmla="*/ 0 h 465"/>
                  <a:gd name="T6" fmla="*/ 0 w 771"/>
                  <a:gd name="T7" fmla="*/ 462 h 465"/>
                  <a:gd name="T8" fmla="*/ 0 w 771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1" h="465">
                    <a:moveTo>
                      <a:pt x="0" y="465"/>
                    </a:moveTo>
                    <a:lnTo>
                      <a:pt x="771" y="3"/>
                    </a:lnTo>
                    <a:lnTo>
                      <a:pt x="768" y="0"/>
                    </a:lnTo>
                    <a:lnTo>
                      <a:pt x="0" y="462"/>
                    </a:lnTo>
                    <a:lnTo>
                      <a:pt x="0" y="4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349"/>
              <p:cNvSpPr>
                <a:spLocks/>
              </p:cNvSpPr>
              <p:nvPr userDrawn="1"/>
            </p:nvSpPr>
            <p:spPr bwMode="auto">
              <a:xfrm>
                <a:off x="2231" y="1491"/>
                <a:ext cx="282" cy="487"/>
              </a:xfrm>
              <a:custGeom>
                <a:avLst/>
                <a:gdLst>
                  <a:gd name="T0" fmla="*/ 279 w 282"/>
                  <a:gd name="T1" fmla="*/ 487 h 487"/>
                  <a:gd name="T2" fmla="*/ 282 w 282"/>
                  <a:gd name="T3" fmla="*/ 487 h 487"/>
                  <a:gd name="T4" fmla="*/ 4 w 282"/>
                  <a:gd name="T5" fmla="*/ 0 h 487"/>
                  <a:gd name="T6" fmla="*/ 0 w 282"/>
                  <a:gd name="T7" fmla="*/ 3 h 487"/>
                  <a:gd name="T8" fmla="*/ 279 w 282"/>
                  <a:gd name="T9" fmla="*/ 48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487">
                    <a:moveTo>
                      <a:pt x="279" y="487"/>
                    </a:moveTo>
                    <a:lnTo>
                      <a:pt x="282" y="48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279" y="4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350"/>
              <p:cNvSpPr>
                <a:spLocks/>
              </p:cNvSpPr>
              <p:nvPr userDrawn="1"/>
            </p:nvSpPr>
            <p:spPr bwMode="auto">
              <a:xfrm>
                <a:off x="2510" y="1663"/>
                <a:ext cx="633" cy="318"/>
              </a:xfrm>
              <a:custGeom>
                <a:avLst/>
                <a:gdLst>
                  <a:gd name="T0" fmla="*/ 0 w 633"/>
                  <a:gd name="T1" fmla="*/ 318 h 318"/>
                  <a:gd name="T2" fmla="*/ 633 w 633"/>
                  <a:gd name="T3" fmla="*/ 4 h 318"/>
                  <a:gd name="T4" fmla="*/ 630 w 633"/>
                  <a:gd name="T5" fmla="*/ 0 h 318"/>
                  <a:gd name="T6" fmla="*/ 0 w 633"/>
                  <a:gd name="T7" fmla="*/ 315 h 318"/>
                  <a:gd name="T8" fmla="*/ 0 w 633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318">
                    <a:moveTo>
                      <a:pt x="0" y="318"/>
                    </a:moveTo>
                    <a:lnTo>
                      <a:pt x="633" y="4"/>
                    </a:lnTo>
                    <a:lnTo>
                      <a:pt x="630" y="0"/>
                    </a:lnTo>
                    <a:lnTo>
                      <a:pt x="0" y="315"/>
                    </a:lnTo>
                    <a:lnTo>
                      <a:pt x="0" y="3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351"/>
              <p:cNvSpPr>
                <a:spLocks/>
              </p:cNvSpPr>
              <p:nvPr userDrawn="1"/>
            </p:nvSpPr>
            <p:spPr bwMode="auto">
              <a:xfrm>
                <a:off x="2510" y="1371"/>
                <a:ext cx="633" cy="610"/>
              </a:xfrm>
              <a:custGeom>
                <a:avLst/>
                <a:gdLst>
                  <a:gd name="T0" fmla="*/ 3 w 633"/>
                  <a:gd name="T1" fmla="*/ 610 h 610"/>
                  <a:gd name="T2" fmla="*/ 633 w 633"/>
                  <a:gd name="T3" fmla="*/ 3 h 610"/>
                  <a:gd name="T4" fmla="*/ 630 w 633"/>
                  <a:gd name="T5" fmla="*/ 0 h 610"/>
                  <a:gd name="T6" fmla="*/ 0 w 633"/>
                  <a:gd name="T7" fmla="*/ 607 h 610"/>
                  <a:gd name="T8" fmla="*/ 3 w 633"/>
                  <a:gd name="T9" fmla="*/ 61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610">
                    <a:moveTo>
                      <a:pt x="3" y="610"/>
                    </a:moveTo>
                    <a:lnTo>
                      <a:pt x="633" y="3"/>
                    </a:lnTo>
                    <a:lnTo>
                      <a:pt x="630" y="0"/>
                    </a:lnTo>
                    <a:lnTo>
                      <a:pt x="0" y="607"/>
                    </a:lnTo>
                    <a:lnTo>
                      <a:pt x="3" y="6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352"/>
              <p:cNvSpPr>
                <a:spLocks/>
              </p:cNvSpPr>
              <p:nvPr userDrawn="1"/>
            </p:nvSpPr>
            <p:spPr bwMode="auto">
              <a:xfrm>
                <a:off x="3140" y="1663"/>
                <a:ext cx="705" cy="359"/>
              </a:xfrm>
              <a:custGeom>
                <a:avLst/>
                <a:gdLst>
                  <a:gd name="T0" fmla="*/ 702 w 705"/>
                  <a:gd name="T1" fmla="*/ 359 h 359"/>
                  <a:gd name="T2" fmla="*/ 705 w 705"/>
                  <a:gd name="T3" fmla="*/ 356 h 359"/>
                  <a:gd name="T4" fmla="*/ 3 w 705"/>
                  <a:gd name="T5" fmla="*/ 0 h 359"/>
                  <a:gd name="T6" fmla="*/ 0 w 705"/>
                  <a:gd name="T7" fmla="*/ 4 h 359"/>
                  <a:gd name="T8" fmla="*/ 702 w 705"/>
                  <a:gd name="T9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359">
                    <a:moveTo>
                      <a:pt x="702" y="359"/>
                    </a:moveTo>
                    <a:lnTo>
                      <a:pt x="705" y="35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02" y="3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353"/>
              <p:cNvSpPr>
                <a:spLocks/>
              </p:cNvSpPr>
              <p:nvPr userDrawn="1"/>
            </p:nvSpPr>
            <p:spPr bwMode="auto">
              <a:xfrm>
                <a:off x="3842" y="1575"/>
                <a:ext cx="448" cy="447"/>
              </a:xfrm>
              <a:custGeom>
                <a:avLst/>
                <a:gdLst>
                  <a:gd name="T0" fmla="*/ 3 w 448"/>
                  <a:gd name="T1" fmla="*/ 447 h 447"/>
                  <a:gd name="T2" fmla="*/ 448 w 448"/>
                  <a:gd name="T3" fmla="*/ 4 h 447"/>
                  <a:gd name="T4" fmla="*/ 445 w 448"/>
                  <a:gd name="T5" fmla="*/ 0 h 447"/>
                  <a:gd name="T6" fmla="*/ 0 w 448"/>
                  <a:gd name="T7" fmla="*/ 444 h 447"/>
                  <a:gd name="T8" fmla="*/ 3 w 448"/>
                  <a:gd name="T9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8" h="447">
                    <a:moveTo>
                      <a:pt x="3" y="447"/>
                    </a:moveTo>
                    <a:lnTo>
                      <a:pt x="448" y="4"/>
                    </a:lnTo>
                    <a:lnTo>
                      <a:pt x="445" y="0"/>
                    </a:lnTo>
                    <a:lnTo>
                      <a:pt x="0" y="444"/>
                    </a:lnTo>
                    <a:lnTo>
                      <a:pt x="3" y="4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354"/>
              <p:cNvSpPr>
                <a:spLocks/>
              </p:cNvSpPr>
              <p:nvPr userDrawn="1"/>
            </p:nvSpPr>
            <p:spPr bwMode="auto">
              <a:xfrm>
                <a:off x="3842" y="1575"/>
                <a:ext cx="448" cy="447"/>
              </a:xfrm>
              <a:custGeom>
                <a:avLst/>
                <a:gdLst>
                  <a:gd name="T0" fmla="*/ 3 w 448"/>
                  <a:gd name="T1" fmla="*/ 447 h 447"/>
                  <a:gd name="T2" fmla="*/ 448 w 448"/>
                  <a:gd name="T3" fmla="*/ 4 h 447"/>
                  <a:gd name="T4" fmla="*/ 445 w 448"/>
                  <a:gd name="T5" fmla="*/ 0 h 447"/>
                  <a:gd name="T6" fmla="*/ 0 w 448"/>
                  <a:gd name="T7" fmla="*/ 444 h 447"/>
                  <a:gd name="T8" fmla="*/ 3 w 448"/>
                  <a:gd name="T9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8" h="447">
                    <a:moveTo>
                      <a:pt x="3" y="447"/>
                    </a:moveTo>
                    <a:lnTo>
                      <a:pt x="448" y="4"/>
                    </a:lnTo>
                    <a:lnTo>
                      <a:pt x="445" y="0"/>
                    </a:lnTo>
                    <a:lnTo>
                      <a:pt x="0" y="444"/>
                    </a:lnTo>
                    <a:lnTo>
                      <a:pt x="3" y="4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355"/>
              <p:cNvSpPr>
                <a:spLocks/>
              </p:cNvSpPr>
              <p:nvPr userDrawn="1"/>
            </p:nvSpPr>
            <p:spPr bwMode="auto">
              <a:xfrm>
                <a:off x="3842" y="1940"/>
                <a:ext cx="138" cy="82"/>
              </a:xfrm>
              <a:custGeom>
                <a:avLst/>
                <a:gdLst>
                  <a:gd name="T0" fmla="*/ 0 w 138"/>
                  <a:gd name="T1" fmla="*/ 82 h 82"/>
                  <a:gd name="T2" fmla="*/ 138 w 138"/>
                  <a:gd name="T3" fmla="*/ 0 h 82"/>
                  <a:gd name="T4" fmla="*/ 135 w 138"/>
                  <a:gd name="T5" fmla="*/ 0 h 82"/>
                  <a:gd name="T6" fmla="*/ 0 w 138"/>
                  <a:gd name="T7" fmla="*/ 79 h 82"/>
                  <a:gd name="T8" fmla="*/ 0 w 138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82">
                    <a:moveTo>
                      <a:pt x="0" y="82"/>
                    </a:moveTo>
                    <a:lnTo>
                      <a:pt x="138" y="0"/>
                    </a:lnTo>
                    <a:lnTo>
                      <a:pt x="135" y="0"/>
                    </a:lnTo>
                    <a:lnTo>
                      <a:pt x="0" y="79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356"/>
              <p:cNvSpPr>
                <a:spLocks/>
              </p:cNvSpPr>
              <p:nvPr userDrawn="1"/>
            </p:nvSpPr>
            <p:spPr bwMode="auto">
              <a:xfrm>
                <a:off x="3842" y="1308"/>
                <a:ext cx="182" cy="714"/>
              </a:xfrm>
              <a:custGeom>
                <a:avLst/>
                <a:gdLst>
                  <a:gd name="T0" fmla="*/ 3 w 182"/>
                  <a:gd name="T1" fmla="*/ 714 h 714"/>
                  <a:gd name="T2" fmla="*/ 182 w 182"/>
                  <a:gd name="T3" fmla="*/ 3 h 714"/>
                  <a:gd name="T4" fmla="*/ 179 w 182"/>
                  <a:gd name="T5" fmla="*/ 0 h 714"/>
                  <a:gd name="T6" fmla="*/ 0 w 182"/>
                  <a:gd name="T7" fmla="*/ 714 h 714"/>
                  <a:gd name="T8" fmla="*/ 3 w 182"/>
                  <a:gd name="T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714">
                    <a:moveTo>
                      <a:pt x="3" y="714"/>
                    </a:moveTo>
                    <a:lnTo>
                      <a:pt x="182" y="3"/>
                    </a:lnTo>
                    <a:lnTo>
                      <a:pt x="179" y="0"/>
                    </a:lnTo>
                    <a:lnTo>
                      <a:pt x="0" y="714"/>
                    </a:lnTo>
                    <a:lnTo>
                      <a:pt x="3" y="7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357"/>
              <p:cNvSpPr>
                <a:spLocks/>
              </p:cNvSpPr>
              <p:nvPr userDrawn="1"/>
            </p:nvSpPr>
            <p:spPr bwMode="auto">
              <a:xfrm>
                <a:off x="3842" y="1308"/>
                <a:ext cx="182" cy="714"/>
              </a:xfrm>
              <a:custGeom>
                <a:avLst/>
                <a:gdLst>
                  <a:gd name="T0" fmla="*/ 3 w 182"/>
                  <a:gd name="T1" fmla="*/ 714 h 714"/>
                  <a:gd name="T2" fmla="*/ 182 w 182"/>
                  <a:gd name="T3" fmla="*/ 3 h 714"/>
                  <a:gd name="T4" fmla="*/ 179 w 182"/>
                  <a:gd name="T5" fmla="*/ 0 h 714"/>
                  <a:gd name="T6" fmla="*/ 0 w 182"/>
                  <a:gd name="T7" fmla="*/ 714 h 714"/>
                  <a:gd name="T8" fmla="*/ 3 w 182"/>
                  <a:gd name="T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714">
                    <a:moveTo>
                      <a:pt x="3" y="714"/>
                    </a:moveTo>
                    <a:lnTo>
                      <a:pt x="182" y="3"/>
                    </a:lnTo>
                    <a:lnTo>
                      <a:pt x="179" y="0"/>
                    </a:lnTo>
                    <a:lnTo>
                      <a:pt x="0" y="714"/>
                    </a:lnTo>
                    <a:lnTo>
                      <a:pt x="3" y="7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358"/>
              <p:cNvSpPr>
                <a:spLocks/>
              </p:cNvSpPr>
              <p:nvPr userDrawn="1"/>
            </p:nvSpPr>
            <p:spPr bwMode="auto">
              <a:xfrm>
                <a:off x="2003" y="1978"/>
                <a:ext cx="507" cy="53"/>
              </a:xfrm>
              <a:custGeom>
                <a:avLst/>
                <a:gdLst>
                  <a:gd name="T0" fmla="*/ 0 w 507"/>
                  <a:gd name="T1" fmla="*/ 53 h 53"/>
                  <a:gd name="T2" fmla="*/ 507 w 507"/>
                  <a:gd name="T3" fmla="*/ 3 h 53"/>
                  <a:gd name="T4" fmla="*/ 507 w 507"/>
                  <a:gd name="T5" fmla="*/ 0 h 53"/>
                  <a:gd name="T6" fmla="*/ 0 w 507"/>
                  <a:gd name="T7" fmla="*/ 50 h 53"/>
                  <a:gd name="T8" fmla="*/ 0 w 507"/>
                  <a:gd name="T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" h="53">
                    <a:moveTo>
                      <a:pt x="0" y="53"/>
                    </a:moveTo>
                    <a:lnTo>
                      <a:pt x="507" y="3"/>
                    </a:lnTo>
                    <a:lnTo>
                      <a:pt x="507" y="0"/>
                    </a:lnTo>
                    <a:lnTo>
                      <a:pt x="0" y="50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359"/>
              <p:cNvSpPr>
                <a:spLocks/>
              </p:cNvSpPr>
              <p:nvPr userDrawn="1"/>
            </p:nvSpPr>
            <p:spPr bwMode="auto">
              <a:xfrm>
                <a:off x="1999" y="1491"/>
                <a:ext cx="236" cy="540"/>
              </a:xfrm>
              <a:custGeom>
                <a:avLst/>
                <a:gdLst>
                  <a:gd name="T0" fmla="*/ 4 w 236"/>
                  <a:gd name="T1" fmla="*/ 540 h 540"/>
                  <a:gd name="T2" fmla="*/ 236 w 236"/>
                  <a:gd name="T3" fmla="*/ 3 h 540"/>
                  <a:gd name="T4" fmla="*/ 232 w 236"/>
                  <a:gd name="T5" fmla="*/ 0 h 540"/>
                  <a:gd name="T6" fmla="*/ 0 w 236"/>
                  <a:gd name="T7" fmla="*/ 540 h 540"/>
                  <a:gd name="T8" fmla="*/ 4 w 236"/>
                  <a:gd name="T9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540">
                    <a:moveTo>
                      <a:pt x="4" y="540"/>
                    </a:moveTo>
                    <a:lnTo>
                      <a:pt x="236" y="3"/>
                    </a:lnTo>
                    <a:lnTo>
                      <a:pt x="232" y="0"/>
                    </a:lnTo>
                    <a:lnTo>
                      <a:pt x="0" y="540"/>
                    </a:lnTo>
                    <a:lnTo>
                      <a:pt x="4" y="5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360"/>
              <p:cNvSpPr>
                <a:spLocks/>
              </p:cNvSpPr>
              <p:nvPr userDrawn="1"/>
            </p:nvSpPr>
            <p:spPr bwMode="auto">
              <a:xfrm>
                <a:off x="749" y="1629"/>
                <a:ext cx="254" cy="19"/>
              </a:xfrm>
              <a:custGeom>
                <a:avLst/>
                <a:gdLst>
                  <a:gd name="T0" fmla="*/ 254 w 254"/>
                  <a:gd name="T1" fmla="*/ 19 h 19"/>
                  <a:gd name="T2" fmla="*/ 254 w 254"/>
                  <a:gd name="T3" fmla="*/ 19 h 19"/>
                  <a:gd name="T4" fmla="*/ 0 w 254"/>
                  <a:gd name="T5" fmla="*/ 0 h 19"/>
                  <a:gd name="T6" fmla="*/ 0 w 254"/>
                  <a:gd name="T7" fmla="*/ 3 h 19"/>
                  <a:gd name="T8" fmla="*/ 254 w 254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19">
                    <a:moveTo>
                      <a:pt x="254" y="19"/>
                    </a:moveTo>
                    <a:lnTo>
                      <a:pt x="254" y="19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5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361"/>
              <p:cNvSpPr>
                <a:spLocks/>
              </p:cNvSpPr>
              <p:nvPr userDrawn="1"/>
            </p:nvSpPr>
            <p:spPr bwMode="auto">
              <a:xfrm>
                <a:off x="1003" y="1028"/>
                <a:ext cx="649" cy="623"/>
              </a:xfrm>
              <a:custGeom>
                <a:avLst/>
                <a:gdLst>
                  <a:gd name="T0" fmla="*/ 3 w 649"/>
                  <a:gd name="T1" fmla="*/ 623 h 623"/>
                  <a:gd name="T2" fmla="*/ 649 w 649"/>
                  <a:gd name="T3" fmla="*/ 4 h 623"/>
                  <a:gd name="T4" fmla="*/ 645 w 649"/>
                  <a:gd name="T5" fmla="*/ 0 h 623"/>
                  <a:gd name="T6" fmla="*/ 0 w 649"/>
                  <a:gd name="T7" fmla="*/ 617 h 623"/>
                  <a:gd name="T8" fmla="*/ 3 w 649"/>
                  <a:gd name="T9" fmla="*/ 623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23">
                    <a:moveTo>
                      <a:pt x="3" y="623"/>
                    </a:moveTo>
                    <a:lnTo>
                      <a:pt x="649" y="4"/>
                    </a:lnTo>
                    <a:lnTo>
                      <a:pt x="645" y="0"/>
                    </a:lnTo>
                    <a:lnTo>
                      <a:pt x="0" y="617"/>
                    </a:lnTo>
                    <a:lnTo>
                      <a:pt x="3" y="6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362"/>
              <p:cNvSpPr>
                <a:spLocks/>
              </p:cNvSpPr>
              <p:nvPr userDrawn="1"/>
            </p:nvSpPr>
            <p:spPr bwMode="auto">
              <a:xfrm>
                <a:off x="1003" y="1167"/>
                <a:ext cx="517" cy="481"/>
              </a:xfrm>
              <a:custGeom>
                <a:avLst/>
                <a:gdLst>
                  <a:gd name="T0" fmla="*/ 3 w 517"/>
                  <a:gd name="T1" fmla="*/ 481 h 481"/>
                  <a:gd name="T2" fmla="*/ 517 w 517"/>
                  <a:gd name="T3" fmla="*/ 3 h 481"/>
                  <a:gd name="T4" fmla="*/ 514 w 517"/>
                  <a:gd name="T5" fmla="*/ 0 h 481"/>
                  <a:gd name="T6" fmla="*/ 0 w 517"/>
                  <a:gd name="T7" fmla="*/ 481 h 481"/>
                  <a:gd name="T8" fmla="*/ 3 w 517"/>
                  <a:gd name="T9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7" h="481">
                    <a:moveTo>
                      <a:pt x="3" y="481"/>
                    </a:moveTo>
                    <a:lnTo>
                      <a:pt x="517" y="3"/>
                    </a:lnTo>
                    <a:lnTo>
                      <a:pt x="514" y="0"/>
                    </a:lnTo>
                    <a:lnTo>
                      <a:pt x="0" y="481"/>
                    </a:lnTo>
                    <a:lnTo>
                      <a:pt x="3" y="4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363"/>
              <p:cNvSpPr>
                <a:spLocks/>
              </p:cNvSpPr>
              <p:nvPr userDrawn="1"/>
            </p:nvSpPr>
            <p:spPr bwMode="auto">
              <a:xfrm>
                <a:off x="605" y="1151"/>
                <a:ext cx="401" cy="497"/>
              </a:xfrm>
              <a:custGeom>
                <a:avLst/>
                <a:gdLst>
                  <a:gd name="T0" fmla="*/ 398 w 401"/>
                  <a:gd name="T1" fmla="*/ 497 h 497"/>
                  <a:gd name="T2" fmla="*/ 401 w 401"/>
                  <a:gd name="T3" fmla="*/ 497 h 497"/>
                  <a:gd name="T4" fmla="*/ 3 w 401"/>
                  <a:gd name="T5" fmla="*/ 0 h 497"/>
                  <a:gd name="T6" fmla="*/ 0 w 401"/>
                  <a:gd name="T7" fmla="*/ 0 h 497"/>
                  <a:gd name="T8" fmla="*/ 398 w 401"/>
                  <a:gd name="T9" fmla="*/ 497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97">
                    <a:moveTo>
                      <a:pt x="398" y="497"/>
                    </a:moveTo>
                    <a:lnTo>
                      <a:pt x="401" y="497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98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364"/>
              <p:cNvSpPr>
                <a:spLocks/>
              </p:cNvSpPr>
              <p:nvPr userDrawn="1"/>
            </p:nvSpPr>
            <p:spPr bwMode="auto">
              <a:xfrm>
                <a:off x="605" y="1151"/>
                <a:ext cx="144" cy="481"/>
              </a:xfrm>
              <a:custGeom>
                <a:avLst/>
                <a:gdLst>
                  <a:gd name="T0" fmla="*/ 141 w 144"/>
                  <a:gd name="T1" fmla="*/ 481 h 481"/>
                  <a:gd name="T2" fmla="*/ 144 w 144"/>
                  <a:gd name="T3" fmla="*/ 478 h 481"/>
                  <a:gd name="T4" fmla="*/ 3 w 144"/>
                  <a:gd name="T5" fmla="*/ 0 h 481"/>
                  <a:gd name="T6" fmla="*/ 0 w 144"/>
                  <a:gd name="T7" fmla="*/ 0 h 481"/>
                  <a:gd name="T8" fmla="*/ 141 w 144"/>
                  <a:gd name="T9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481">
                    <a:moveTo>
                      <a:pt x="141" y="481"/>
                    </a:moveTo>
                    <a:lnTo>
                      <a:pt x="144" y="478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141" y="4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365"/>
              <p:cNvSpPr>
                <a:spLocks/>
              </p:cNvSpPr>
              <p:nvPr userDrawn="1"/>
            </p:nvSpPr>
            <p:spPr bwMode="auto">
              <a:xfrm>
                <a:off x="323" y="733"/>
                <a:ext cx="285" cy="418"/>
              </a:xfrm>
              <a:custGeom>
                <a:avLst/>
                <a:gdLst>
                  <a:gd name="T0" fmla="*/ 282 w 285"/>
                  <a:gd name="T1" fmla="*/ 418 h 418"/>
                  <a:gd name="T2" fmla="*/ 285 w 285"/>
                  <a:gd name="T3" fmla="*/ 418 h 418"/>
                  <a:gd name="T4" fmla="*/ 3 w 285"/>
                  <a:gd name="T5" fmla="*/ 0 h 418"/>
                  <a:gd name="T6" fmla="*/ 0 w 285"/>
                  <a:gd name="T7" fmla="*/ 0 h 418"/>
                  <a:gd name="T8" fmla="*/ 282 w 285"/>
                  <a:gd name="T9" fmla="*/ 4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418">
                    <a:moveTo>
                      <a:pt x="282" y="418"/>
                    </a:moveTo>
                    <a:lnTo>
                      <a:pt x="285" y="418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82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366"/>
              <p:cNvSpPr>
                <a:spLocks/>
              </p:cNvSpPr>
              <p:nvPr userDrawn="1"/>
            </p:nvSpPr>
            <p:spPr bwMode="auto">
              <a:xfrm>
                <a:off x="323" y="733"/>
                <a:ext cx="285" cy="418"/>
              </a:xfrm>
              <a:custGeom>
                <a:avLst/>
                <a:gdLst>
                  <a:gd name="T0" fmla="*/ 282 w 285"/>
                  <a:gd name="T1" fmla="*/ 418 h 418"/>
                  <a:gd name="T2" fmla="*/ 285 w 285"/>
                  <a:gd name="T3" fmla="*/ 418 h 418"/>
                  <a:gd name="T4" fmla="*/ 3 w 285"/>
                  <a:gd name="T5" fmla="*/ 0 h 418"/>
                  <a:gd name="T6" fmla="*/ 0 w 285"/>
                  <a:gd name="T7" fmla="*/ 0 h 418"/>
                  <a:gd name="T8" fmla="*/ 282 w 285"/>
                  <a:gd name="T9" fmla="*/ 4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418">
                    <a:moveTo>
                      <a:pt x="282" y="418"/>
                    </a:moveTo>
                    <a:lnTo>
                      <a:pt x="285" y="418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82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367"/>
              <p:cNvSpPr>
                <a:spLocks/>
              </p:cNvSpPr>
              <p:nvPr userDrawn="1"/>
            </p:nvSpPr>
            <p:spPr bwMode="auto">
              <a:xfrm>
                <a:off x="3" y="1032"/>
                <a:ext cx="605" cy="122"/>
              </a:xfrm>
              <a:custGeom>
                <a:avLst/>
                <a:gdLst>
                  <a:gd name="T0" fmla="*/ 0 w 605"/>
                  <a:gd name="T1" fmla="*/ 0 h 122"/>
                  <a:gd name="T2" fmla="*/ 605 w 605"/>
                  <a:gd name="T3" fmla="*/ 116 h 122"/>
                  <a:gd name="T4" fmla="*/ 605 w 605"/>
                  <a:gd name="T5" fmla="*/ 122 h 122"/>
                  <a:gd name="T6" fmla="*/ 0 w 605"/>
                  <a:gd name="T7" fmla="*/ 3 h 122"/>
                  <a:gd name="T8" fmla="*/ 0 w 605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122">
                    <a:moveTo>
                      <a:pt x="0" y="0"/>
                    </a:moveTo>
                    <a:lnTo>
                      <a:pt x="605" y="116"/>
                    </a:lnTo>
                    <a:lnTo>
                      <a:pt x="605" y="122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368"/>
              <p:cNvSpPr>
                <a:spLocks/>
              </p:cNvSpPr>
              <p:nvPr userDrawn="1"/>
            </p:nvSpPr>
            <p:spPr bwMode="auto">
              <a:xfrm>
                <a:off x="348" y="755"/>
                <a:ext cx="260" cy="396"/>
              </a:xfrm>
              <a:custGeom>
                <a:avLst/>
                <a:gdLst>
                  <a:gd name="T0" fmla="*/ 257 w 260"/>
                  <a:gd name="T1" fmla="*/ 396 h 396"/>
                  <a:gd name="T2" fmla="*/ 260 w 260"/>
                  <a:gd name="T3" fmla="*/ 396 h 396"/>
                  <a:gd name="T4" fmla="*/ 3 w 260"/>
                  <a:gd name="T5" fmla="*/ 0 h 396"/>
                  <a:gd name="T6" fmla="*/ 0 w 260"/>
                  <a:gd name="T7" fmla="*/ 3 h 396"/>
                  <a:gd name="T8" fmla="*/ 257 w 260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396">
                    <a:moveTo>
                      <a:pt x="257" y="396"/>
                    </a:moveTo>
                    <a:lnTo>
                      <a:pt x="260" y="396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57" y="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369"/>
              <p:cNvSpPr>
                <a:spLocks/>
              </p:cNvSpPr>
              <p:nvPr userDrawn="1"/>
            </p:nvSpPr>
            <p:spPr bwMode="auto">
              <a:xfrm>
                <a:off x="605" y="469"/>
                <a:ext cx="66" cy="682"/>
              </a:xfrm>
              <a:custGeom>
                <a:avLst/>
                <a:gdLst>
                  <a:gd name="T0" fmla="*/ 3 w 66"/>
                  <a:gd name="T1" fmla="*/ 682 h 682"/>
                  <a:gd name="T2" fmla="*/ 66 w 66"/>
                  <a:gd name="T3" fmla="*/ 0 h 682"/>
                  <a:gd name="T4" fmla="*/ 63 w 66"/>
                  <a:gd name="T5" fmla="*/ 0 h 682"/>
                  <a:gd name="T6" fmla="*/ 0 w 66"/>
                  <a:gd name="T7" fmla="*/ 682 h 682"/>
                  <a:gd name="T8" fmla="*/ 3 w 66"/>
                  <a:gd name="T9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82">
                    <a:moveTo>
                      <a:pt x="3" y="682"/>
                    </a:moveTo>
                    <a:lnTo>
                      <a:pt x="66" y="0"/>
                    </a:lnTo>
                    <a:lnTo>
                      <a:pt x="63" y="0"/>
                    </a:lnTo>
                    <a:lnTo>
                      <a:pt x="0" y="682"/>
                    </a:lnTo>
                    <a:lnTo>
                      <a:pt x="3" y="6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370"/>
              <p:cNvSpPr>
                <a:spLocks/>
              </p:cNvSpPr>
              <p:nvPr userDrawn="1"/>
            </p:nvSpPr>
            <p:spPr bwMode="auto">
              <a:xfrm>
                <a:off x="608" y="1148"/>
                <a:ext cx="909" cy="22"/>
              </a:xfrm>
              <a:custGeom>
                <a:avLst/>
                <a:gdLst>
                  <a:gd name="T0" fmla="*/ 909 w 909"/>
                  <a:gd name="T1" fmla="*/ 22 h 22"/>
                  <a:gd name="T2" fmla="*/ 909 w 909"/>
                  <a:gd name="T3" fmla="*/ 16 h 22"/>
                  <a:gd name="T4" fmla="*/ 0 w 909"/>
                  <a:gd name="T5" fmla="*/ 0 h 22"/>
                  <a:gd name="T6" fmla="*/ 0 w 909"/>
                  <a:gd name="T7" fmla="*/ 6 h 22"/>
                  <a:gd name="T8" fmla="*/ 909 w 909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22">
                    <a:moveTo>
                      <a:pt x="909" y="22"/>
                    </a:moveTo>
                    <a:lnTo>
                      <a:pt x="909" y="1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909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371"/>
              <p:cNvSpPr>
                <a:spLocks/>
              </p:cNvSpPr>
              <p:nvPr userDrawn="1"/>
            </p:nvSpPr>
            <p:spPr bwMode="auto">
              <a:xfrm>
                <a:off x="605" y="742"/>
                <a:ext cx="536" cy="409"/>
              </a:xfrm>
              <a:custGeom>
                <a:avLst/>
                <a:gdLst>
                  <a:gd name="T0" fmla="*/ 3 w 536"/>
                  <a:gd name="T1" fmla="*/ 409 h 409"/>
                  <a:gd name="T2" fmla="*/ 536 w 536"/>
                  <a:gd name="T3" fmla="*/ 3 h 409"/>
                  <a:gd name="T4" fmla="*/ 533 w 536"/>
                  <a:gd name="T5" fmla="*/ 0 h 409"/>
                  <a:gd name="T6" fmla="*/ 0 w 536"/>
                  <a:gd name="T7" fmla="*/ 409 h 409"/>
                  <a:gd name="T8" fmla="*/ 3 w 536"/>
                  <a:gd name="T9" fmla="*/ 40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6" h="409">
                    <a:moveTo>
                      <a:pt x="3" y="409"/>
                    </a:moveTo>
                    <a:lnTo>
                      <a:pt x="536" y="3"/>
                    </a:lnTo>
                    <a:lnTo>
                      <a:pt x="533" y="0"/>
                    </a:lnTo>
                    <a:lnTo>
                      <a:pt x="0" y="409"/>
                    </a:lnTo>
                    <a:lnTo>
                      <a:pt x="3" y="4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372"/>
              <p:cNvSpPr>
                <a:spLocks/>
              </p:cNvSpPr>
              <p:nvPr userDrawn="1"/>
            </p:nvSpPr>
            <p:spPr bwMode="auto">
              <a:xfrm>
                <a:off x="1003" y="742"/>
                <a:ext cx="138" cy="906"/>
              </a:xfrm>
              <a:custGeom>
                <a:avLst/>
                <a:gdLst>
                  <a:gd name="T0" fmla="*/ 3 w 138"/>
                  <a:gd name="T1" fmla="*/ 906 h 906"/>
                  <a:gd name="T2" fmla="*/ 138 w 138"/>
                  <a:gd name="T3" fmla="*/ 3 h 906"/>
                  <a:gd name="T4" fmla="*/ 135 w 138"/>
                  <a:gd name="T5" fmla="*/ 0 h 906"/>
                  <a:gd name="T6" fmla="*/ 0 w 138"/>
                  <a:gd name="T7" fmla="*/ 906 h 906"/>
                  <a:gd name="T8" fmla="*/ 3 w 138"/>
                  <a:gd name="T9" fmla="*/ 906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906">
                    <a:moveTo>
                      <a:pt x="3" y="906"/>
                    </a:moveTo>
                    <a:lnTo>
                      <a:pt x="138" y="3"/>
                    </a:lnTo>
                    <a:lnTo>
                      <a:pt x="135" y="0"/>
                    </a:lnTo>
                    <a:lnTo>
                      <a:pt x="0" y="906"/>
                    </a:lnTo>
                    <a:lnTo>
                      <a:pt x="3" y="9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373"/>
              <p:cNvSpPr>
                <a:spLocks/>
              </p:cNvSpPr>
              <p:nvPr userDrawn="1"/>
            </p:nvSpPr>
            <p:spPr bwMode="auto">
              <a:xfrm>
                <a:off x="1138" y="742"/>
                <a:ext cx="514" cy="290"/>
              </a:xfrm>
              <a:custGeom>
                <a:avLst/>
                <a:gdLst>
                  <a:gd name="T0" fmla="*/ 510 w 514"/>
                  <a:gd name="T1" fmla="*/ 290 h 290"/>
                  <a:gd name="T2" fmla="*/ 514 w 514"/>
                  <a:gd name="T3" fmla="*/ 286 h 290"/>
                  <a:gd name="T4" fmla="*/ 3 w 514"/>
                  <a:gd name="T5" fmla="*/ 0 h 290"/>
                  <a:gd name="T6" fmla="*/ 0 w 514"/>
                  <a:gd name="T7" fmla="*/ 3 h 290"/>
                  <a:gd name="T8" fmla="*/ 510 w 51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290">
                    <a:moveTo>
                      <a:pt x="510" y="290"/>
                    </a:moveTo>
                    <a:lnTo>
                      <a:pt x="514" y="286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1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374"/>
              <p:cNvSpPr>
                <a:spLocks/>
              </p:cNvSpPr>
              <p:nvPr userDrawn="1"/>
            </p:nvSpPr>
            <p:spPr bwMode="auto">
              <a:xfrm>
                <a:off x="326" y="730"/>
                <a:ext cx="812" cy="15"/>
              </a:xfrm>
              <a:custGeom>
                <a:avLst/>
                <a:gdLst>
                  <a:gd name="T0" fmla="*/ 812 w 812"/>
                  <a:gd name="T1" fmla="*/ 15 h 15"/>
                  <a:gd name="T2" fmla="*/ 812 w 812"/>
                  <a:gd name="T3" fmla="*/ 12 h 15"/>
                  <a:gd name="T4" fmla="*/ 0 w 812"/>
                  <a:gd name="T5" fmla="*/ 0 h 15"/>
                  <a:gd name="T6" fmla="*/ 0 w 812"/>
                  <a:gd name="T7" fmla="*/ 6 h 15"/>
                  <a:gd name="T8" fmla="*/ 812 w 812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2" h="15">
                    <a:moveTo>
                      <a:pt x="812" y="15"/>
                    </a:moveTo>
                    <a:lnTo>
                      <a:pt x="812" y="1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81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375"/>
              <p:cNvSpPr>
                <a:spLocks/>
              </p:cNvSpPr>
              <p:nvPr userDrawn="1"/>
            </p:nvSpPr>
            <p:spPr bwMode="auto">
              <a:xfrm>
                <a:off x="326" y="730"/>
                <a:ext cx="812" cy="15"/>
              </a:xfrm>
              <a:custGeom>
                <a:avLst/>
                <a:gdLst>
                  <a:gd name="T0" fmla="*/ 812 w 812"/>
                  <a:gd name="T1" fmla="*/ 15 h 15"/>
                  <a:gd name="T2" fmla="*/ 812 w 812"/>
                  <a:gd name="T3" fmla="*/ 12 h 15"/>
                  <a:gd name="T4" fmla="*/ 0 w 812"/>
                  <a:gd name="T5" fmla="*/ 0 h 15"/>
                  <a:gd name="T6" fmla="*/ 0 w 812"/>
                  <a:gd name="T7" fmla="*/ 6 h 15"/>
                  <a:gd name="T8" fmla="*/ 812 w 812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2" h="15">
                    <a:moveTo>
                      <a:pt x="812" y="15"/>
                    </a:moveTo>
                    <a:lnTo>
                      <a:pt x="812" y="1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81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376"/>
              <p:cNvSpPr>
                <a:spLocks/>
              </p:cNvSpPr>
              <p:nvPr userDrawn="1"/>
            </p:nvSpPr>
            <p:spPr bwMode="auto">
              <a:xfrm>
                <a:off x="1138" y="491"/>
                <a:ext cx="733" cy="254"/>
              </a:xfrm>
              <a:custGeom>
                <a:avLst/>
                <a:gdLst>
                  <a:gd name="T0" fmla="*/ 3 w 733"/>
                  <a:gd name="T1" fmla="*/ 254 h 254"/>
                  <a:gd name="T2" fmla="*/ 733 w 733"/>
                  <a:gd name="T3" fmla="*/ 3 h 254"/>
                  <a:gd name="T4" fmla="*/ 733 w 733"/>
                  <a:gd name="T5" fmla="*/ 0 h 254"/>
                  <a:gd name="T6" fmla="*/ 0 w 733"/>
                  <a:gd name="T7" fmla="*/ 251 h 254"/>
                  <a:gd name="T8" fmla="*/ 3 w 733"/>
                  <a:gd name="T9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254">
                    <a:moveTo>
                      <a:pt x="3" y="254"/>
                    </a:moveTo>
                    <a:lnTo>
                      <a:pt x="733" y="3"/>
                    </a:lnTo>
                    <a:lnTo>
                      <a:pt x="733" y="0"/>
                    </a:lnTo>
                    <a:lnTo>
                      <a:pt x="0" y="251"/>
                    </a:lnTo>
                    <a:lnTo>
                      <a:pt x="3" y="2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377"/>
              <p:cNvSpPr>
                <a:spLocks/>
              </p:cNvSpPr>
              <p:nvPr userDrawn="1"/>
            </p:nvSpPr>
            <p:spPr bwMode="auto">
              <a:xfrm>
                <a:off x="351" y="742"/>
                <a:ext cx="787" cy="16"/>
              </a:xfrm>
              <a:custGeom>
                <a:avLst/>
                <a:gdLst>
                  <a:gd name="T0" fmla="*/ 0 w 787"/>
                  <a:gd name="T1" fmla="*/ 16 h 16"/>
                  <a:gd name="T2" fmla="*/ 787 w 787"/>
                  <a:gd name="T3" fmla="*/ 3 h 16"/>
                  <a:gd name="T4" fmla="*/ 787 w 787"/>
                  <a:gd name="T5" fmla="*/ 0 h 16"/>
                  <a:gd name="T6" fmla="*/ 0 w 787"/>
                  <a:gd name="T7" fmla="*/ 13 h 16"/>
                  <a:gd name="T8" fmla="*/ 0 w 787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16">
                    <a:moveTo>
                      <a:pt x="0" y="16"/>
                    </a:moveTo>
                    <a:lnTo>
                      <a:pt x="787" y="3"/>
                    </a:lnTo>
                    <a:lnTo>
                      <a:pt x="787" y="0"/>
                    </a:lnTo>
                    <a:lnTo>
                      <a:pt x="0" y="13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378"/>
              <p:cNvSpPr>
                <a:spLocks/>
              </p:cNvSpPr>
              <p:nvPr userDrawn="1"/>
            </p:nvSpPr>
            <p:spPr bwMode="auto">
              <a:xfrm>
                <a:off x="1138" y="183"/>
                <a:ext cx="730" cy="562"/>
              </a:xfrm>
              <a:custGeom>
                <a:avLst/>
                <a:gdLst>
                  <a:gd name="T0" fmla="*/ 3 w 730"/>
                  <a:gd name="T1" fmla="*/ 562 h 562"/>
                  <a:gd name="T2" fmla="*/ 730 w 730"/>
                  <a:gd name="T3" fmla="*/ 3 h 562"/>
                  <a:gd name="T4" fmla="*/ 727 w 730"/>
                  <a:gd name="T5" fmla="*/ 0 h 562"/>
                  <a:gd name="T6" fmla="*/ 0 w 730"/>
                  <a:gd name="T7" fmla="*/ 559 h 562"/>
                  <a:gd name="T8" fmla="*/ 3 w 730"/>
                  <a:gd name="T9" fmla="*/ 56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562">
                    <a:moveTo>
                      <a:pt x="3" y="562"/>
                    </a:moveTo>
                    <a:lnTo>
                      <a:pt x="730" y="3"/>
                    </a:lnTo>
                    <a:lnTo>
                      <a:pt x="727" y="0"/>
                    </a:lnTo>
                    <a:lnTo>
                      <a:pt x="0" y="559"/>
                    </a:lnTo>
                    <a:lnTo>
                      <a:pt x="3" y="5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379"/>
              <p:cNvSpPr>
                <a:spLocks/>
              </p:cNvSpPr>
              <p:nvPr userDrawn="1"/>
            </p:nvSpPr>
            <p:spPr bwMode="auto">
              <a:xfrm>
                <a:off x="668" y="466"/>
                <a:ext cx="473" cy="279"/>
              </a:xfrm>
              <a:custGeom>
                <a:avLst/>
                <a:gdLst>
                  <a:gd name="T0" fmla="*/ 470 w 473"/>
                  <a:gd name="T1" fmla="*/ 279 h 279"/>
                  <a:gd name="T2" fmla="*/ 473 w 473"/>
                  <a:gd name="T3" fmla="*/ 276 h 279"/>
                  <a:gd name="T4" fmla="*/ 0 w 473"/>
                  <a:gd name="T5" fmla="*/ 0 h 279"/>
                  <a:gd name="T6" fmla="*/ 0 w 473"/>
                  <a:gd name="T7" fmla="*/ 3 h 279"/>
                  <a:gd name="T8" fmla="*/ 470 w 473"/>
                  <a:gd name="T9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3" h="279">
                    <a:moveTo>
                      <a:pt x="470" y="279"/>
                    </a:moveTo>
                    <a:lnTo>
                      <a:pt x="473" y="276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47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380"/>
              <p:cNvSpPr>
                <a:spLocks/>
              </p:cNvSpPr>
              <p:nvPr userDrawn="1"/>
            </p:nvSpPr>
            <p:spPr bwMode="auto">
              <a:xfrm>
                <a:off x="1138" y="742"/>
                <a:ext cx="382" cy="428"/>
              </a:xfrm>
              <a:custGeom>
                <a:avLst/>
                <a:gdLst>
                  <a:gd name="T0" fmla="*/ 379 w 382"/>
                  <a:gd name="T1" fmla="*/ 428 h 428"/>
                  <a:gd name="T2" fmla="*/ 382 w 382"/>
                  <a:gd name="T3" fmla="*/ 425 h 428"/>
                  <a:gd name="T4" fmla="*/ 3 w 382"/>
                  <a:gd name="T5" fmla="*/ 0 h 428"/>
                  <a:gd name="T6" fmla="*/ 0 w 382"/>
                  <a:gd name="T7" fmla="*/ 3 h 428"/>
                  <a:gd name="T8" fmla="*/ 379 w 382"/>
                  <a:gd name="T9" fmla="*/ 428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428">
                    <a:moveTo>
                      <a:pt x="379" y="428"/>
                    </a:moveTo>
                    <a:lnTo>
                      <a:pt x="382" y="425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79" y="4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381"/>
              <p:cNvSpPr>
                <a:spLocks/>
              </p:cNvSpPr>
              <p:nvPr userDrawn="1"/>
            </p:nvSpPr>
            <p:spPr bwMode="auto">
              <a:xfrm>
                <a:off x="5115" y="1352"/>
                <a:ext cx="141" cy="104"/>
              </a:xfrm>
              <a:custGeom>
                <a:avLst/>
                <a:gdLst>
                  <a:gd name="T0" fmla="*/ 138 w 141"/>
                  <a:gd name="T1" fmla="*/ 104 h 104"/>
                  <a:gd name="T2" fmla="*/ 141 w 141"/>
                  <a:gd name="T3" fmla="*/ 101 h 104"/>
                  <a:gd name="T4" fmla="*/ 0 w 141"/>
                  <a:gd name="T5" fmla="*/ 0 h 104"/>
                  <a:gd name="T6" fmla="*/ 0 w 141"/>
                  <a:gd name="T7" fmla="*/ 0 h 104"/>
                  <a:gd name="T8" fmla="*/ 138 w 141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04">
                    <a:moveTo>
                      <a:pt x="138" y="104"/>
                    </a:moveTo>
                    <a:lnTo>
                      <a:pt x="141" y="10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382"/>
              <p:cNvSpPr>
                <a:spLocks/>
              </p:cNvSpPr>
              <p:nvPr userDrawn="1"/>
            </p:nvSpPr>
            <p:spPr bwMode="auto">
              <a:xfrm>
                <a:off x="4287" y="1349"/>
                <a:ext cx="828" cy="230"/>
              </a:xfrm>
              <a:custGeom>
                <a:avLst/>
                <a:gdLst>
                  <a:gd name="T0" fmla="*/ 3 w 828"/>
                  <a:gd name="T1" fmla="*/ 230 h 230"/>
                  <a:gd name="T2" fmla="*/ 828 w 828"/>
                  <a:gd name="T3" fmla="*/ 6 h 230"/>
                  <a:gd name="T4" fmla="*/ 828 w 828"/>
                  <a:gd name="T5" fmla="*/ 0 h 230"/>
                  <a:gd name="T6" fmla="*/ 0 w 828"/>
                  <a:gd name="T7" fmla="*/ 226 h 230"/>
                  <a:gd name="T8" fmla="*/ 3 w 828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230">
                    <a:moveTo>
                      <a:pt x="3" y="230"/>
                    </a:moveTo>
                    <a:lnTo>
                      <a:pt x="828" y="6"/>
                    </a:lnTo>
                    <a:lnTo>
                      <a:pt x="828" y="0"/>
                    </a:lnTo>
                    <a:lnTo>
                      <a:pt x="0" y="226"/>
                    </a:lnTo>
                    <a:lnTo>
                      <a:pt x="3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383"/>
              <p:cNvSpPr>
                <a:spLocks/>
              </p:cNvSpPr>
              <p:nvPr userDrawn="1"/>
            </p:nvSpPr>
            <p:spPr bwMode="auto">
              <a:xfrm>
                <a:off x="4287" y="1349"/>
                <a:ext cx="828" cy="230"/>
              </a:xfrm>
              <a:custGeom>
                <a:avLst/>
                <a:gdLst>
                  <a:gd name="T0" fmla="*/ 3 w 828"/>
                  <a:gd name="T1" fmla="*/ 230 h 230"/>
                  <a:gd name="T2" fmla="*/ 828 w 828"/>
                  <a:gd name="T3" fmla="*/ 6 h 230"/>
                  <a:gd name="T4" fmla="*/ 828 w 828"/>
                  <a:gd name="T5" fmla="*/ 0 h 230"/>
                  <a:gd name="T6" fmla="*/ 0 w 828"/>
                  <a:gd name="T7" fmla="*/ 226 h 230"/>
                  <a:gd name="T8" fmla="*/ 3 w 828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230">
                    <a:moveTo>
                      <a:pt x="3" y="230"/>
                    </a:moveTo>
                    <a:lnTo>
                      <a:pt x="828" y="6"/>
                    </a:lnTo>
                    <a:lnTo>
                      <a:pt x="828" y="0"/>
                    </a:lnTo>
                    <a:lnTo>
                      <a:pt x="0" y="226"/>
                    </a:lnTo>
                    <a:lnTo>
                      <a:pt x="3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384"/>
              <p:cNvSpPr>
                <a:spLocks/>
              </p:cNvSpPr>
              <p:nvPr userDrawn="1"/>
            </p:nvSpPr>
            <p:spPr bwMode="auto">
              <a:xfrm>
                <a:off x="5115" y="1349"/>
                <a:ext cx="166" cy="31"/>
              </a:xfrm>
              <a:custGeom>
                <a:avLst/>
                <a:gdLst>
                  <a:gd name="T0" fmla="*/ 166 w 166"/>
                  <a:gd name="T1" fmla="*/ 31 h 31"/>
                  <a:gd name="T2" fmla="*/ 0 w 166"/>
                  <a:gd name="T3" fmla="*/ 3 h 31"/>
                  <a:gd name="T4" fmla="*/ 0 w 166"/>
                  <a:gd name="T5" fmla="*/ 0 h 31"/>
                  <a:gd name="T6" fmla="*/ 166 w 166"/>
                  <a:gd name="T7" fmla="*/ 28 h 31"/>
                  <a:gd name="T8" fmla="*/ 166 w 166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1">
                    <a:moveTo>
                      <a:pt x="166" y="31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6" y="28"/>
                    </a:lnTo>
                    <a:lnTo>
                      <a:pt x="16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385"/>
              <p:cNvSpPr>
                <a:spLocks/>
              </p:cNvSpPr>
              <p:nvPr userDrawn="1"/>
            </p:nvSpPr>
            <p:spPr bwMode="auto">
              <a:xfrm>
                <a:off x="4989" y="1352"/>
                <a:ext cx="129" cy="582"/>
              </a:xfrm>
              <a:custGeom>
                <a:avLst/>
                <a:gdLst>
                  <a:gd name="T0" fmla="*/ 3 w 129"/>
                  <a:gd name="T1" fmla="*/ 582 h 582"/>
                  <a:gd name="T2" fmla="*/ 129 w 129"/>
                  <a:gd name="T3" fmla="*/ 0 h 582"/>
                  <a:gd name="T4" fmla="*/ 122 w 129"/>
                  <a:gd name="T5" fmla="*/ 0 h 582"/>
                  <a:gd name="T6" fmla="*/ 0 w 129"/>
                  <a:gd name="T7" fmla="*/ 582 h 582"/>
                  <a:gd name="T8" fmla="*/ 3 w 129"/>
                  <a:gd name="T9" fmla="*/ 582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582">
                    <a:moveTo>
                      <a:pt x="3" y="582"/>
                    </a:moveTo>
                    <a:lnTo>
                      <a:pt x="129" y="0"/>
                    </a:lnTo>
                    <a:lnTo>
                      <a:pt x="122" y="0"/>
                    </a:lnTo>
                    <a:lnTo>
                      <a:pt x="0" y="582"/>
                    </a:lnTo>
                    <a:lnTo>
                      <a:pt x="3" y="5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386"/>
              <p:cNvSpPr>
                <a:spLocks/>
              </p:cNvSpPr>
              <p:nvPr userDrawn="1"/>
            </p:nvSpPr>
            <p:spPr bwMode="auto">
              <a:xfrm>
                <a:off x="4989" y="1453"/>
                <a:ext cx="267" cy="481"/>
              </a:xfrm>
              <a:custGeom>
                <a:avLst/>
                <a:gdLst>
                  <a:gd name="T0" fmla="*/ 3 w 267"/>
                  <a:gd name="T1" fmla="*/ 481 h 481"/>
                  <a:gd name="T2" fmla="*/ 267 w 267"/>
                  <a:gd name="T3" fmla="*/ 3 h 481"/>
                  <a:gd name="T4" fmla="*/ 264 w 267"/>
                  <a:gd name="T5" fmla="*/ 0 h 481"/>
                  <a:gd name="T6" fmla="*/ 0 w 267"/>
                  <a:gd name="T7" fmla="*/ 481 h 481"/>
                  <a:gd name="T8" fmla="*/ 3 w 267"/>
                  <a:gd name="T9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481">
                    <a:moveTo>
                      <a:pt x="3" y="481"/>
                    </a:moveTo>
                    <a:lnTo>
                      <a:pt x="267" y="3"/>
                    </a:lnTo>
                    <a:lnTo>
                      <a:pt x="264" y="0"/>
                    </a:lnTo>
                    <a:lnTo>
                      <a:pt x="0" y="481"/>
                    </a:lnTo>
                    <a:lnTo>
                      <a:pt x="3" y="4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387"/>
              <p:cNvSpPr>
                <a:spLocks/>
              </p:cNvSpPr>
              <p:nvPr userDrawn="1"/>
            </p:nvSpPr>
            <p:spPr bwMode="auto">
              <a:xfrm>
                <a:off x="4287" y="1575"/>
                <a:ext cx="705" cy="359"/>
              </a:xfrm>
              <a:custGeom>
                <a:avLst/>
                <a:gdLst>
                  <a:gd name="T0" fmla="*/ 702 w 705"/>
                  <a:gd name="T1" fmla="*/ 359 h 359"/>
                  <a:gd name="T2" fmla="*/ 705 w 705"/>
                  <a:gd name="T3" fmla="*/ 356 h 359"/>
                  <a:gd name="T4" fmla="*/ 3 w 705"/>
                  <a:gd name="T5" fmla="*/ 0 h 359"/>
                  <a:gd name="T6" fmla="*/ 0 w 705"/>
                  <a:gd name="T7" fmla="*/ 4 h 359"/>
                  <a:gd name="T8" fmla="*/ 702 w 705"/>
                  <a:gd name="T9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359">
                    <a:moveTo>
                      <a:pt x="702" y="359"/>
                    </a:moveTo>
                    <a:lnTo>
                      <a:pt x="705" y="35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02" y="3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388"/>
              <p:cNvSpPr>
                <a:spLocks/>
              </p:cNvSpPr>
              <p:nvPr userDrawn="1"/>
            </p:nvSpPr>
            <p:spPr bwMode="auto">
              <a:xfrm>
                <a:off x="4287" y="1575"/>
                <a:ext cx="705" cy="359"/>
              </a:xfrm>
              <a:custGeom>
                <a:avLst/>
                <a:gdLst>
                  <a:gd name="T0" fmla="*/ 702 w 705"/>
                  <a:gd name="T1" fmla="*/ 359 h 359"/>
                  <a:gd name="T2" fmla="*/ 705 w 705"/>
                  <a:gd name="T3" fmla="*/ 356 h 359"/>
                  <a:gd name="T4" fmla="*/ 3 w 705"/>
                  <a:gd name="T5" fmla="*/ 0 h 359"/>
                  <a:gd name="T6" fmla="*/ 0 w 705"/>
                  <a:gd name="T7" fmla="*/ 4 h 359"/>
                  <a:gd name="T8" fmla="*/ 702 w 705"/>
                  <a:gd name="T9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359">
                    <a:moveTo>
                      <a:pt x="702" y="359"/>
                    </a:moveTo>
                    <a:lnTo>
                      <a:pt x="705" y="35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02" y="3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389"/>
              <p:cNvSpPr>
                <a:spLocks/>
              </p:cNvSpPr>
              <p:nvPr userDrawn="1"/>
            </p:nvSpPr>
            <p:spPr bwMode="auto">
              <a:xfrm>
                <a:off x="4989" y="1745"/>
                <a:ext cx="292" cy="189"/>
              </a:xfrm>
              <a:custGeom>
                <a:avLst/>
                <a:gdLst>
                  <a:gd name="T0" fmla="*/ 292 w 292"/>
                  <a:gd name="T1" fmla="*/ 0 h 189"/>
                  <a:gd name="T2" fmla="*/ 292 w 292"/>
                  <a:gd name="T3" fmla="*/ 6 h 189"/>
                  <a:gd name="T4" fmla="*/ 3 w 292"/>
                  <a:gd name="T5" fmla="*/ 189 h 189"/>
                  <a:gd name="T6" fmla="*/ 0 w 292"/>
                  <a:gd name="T7" fmla="*/ 186 h 189"/>
                  <a:gd name="T8" fmla="*/ 292 w 292"/>
                  <a:gd name="T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189">
                    <a:moveTo>
                      <a:pt x="292" y="0"/>
                    </a:moveTo>
                    <a:lnTo>
                      <a:pt x="292" y="6"/>
                    </a:lnTo>
                    <a:lnTo>
                      <a:pt x="3" y="189"/>
                    </a:lnTo>
                    <a:lnTo>
                      <a:pt x="0" y="186"/>
                    </a:lnTo>
                    <a:lnTo>
                      <a:pt x="2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390"/>
              <p:cNvSpPr>
                <a:spLocks/>
              </p:cNvSpPr>
              <p:nvPr userDrawn="1"/>
            </p:nvSpPr>
            <p:spPr bwMode="auto">
              <a:xfrm>
                <a:off x="4742" y="1041"/>
                <a:ext cx="250" cy="893"/>
              </a:xfrm>
              <a:custGeom>
                <a:avLst/>
                <a:gdLst>
                  <a:gd name="T0" fmla="*/ 247 w 250"/>
                  <a:gd name="T1" fmla="*/ 893 h 893"/>
                  <a:gd name="T2" fmla="*/ 250 w 250"/>
                  <a:gd name="T3" fmla="*/ 893 h 893"/>
                  <a:gd name="T4" fmla="*/ 3 w 250"/>
                  <a:gd name="T5" fmla="*/ 0 h 893"/>
                  <a:gd name="T6" fmla="*/ 0 w 250"/>
                  <a:gd name="T7" fmla="*/ 3 h 893"/>
                  <a:gd name="T8" fmla="*/ 247 w 250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893">
                    <a:moveTo>
                      <a:pt x="247" y="893"/>
                    </a:moveTo>
                    <a:lnTo>
                      <a:pt x="250" y="89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47" y="8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391"/>
              <p:cNvSpPr>
                <a:spLocks/>
              </p:cNvSpPr>
              <p:nvPr userDrawn="1"/>
            </p:nvSpPr>
            <p:spPr bwMode="auto">
              <a:xfrm>
                <a:off x="4742" y="1041"/>
                <a:ext cx="373" cy="311"/>
              </a:xfrm>
              <a:custGeom>
                <a:avLst/>
                <a:gdLst>
                  <a:gd name="T0" fmla="*/ 373 w 373"/>
                  <a:gd name="T1" fmla="*/ 311 h 311"/>
                  <a:gd name="T2" fmla="*/ 373 w 373"/>
                  <a:gd name="T3" fmla="*/ 308 h 311"/>
                  <a:gd name="T4" fmla="*/ 3 w 373"/>
                  <a:gd name="T5" fmla="*/ 0 h 311"/>
                  <a:gd name="T6" fmla="*/ 0 w 373"/>
                  <a:gd name="T7" fmla="*/ 3 h 311"/>
                  <a:gd name="T8" fmla="*/ 373 w 373"/>
                  <a:gd name="T9" fmla="*/ 31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311">
                    <a:moveTo>
                      <a:pt x="373" y="311"/>
                    </a:moveTo>
                    <a:lnTo>
                      <a:pt x="373" y="30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73" y="3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392"/>
              <p:cNvSpPr>
                <a:spLocks/>
              </p:cNvSpPr>
              <p:nvPr userDrawn="1"/>
            </p:nvSpPr>
            <p:spPr bwMode="auto">
              <a:xfrm>
                <a:off x="4742" y="1041"/>
                <a:ext cx="514" cy="415"/>
              </a:xfrm>
              <a:custGeom>
                <a:avLst/>
                <a:gdLst>
                  <a:gd name="T0" fmla="*/ 511 w 514"/>
                  <a:gd name="T1" fmla="*/ 415 h 415"/>
                  <a:gd name="T2" fmla="*/ 514 w 514"/>
                  <a:gd name="T3" fmla="*/ 412 h 415"/>
                  <a:gd name="T4" fmla="*/ 3 w 514"/>
                  <a:gd name="T5" fmla="*/ 0 h 415"/>
                  <a:gd name="T6" fmla="*/ 0 w 514"/>
                  <a:gd name="T7" fmla="*/ 3 h 415"/>
                  <a:gd name="T8" fmla="*/ 511 w 514"/>
                  <a:gd name="T9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415">
                    <a:moveTo>
                      <a:pt x="511" y="415"/>
                    </a:moveTo>
                    <a:lnTo>
                      <a:pt x="514" y="412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11" y="4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393"/>
              <p:cNvSpPr>
                <a:spLocks/>
              </p:cNvSpPr>
              <p:nvPr userDrawn="1"/>
            </p:nvSpPr>
            <p:spPr bwMode="auto">
              <a:xfrm>
                <a:off x="4287" y="1041"/>
                <a:ext cx="458" cy="538"/>
              </a:xfrm>
              <a:custGeom>
                <a:avLst/>
                <a:gdLst>
                  <a:gd name="T0" fmla="*/ 3 w 458"/>
                  <a:gd name="T1" fmla="*/ 538 h 538"/>
                  <a:gd name="T2" fmla="*/ 458 w 458"/>
                  <a:gd name="T3" fmla="*/ 3 h 538"/>
                  <a:gd name="T4" fmla="*/ 455 w 458"/>
                  <a:gd name="T5" fmla="*/ 0 h 538"/>
                  <a:gd name="T6" fmla="*/ 0 w 458"/>
                  <a:gd name="T7" fmla="*/ 534 h 538"/>
                  <a:gd name="T8" fmla="*/ 3 w 458"/>
                  <a:gd name="T9" fmla="*/ 5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538">
                    <a:moveTo>
                      <a:pt x="3" y="538"/>
                    </a:moveTo>
                    <a:lnTo>
                      <a:pt x="458" y="3"/>
                    </a:lnTo>
                    <a:lnTo>
                      <a:pt x="455" y="0"/>
                    </a:lnTo>
                    <a:lnTo>
                      <a:pt x="0" y="534"/>
                    </a:lnTo>
                    <a:lnTo>
                      <a:pt x="3" y="5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394"/>
              <p:cNvSpPr>
                <a:spLocks/>
              </p:cNvSpPr>
              <p:nvPr userDrawn="1"/>
            </p:nvSpPr>
            <p:spPr bwMode="auto">
              <a:xfrm>
                <a:off x="4287" y="1041"/>
                <a:ext cx="458" cy="538"/>
              </a:xfrm>
              <a:custGeom>
                <a:avLst/>
                <a:gdLst>
                  <a:gd name="T0" fmla="*/ 3 w 458"/>
                  <a:gd name="T1" fmla="*/ 538 h 538"/>
                  <a:gd name="T2" fmla="*/ 458 w 458"/>
                  <a:gd name="T3" fmla="*/ 3 h 538"/>
                  <a:gd name="T4" fmla="*/ 455 w 458"/>
                  <a:gd name="T5" fmla="*/ 0 h 538"/>
                  <a:gd name="T6" fmla="*/ 0 w 458"/>
                  <a:gd name="T7" fmla="*/ 534 h 538"/>
                  <a:gd name="T8" fmla="*/ 3 w 458"/>
                  <a:gd name="T9" fmla="*/ 5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538">
                    <a:moveTo>
                      <a:pt x="3" y="538"/>
                    </a:moveTo>
                    <a:lnTo>
                      <a:pt x="458" y="3"/>
                    </a:lnTo>
                    <a:lnTo>
                      <a:pt x="455" y="0"/>
                    </a:lnTo>
                    <a:lnTo>
                      <a:pt x="0" y="534"/>
                    </a:lnTo>
                    <a:lnTo>
                      <a:pt x="3" y="5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395"/>
              <p:cNvSpPr>
                <a:spLocks/>
              </p:cNvSpPr>
              <p:nvPr userDrawn="1"/>
            </p:nvSpPr>
            <p:spPr bwMode="auto">
              <a:xfrm>
                <a:off x="4228" y="903"/>
                <a:ext cx="514" cy="141"/>
              </a:xfrm>
              <a:custGeom>
                <a:avLst/>
                <a:gdLst>
                  <a:gd name="T0" fmla="*/ 514 w 514"/>
                  <a:gd name="T1" fmla="*/ 141 h 141"/>
                  <a:gd name="T2" fmla="*/ 514 w 514"/>
                  <a:gd name="T3" fmla="*/ 138 h 141"/>
                  <a:gd name="T4" fmla="*/ 0 w 514"/>
                  <a:gd name="T5" fmla="*/ 0 h 141"/>
                  <a:gd name="T6" fmla="*/ 0 w 514"/>
                  <a:gd name="T7" fmla="*/ 3 h 141"/>
                  <a:gd name="T8" fmla="*/ 514 w 514"/>
                  <a:gd name="T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141">
                    <a:moveTo>
                      <a:pt x="514" y="141"/>
                    </a:moveTo>
                    <a:lnTo>
                      <a:pt x="514" y="138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514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396"/>
              <p:cNvSpPr>
                <a:spLocks/>
              </p:cNvSpPr>
              <p:nvPr userDrawn="1"/>
            </p:nvSpPr>
            <p:spPr bwMode="auto">
              <a:xfrm>
                <a:off x="4065" y="1028"/>
                <a:ext cx="677" cy="16"/>
              </a:xfrm>
              <a:custGeom>
                <a:avLst/>
                <a:gdLst>
                  <a:gd name="T0" fmla="*/ 677 w 677"/>
                  <a:gd name="T1" fmla="*/ 16 h 16"/>
                  <a:gd name="T2" fmla="*/ 677 w 677"/>
                  <a:gd name="T3" fmla="*/ 13 h 16"/>
                  <a:gd name="T4" fmla="*/ 0 w 677"/>
                  <a:gd name="T5" fmla="*/ 0 h 16"/>
                  <a:gd name="T6" fmla="*/ 0 w 677"/>
                  <a:gd name="T7" fmla="*/ 4 h 16"/>
                  <a:gd name="T8" fmla="*/ 677 w 677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">
                    <a:moveTo>
                      <a:pt x="677" y="16"/>
                    </a:moveTo>
                    <a:lnTo>
                      <a:pt x="677" y="13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7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397"/>
              <p:cNvSpPr>
                <a:spLocks/>
              </p:cNvSpPr>
              <p:nvPr userDrawn="1"/>
            </p:nvSpPr>
            <p:spPr bwMode="auto">
              <a:xfrm>
                <a:off x="4024" y="1041"/>
                <a:ext cx="718" cy="270"/>
              </a:xfrm>
              <a:custGeom>
                <a:avLst/>
                <a:gdLst>
                  <a:gd name="T0" fmla="*/ 0 w 718"/>
                  <a:gd name="T1" fmla="*/ 270 h 270"/>
                  <a:gd name="T2" fmla="*/ 718 w 718"/>
                  <a:gd name="T3" fmla="*/ 3 h 270"/>
                  <a:gd name="T4" fmla="*/ 718 w 718"/>
                  <a:gd name="T5" fmla="*/ 0 h 270"/>
                  <a:gd name="T6" fmla="*/ 0 w 718"/>
                  <a:gd name="T7" fmla="*/ 267 h 270"/>
                  <a:gd name="T8" fmla="*/ 0 w 718"/>
                  <a:gd name="T9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70">
                    <a:moveTo>
                      <a:pt x="0" y="270"/>
                    </a:moveTo>
                    <a:lnTo>
                      <a:pt x="718" y="3"/>
                    </a:lnTo>
                    <a:lnTo>
                      <a:pt x="718" y="0"/>
                    </a:lnTo>
                    <a:lnTo>
                      <a:pt x="0" y="267"/>
                    </a:lnTo>
                    <a:lnTo>
                      <a:pt x="0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398"/>
              <p:cNvSpPr>
                <a:spLocks/>
              </p:cNvSpPr>
              <p:nvPr userDrawn="1"/>
            </p:nvSpPr>
            <p:spPr bwMode="auto">
              <a:xfrm>
                <a:off x="4024" y="1041"/>
                <a:ext cx="718" cy="270"/>
              </a:xfrm>
              <a:custGeom>
                <a:avLst/>
                <a:gdLst>
                  <a:gd name="T0" fmla="*/ 0 w 718"/>
                  <a:gd name="T1" fmla="*/ 270 h 270"/>
                  <a:gd name="T2" fmla="*/ 718 w 718"/>
                  <a:gd name="T3" fmla="*/ 3 h 270"/>
                  <a:gd name="T4" fmla="*/ 718 w 718"/>
                  <a:gd name="T5" fmla="*/ 0 h 270"/>
                  <a:gd name="T6" fmla="*/ 0 w 718"/>
                  <a:gd name="T7" fmla="*/ 267 h 270"/>
                  <a:gd name="T8" fmla="*/ 0 w 718"/>
                  <a:gd name="T9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70">
                    <a:moveTo>
                      <a:pt x="0" y="270"/>
                    </a:moveTo>
                    <a:lnTo>
                      <a:pt x="718" y="3"/>
                    </a:lnTo>
                    <a:lnTo>
                      <a:pt x="718" y="0"/>
                    </a:lnTo>
                    <a:lnTo>
                      <a:pt x="0" y="267"/>
                    </a:lnTo>
                    <a:lnTo>
                      <a:pt x="0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399"/>
              <p:cNvSpPr>
                <a:spLocks/>
              </p:cNvSpPr>
              <p:nvPr userDrawn="1"/>
            </p:nvSpPr>
            <p:spPr bwMode="auto">
              <a:xfrm>
                <a:off x="2915" y="331"/>
                <a:ext cx="874" cy="31"/>
              </a:xfrm>
              <a:custGeom>
                <a:avLst/>
                <a:gdLst>
                  <a:gd name="T0" fmla="*/ 874 w 874"/>
                  <a:gd name="T1" fmla="*/ 31 h 31"/>
                  <a:gd name="T2" fmla="*/ 874 w 874"/>
                  <a:gd name="T3" fmla="*/ 25 h 31"/>
                  <a:gd name="T4" fmla="*/ 0 w 874"/>
                  <a:gd name="T5" fmla="*/ 0 h 31"/>
                  <a:gd name="T6" fmla="*/ 0 w 874"/>
                  <a:gd name="T7" fmla="*/ 6 h 31"/>
                  <a:gd name="T8" fmla="*/ 874 w 87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4" h="31">
                    <a:moveTo>
                      <a:pt x="874" y="31"/>
                    </a:moveTo>
                    <a:lnTo>
                      <a:pt x="874" y="25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87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400"/>
              <p:cNvSpPr>
                <a:spLocks/>
              </p:cNvSpPr>
              <p:nvPr userDrawn="1"/>
            </p:nvSpPr>
            <p:spPr bwMode="auto">
              <a:xfrm>
                <a:off x="2915" y="331"/>
                <a:ext cx="332" cy="459"/>
              </a:xfrm>
              <a:custGeom>
                <a:avLst/>
                <a:gdLst>
                  <a:gd name="T0" fmla="*/ 329 w 332"/>
                  <a:gd name="T1" fmla="*/ 459 h 459"/>
                  <a:gd name="T2" fmla="*/ 332 w 332"/>
                  <a:gd name="T3" fmla="*/ 455 h 459"/>
                  <a:gd name="T4" fmla="*/ 3 w 332"/>
                  <a:gd name="T5" fmla="*/ 0 h 459"/>
                  <a:gd name="T6" fmla="*/ 0 w 332"/>
                  <a:gd name="T7" fmla="*/ 3 h 459"/>
                  <a:gd name="T8" fmla="*/ 329 w 332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459">
                    <a:moveTo>
                      <a:pt x="329" y="459"/>
                    </a:moveTo>
                    <a:lnTo>
                      <a:pt x="332" y="455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29" y="4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401"/>
              <p:cNvSpPr>
                <a:spLocks/>
              </p:cNvSpPr>
              <p:nvPr userDrawn="1"/>
            </p:nvSpPr>
            <p:spPr bwMode="auto">
              <a:xfrm>
                <a:off x="2911" y="334"/>
                <a:ext cx="7" cy="782"/>
              </a:xfrm>
              <a:custGeom>
                <a:avLst/>
                <a:gdLst>
                  <a:gd name="T0" fmla="*/ 4 w 7"/>
                  <a:gd name="T1" fmla="*/ 782 h 782"/>
                  <a:gd name="T2" fmla="*/ 7 w 7"/>
                  <a:gd name="T3" fmla="*/ 782 h 782"/>
                  <a:gd name="T4" fmla="*/ 7 w 7"/>
                  <a:gd name="T5" fmla="*/ 0 h 782"/>
                  <a:gd name="T6" fmla="*/ 0 w 7"/>
                  <a:gd name="T7" fmla="*/ 0 h 782"/>
                  <a:gd name="T8" fmla="*/ 4 w 7"/>
                  <a:gd name="T9" fmla="*/ 782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82">
                    <a:moveTo>
                      <a:pt x="4" y="782"/>
                    </a:moveTo>
                    <a:lnTo>
                      <a:pt x="7" y="78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4" y="7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402"/>
              <p:cNvSpPr>
                <a:spLocks/>
              </p:cNvSpPr>
              <p:nvPr userDrawn="1"/>
            </p:nvSpPr>
            <p:spPr bwMode="auto">
              <a:xfrm>
                <a:off x="2241" y="296"/>
                <a:ext cx="674" cy="38"/>
              </a:xfrm>
              <a:custGeom>
                <a:avLst/>
                <a:gdLst>
                  <a:gd name="T0" fmla="*/ 674 w 674"/>
                  <a:gd name="T1" fmla="*/ 38 h 38"/>
                  <a:gd name="T2" fmla="*/ 674 w 674"/>
                  <a:gd name="T3" fmla="*/ 35 h 38"/>
                  <a:gd name="T4" fmla="*/ 0 w 674"/>
                  <a:gd name="T5" fmla="*/ 0 h 38"/>
                  <a:gd name="T6" fmla="*/ 0 w 674"/>
                  <a:gd name="T7" fmla="*/ 6 h 38"/>
                  <a:gd name="T8" fmla="*/ 674 w 67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">
                    <a:moveTo>
                      <a:pt x="674" y="38"/>
                    </a:moveTo>
                    <a:lnTo>
                      <a:pt x="674" y="35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7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403"/>
              <p:cNvSpPr>
                <a:spLocks/>
              </p:cNvSpPr>
              <p:nvPr userDrawn="1"/>
            </p:nvSpPr>
            <p:spPr bwMode="auto">
              <a:xfrm>
                <a:off x="1648" y="299"/>
                <a:ext cx="596" cy="733"/>
              </a:xfrm>
              <a:custGeom>
                <a:avLst/>
                <a:gdLst>
                  <a:gd name="T0" fmla="*/ 4 w 596"/>
                  <a:gd name="T1" fmla="*/ 733 h 733"/>
                  <a:gd name="T2" fmla="*/ 596 w 596"/>
                  <a:gd name="T3" fmla="*/ 0 h 733"/>
                  <a:gd name="T4" fmla="*/ 590 w 596"/>
                  <a:gd name="T5" fmla="*/ 0 h 733"/>
                  <a:gd name="T6" fmla="*/ 0 w 596"/>
                  <a:gd name="T7" fmla="*/ 729 h 733"/>
                  <a:gd name="T8" fmla="*/ 4 w 596"/>
                  <a:gd name="T9" fmla="*/ 733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733">
                    <a:moveTo>
                      <a:pt x="4" y="733"/>
                    </a:moveTo>
                    <a:lnTo>
                      <a:pt x="596" y="0"/>
                    </a:lnTo>
                    <a:lnTo>
                      <a:pt x="590" y="0"/>
                    </a:lnTo>
                    <a:lnTo>
                      <a:pt x="0" y="729"/>
                    </a:lnTo>
                    <a:lnTo>
                      <a:pt x="4" y="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404"/>
              <p:cNvSpPr>
                <a:spLocks/>
              </p:cNvSpPr>
              <p:nvPr userDrawn="1"/>
            </p:nvSpPr>
            <p:spPr bwMode="auto">
              <a:xfrm>
                <a:off x="2131" y="299"/>
                <a:ext cx="113" cy="645"/>
              </a:xfrm>
              <a:custGeom>
                <a:avLst/>
                <a:gdLst>
                  <a:gd name="T0" fmla="*/ 3 w 113"/>
                  <a:gd name="T1" fmla="*/ 645 h 645"/>
                  <a:gd name="T2" fmla="*/ 113 w 113"/>
                  <a:gd name="T3" fmla="*/ 0 h 645"/>
                  <a:gd name="T4" fmla="*/ 107 w 113"/>
                  <a:gd name="T5" fmla="*/ 0 h 645"/>
                  <a:gd name="T6" fmla="*/ 0 w 113"/>
                  <a:gd name="T7" fmla="*/ 645 h 645"/>
                  <a:gd name="T8" fmla="*/ 3 w 113"/>
                  <a:gd name="T9" fmla="*/ 64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45">
                    <a:moveTo>
                      <a:pt x="3" y="645"/>
                    </a:moveTo>
                    <a:lnTo>
                      <a:pt x="113" y="0"/>
                    </a:lnTo>
                    <a:lnTo>
                      <a:pt x="107" y="0"/>
                    </a:lnTo>
                    <a:lnTo>
                      <a:pt x="0" y="645"/>
                    </a:lnTo>
                    <a:lnTo>
                      <a:pt x="3" y="6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405"/>
              <p:cNvSpPr>
                <a:spLocks/>
              </p:cNvSpPr>
              <p:nvPr userDrawn="1"/>
            </p:nvSpPr>
            <p:spPr bwMode="auto">
              <a:xfrm>
                <a:off x="1871" y="299"/>
                <a:ext cx="370" cy="195"/>
              </a:xfrm>
              <a:custGeom>
                <a:avLst/>
                <a:gdLst>
                  <a:gd name="T0" fmla="*/ 0 w 370"/>
                  <a:gd name="T1" fmla="*/ 195 h 195"/>
                  <a:gd name="T2" fmla="*/ 370 w 370"/>
                  <a:gd name="T3" fmla="*/ 0 h 195"/>
                  <a:gd name="T4" fmla="*/ 370 w 370"/>
                  <a:gd name="T5" fmla="*/ 0 h 195"/>
                  <a:gd name="T6" fmla="*/ 0 w 370"/>
                  <a:gd name="T7" fmla="*/ 192 h 195"/>
                  <a:gd name="T8" fmla="*/ 0 w 370"/>
                  <a:gd name="T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95">
                    <a:moveTo>
                      <a:pt x="0" y="195"/>
                    </a:moveTo>
                    <a:lnTo>
                      <a:pt x="370" y="0"/>
                    </a:lnTo>
                    <a:lnTo>
                      <a:pt x="370" y="0"/>
                    </a:lnTo>
                    <a:lnTo>
                      <a:pt x="0" y="192"/>
                    </a:lnTo>
                    <a:lnTo>
                      <a:pt x="0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607"/>
            <p:cNvGrpSpPr>
              <a:grpSpLocks/>
            </p:cNvGrpSpPr>
            <p:nvPr userDrawn="1"/>
          </p:nvGrpSpPr>
          <p:grpSpPr bwMode="auto">
            <a:xfrm>
              <a:off x="3" y="183"/>
              <a:ext cx="5265" cy="1861"/>
              <a:chOff x="3" y="183"/>
              <a:chExt cx="5265" cy="1861"/>
            </a:xfrm>
            <a:grpFill/>
          </p:grpSpPr>
          <p:sp>
            <p:nvSpPr>
              <p:cNvPr id="178" name="Freeform 407"/>
              <p:cNvSpPr>
                <a:spLocks/>
              </p:cNvSpPr>
              <p:nvPr userDrawn="1"/>
            </p:nvSpPr>
            <p:spPr bwMode="auto">
              <a:xfrm>
                <a:off x="1865" y="183"/>
                <a:ext cx="376" cy="116"/>
              </a:xfrm>
              <a:custGeom>
                <a:avLst/>
                <a:gdLst>
                  <a:gd name="T0" fmla="*/ 376 w 376"/>
                  <a:gd name="T1" fmla="*/ 116 h 116"/>
                  <a:gd name="T2" fmla="*/ 376 w 376"/>
                  <a:gd name="T3" fmla="*/ 116 h 116"/>
                  <a:gd name="T4" fmla="*/ 3 w 376"/>
                  <a:gd name="T5" fmla="*/ 0 h 116"/>
                  <a:gd name="T6" fmla="*/ 0 w 376"/>
                  <a:gd name="T7" fmla="*/ 3 h 116"/>
                  <a:gd name="T8" fmla="*/ 376 w 376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116">
                    <a:moveTo>
                      <a:pt x="376" y="116"/>
                    </a:moveTo>
                    <a:lnTo>
                      <a:pt x="376" y="116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76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08"/>
              <p:cNvSpPr>
                <a:spLocks/>
              </p:cNvSpPr>
              <p:nvPr userDrawn="1"/>
            </p:nvSpPr>
            <p:spPr bwMode="auto">
              <a:xfrm>
                <a:off x="2241" y="299"/>
                <a:ext cx="326" cy="437"/>
              </a:xfrm>
              <a:custGeom>
                <a:avLst/>
                <a:gdLst>
                  <a:gd name="T0" fmla="*/ 323 w 326"/>
                  <a:gd name="T1" fmla="*/ 437 h 437"/>
                  <a:gd name="T2" fmla="*/ 326 w 326"/>
                  <a:gd name="T3" fmla="*/ 434 h 437"/>
                  <a:gd name="T4" fmla="*/ 0 w 326"/>
                  <a:gd name="T5" fmla="*/ 0 h 437"/>
                  <a:gd name="T6" fmla="*/ 0 w 326"/>
                  <a:gd name="T7" fmla="*/ 0 h 437"/>
                  <a:gd name="T8" fmla="*/ 323 w 326"/>
                  <a:gd name="T9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437">
                    <a:moveTo>
                      <a:pt x="323" y="437"/>
                    </a:moveTo>
                    <a:lnTo>
                      <a:pt x="326" y="43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23" y="4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09"/>
              <p:cNvSpPr>
                <a:spLocks/>
              </p:cNvSpPr>
              <p:nvPr userDrawn="1"/>
            </p:nvSpPr>
            <p:spPr bwMode="auto">
              <a:xfrm>
                <a:off x="2564" y="331"/>
                <a:ext cx="351" cy="405"/>
              </a:xfrm>
              <a:custGeom>
                <a:avLst/>
                <a:gdLst>
                  <a:gd name="T0" fmla="*/ 3 w 351"/>
                  <a:gd name="T1" fmla="*/ 405 h 405"/>
                  <a:gd name="T2" fmla="*/ 351 w 351"/>
                  <a:gd name="T3" fmla="*/ 3 h 405"/>
                  <a:gd name="T4" fmla="*/ 351 w 351"/>
                  <a:gd name="T5" fmla="*/ 0 h 405"/>
                  <a:gd name="T6" fmla="*/ 0 w 351"/>
                  <a:gd name="T7" fmla="*/ 402 h 405"/>
                  <a:gd name="T8" fmla="*/ 3 w 351"/>
                  <a:gd name="T9" fmla="*/ 40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405">
                    <a:moveTo>
                      <a:pt x="3" y="405"/>
                    </a:moveTo>
                    <a:lnTo>
                      <a:pt x="351" y="3"/>
                    </a:lnTo>
                    <a:lnTo>
                      <a:pt x="351" y="0"/>
                    </a:lnTo>
                    <a:lnTo>
                      <a:pt x="0" y="402"/>
                    </a:lnTo>
                    <a:lnTo>
                      <a:pt x="3" y="4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10"/>
              <p:cNvSpPr>
                <a:spLocks/>
              </p:cNvSpPr>
              <p:nvPr userDrawn="1"/>
            </p:nvSpPr>
            <p:spPr bwMode="auto">
              <a:xfrm>
                <a:off x="2131" y="733"/>
                <a:ext cx="436" cy="214"/>
              </a:xfrm>
              <a:custGeom>
                <a:avLst/>
                <a:gdLst>
                  <a:gd name="T0" fmla="*/ 0 w 436"/>
                  <a:gd name="T1" fmla="*/ 214 h 214"/>
                  <a:gd name="T2" fmla="*/ 436 w 436"/>
                  <a:gd name="T3" fmla="*/ 3 h 214"/>
                  <a:gd name="T4" fmla="*/ 433 w 436"/>
                  <a:gd name="T5" fmla="*/ 0 h 214"/>
                  <a:gd name="T6" fmla="*/ 0 w 436"/>
                  <a:gd name="T7" fmla="*/ 211 h 214"/>
                  <a:gd name="T8" fmla="*/ 0 w 436"/>
                  <a:gd name="T9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14">
                    <a:moveTo>
                      <a:pt x="0" y="214"/>
                    </a:moveTo>
                    <a:lnTo>
                      <a:pt x="436" y="3"/>
                    </a:lnTo>
                    <a:lnTo>
                      <a:pt x="433" y="0"/>
                    </a:lnTo>
                    <a:lnTo>
                      <a:pt x="0" y="211"/>
                    </a:lnTo>
                    <a:lnTo>
                      <a:pt x="0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11"/>
              <p:cNvSpPr>
                <a:spLocks/>
              </p:cNvSpPr>
              <p:nvPr userDrawn="1"/>
            </p:nvSpPr>
            <p:spPr bwMode="auto">
              <a:xfrm>
                <a:off x="1871" y="491"/>
                <a:ext cx="696" cy="245"/>
              </a:xfrm>
              <a:custGeom>
                <a:avLst/>
                <a:gdLst>
                  <a:gd name="T0" fmla="*/ 693 w 696"/>
                  <a:gd name="T1" fmla="*/ 245 h 245"/>
                  <a:gd name="T2" fmla="*/ 696 w 696"/>
                  <a:gd name="T3" fmla="*/ 242 h 245"/>
                  <a:gd name="T4" fmla="*/ 0 w 696"/>
                  <a:gd name="T5" fmla="*/ 0 h 245"/>
                  <a:gd name="T6" fmla="*/ 0 w 696"/>
                  <a:gd name="T7" fmla="*/ 3 h 245"/>
                  <a:gd name="T8" fmla="*/ 693 w 696"/>
                  <a:gd name="T9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6" h="245">
                    <a:moveTo>
                      <a:pt x="693" y="245"/>
                    </a:moveTo>
                    <a:lnTo>
                      <a:pt x="696" y="24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693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12"/>
              <p:cNvSpPr>
                <a:spLocks/>
              </p:cNvSpPr>
              <p:nvPr userDrawn="1"/>
            </p:nvSpPr>
            <p:spPr bwMode="auto">
              <a:xfrm>
                <a:off x="2231" y="736"/>
                <a:ext cx="336" cy="758"/>
              </a:xfrm>
              <a:custGeom>
                <a:avLst/>
                <a:gdLst>
                  <a:gd name="T0" fmla="*/ 4 w 336"/>
                  <a:gd name="T1" fmla="*/ 758 h 758"/>
                  <a:gd name="T2" fmla="*/ 336 w 336"/>
                  <a:gd name="T3" fmla="*/ 0 h 758"/>
                  <a:gd name="T4" fmla="*/ 333 w 336"/>
                  <a:gd name="T5" fmla="*/ 0 h 758"/>
                  <a:gd name="T6" fmla="*/ 0 w 336"/>
                  <a:gd name="T7" fmla="*/ 755 h 758"/>
                  <a:gd name="T8" fmla="*/ 4 w 336"/>
                  <a:gd name="T9" fmla="*/ 758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758">
                    <a:moveTo>
                      <a:pt x="4" y="758"/>
                    </a:moveTo>
                    <a:lnTo>
                      <a:pt x="336" y="0"/>
                    </a:lnTo>
                    <a:lnTo>
                      <a:pt x="333" y="0"/>
                    </a:lnTo>
                    <a:lnTo>
                      <a:pt x="0" y="755"/>
                    </a:lnTo>
                    <a:lnTo>
                      <a:pt x="4" y="7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13"/>
              <p:cNvSpPr>
                <a:spLocks/>
              </p:cNvSpPr>
              <p:nvPr userDrawn="1"/>
            </p:nvSpPr>
            <p:spPr bwMode="auto">
              <a:xfrm>
                <a:off x="1865" y="183"/>
                <a:ext cx="702" cy="553"/>
              </a:xfrm>
              <a:custGeom>
                <a:avLst/>
                <a:gdLst>
                  <a:gd name="T0" fmla="*/ 699 w 702"/>
                  <a:gd name="T1" fmla="*/ 553 h 553"/>
                  <a:gd name="T2" fmla="*/ 702 w 702"/>
                  <a:gd name="T3" fmla="*/ 550 h 553"/>
                  <a:gd name="T4" fmla="*/ 3 w 702"/>
                  <a:gd name="T5" fmla="*/ 0 h 553"/>
                  <a:gd name="T6" fmla="*/ 0 w 702"/>
                  <a:gd name="T7" fmla="*/ 3 h 553"/>
                  <a:gd name="T8" fmla="*/ 699 w 702"/>
                  <a:gd name="T9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553">
                    <a:moveTo>
                      <a:pt x="699" y="553"/>
                    </a:moveTo>
                    <a:lnTo>
                      <a:pt x="702" y="55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699" y="5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14"/>
              <p:cNvSpPr>
                <a:spLocks/>
              </p:cNvSpPr>
              <p:nvPr userDrawn="1"/>
            </p:nvSpPr>
            <p:spPr bwMode="auto">
              <a:xfrm>
                <a:off x="2567" y="733"/>
                <a:ext cx="677" cy="57"/>
              </a:xfrm>
              <a:custGeom>
                <a:avLst/>
                <a:gdLst>
                  <a:gd name="T0" fmla="*/ 677 w 677"/>
                  <a:gd name="T1" fmla="*/ 57 h 57"/>
                  <a:gd name="T2" fmla="*/ 677 w 677"/>
                  <a:gd name="T3" fmla="*/ 53 h 57"/>
                  <a:gd name="T4" fmla="*/ 0 w 677"/>
                  <a:gd name="T5" fmla="*/ 0 h 57"/>
                  <a:gd name="T6" fmla="*/ 0 w 677"/>
                  <a:gd name="T7" fmla="*/ 3 h 57"/>
                  <a:gd name="T8" fmla="*/ 677 w 677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57">
                    <a:moveTo>
                      <a:pt x="677" y="57"/>
                    </a:moveTo>
                    <a:lnTo>
                      <a:pt x="677" y="5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67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15"/>
              <p:cNvSpPr>
                <a:spLocks/>
              </p:cNvSpPr>
              <p:nvPr userDrawn="1"/>
            </p:nvSpPr>
            <p:spPr bwMode="auto">
              <a:xfrm>
                <a:off x="2564" y="733"/>
                <a:ext cx="354" cy="387"/>
              </a:xfrm>
              <a:custGeom>
                <a:avLst/>
                <a:gdLst>
                  <a:gd name="T0" fmla="*/ 351 w 354"/>
                  <a:gd name="T1" fmla="*/ 387 h 387"/>
                  <a:gd name="T2" fmla="*/ 354 w 354"/>
                  <a:gd name="T3" fmla="*/ 383 h 387"/>
                  <a:gd name="T4" fmla="*/ 3 w 354"/>
                  <a:gd name="T5" fmla="*/ 0 h 387"/>
                  <a:gd name="T6" fmla="*/ 0 w 354"/>
                  <a:gd name="T7" fmla="*/ 3 h 387"/>
                  <a:gd name="T8" fmla="*/ 351 w 354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387">
                    <a:moveTo>
                      <a:pt x="351" y="387"/>
                    </a:moveTo>
                    <a:lnTo>
                      <a:pt x="354" y="38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51" y="3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16"/>
              <p:cNvSpPr>
                <a:spLocks/>
              </p:cNvSpPr>
              <p:nvPr userDrawn="1"/>
            </p:nvSpPr>
            <p:spPr bwMode="auto">
              <a:xfrm>
                <a:off x="2564" y="733"/>
                <a:ext cx="579" cy="641"/>
              </a:xfrm>
              <a:custGeom>
                <a:avLst/>
                <a:gdLst>
                  <a:gd name="T0" fmla="*/ 576 w 579"/>
                  <a:gd name="T1" fmla="*/ 641 h 641"/>
                  <a:gd name="T2" fmla="*/ 579 w 579"/>
                  <a:gd name="T3" fmla="*/ 638 h 641"/>
                  <a:gd name="T4" fmla="*/ 3 w 579"/>
                  <a:gd name="T5" fmla="*/ 0 h 641"/>
                  <a:gd name="T6" fmla="*/ 0 w 579"/>
                  <a:gd name="T7" fmla="*/ 3 h 641"/>
                  <a:gd name="T8" fmla="*/ 576 w 579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41">
                    <a:moveTo>
                      <a:pt x="576" y="641"/>
                    </a:moveTo>
                    <a:lnTo>
                      <a:pt x="579" y="63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76" y="6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17"/>
              <p:cNvSpPr>
                <a:spLocks/>
              </p:cNvSpPr>
              <p:nvPr userDrawn="1"/>
            </p:nvSpPr>
            <p:spPr bwMode="auto">
              <a:xfrm>
                <a:off x="1003" y="1645"/>
                <a:ext cx="580" cy="6"/>
              </a:xfrm>
              <a:custGeom>
                <a:avLst/>
                <a:gdLst>
                  <a:gd name="T0" fmla="*/ 0 w 580"/>
                  <a:gd name="T1" fmla="*/ 6 h 6"/>
                  <a:gd name="T2" fmla="*/ 580 w 580"/>
                  <a:gd name="T3" fmla="*/ 3 h 6"/>
                  <a:gd name="T4" fmla="*/ 580 w 580"/>
                  <a:gd name="T5" fmla="*/ 0 h 6"/>
                  <a:gd name="T6" fmla="*/ 0 w 580"/>
                  <a:gd name="T7" fmla="*/ 0 h 6"/>
                  <a:gd name="T8" fmla="*/ 0 w 58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">
                    <a:moveTo>
                      <a:pt x="0" y="6"/>
                    </a:moveTo>
                    <a:lnTo>
                      <a:pt x="580" y="3"/>
                    </a:lnTo>
                    <a:lnTo>
                      <a:pt x="5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18"/>
              <p:cNvSpPr>
                <a:spLocks/>
              </p:cNvSpPr>
              <p:nvPr userDrawn="1"/>
            </p:nvSpPr>
            <p:spPr bwMode="auto">
              <a:xfrm>
                <a:off x="1583" y="1645"/>
                <a:ext cx="420" cy="386"/>
              </a:xfrm>
              <a:custGeom>
                <a:avLst/>
                <a:gdLst>
                  <a:gd name="T0" fmla="*/ 416 w 420"/>
                  <a:gd name="T1" fmla="*/ 386 h 386"/>
                  <a:gd name="T2" fmla="*/ 420 w 420"/>
                  <a:gd name="T3" fmla="*/ 386 h 386"/>
                  <a:gd name="T4" fmla="*/ 0 w 420"/>
                  <a:gd name="T5" fmla="*/ 0 h 386"/>
                  <a:gd name="T6" fmla="*/ 0 w 420"/>
                  <a:gd name="T7" fmla="*/ 3 h 386"/>
                  <a:gd name="T8" fmla="*/ 416 w 42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" h="386">
                    <a:moveTo>
                      <a:pt x="416" y="386"/>
                    </a:moveTo>
                    <a:lnTo>
                      <a:pt x="420" y="386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416" y="3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19"/>
              <p:cNvSpPr>
                <a:spLocks/>
              </p:cNvSpPr>
              <p:nvPr userDrawn="1"/>
            </p:nvSpPr>
            <p:spPr bwMode="auto">
              <a:xfrm>
                <a:off x="749" y="1629"/>
                <a:ext cx="834" cy="19"/>
              </a:xfrm>
              <a:custGeom>
                <a:avLst/>
                <a:gdLst>
                  <a:gd name="T0" fmla="*/ 834 w 834"/>
                  <a:gd name="T1" fmla="*/ 19 h 19"/>
                  <a:gd name="T2" fmla="*/ 834 w 834"/>
                  <a:gd name="T3" fmla="*/ 16 h 19"/>
                  <a:gd name="T4" fmla="*/ 0 w 834"/>
                  <a:gd name="T5" fmla="*/ 0 h 19"/>
                  <a:gd name="T6" fmla="*/ 0 w 834"/>
                  <a:gd name="T7" fmla="*/ 3 h 19"/>
                  <a:gd name="T8" fmla="*/ 834 w 834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" h="19">
                    <a:moveTo>
                      <a:pt x="834" y="19"/>
                    </a:moveTo>
                    <a:lnTo>
                      <a:pt x="834" y="16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83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20"/>
              <p:cNvSpPr>
                <a:spLocks/>
              </p:cNvSpPr>
              <p:nvPr userDrawn="1"/>
            </p:nvSpPr>
            <p:spPr bwMode="auto">
              <a:xfrm>
                <a:off x="1580" y="1028"/>
                <a:ext cx="72" cy="620"/>
              </a:xfrm>
              <a:custGeom>
                <a:avLst/>
                <a:gdLst>
                  <a:gd name="T0" fmla="*/ 6 w 72"/>
                  <a:gd name="T1" fmla="*/ 620 h 620"/>
                  <a:gd name="T2" fmla="*/ 72 w 72"/>
                  <a:gd name="T3" fmla="*/ 0 h 620"/>
                  <a:gd name="T4" fmla="*/ 68 w 72"/>
                  <a:gd name="T5" fmla="*/ 0 h 620"/>
                  <a:gd name="T6" fmla="*/ 0 w 72"/>
                  <a:gd name="T7" fmla="*/ 617 h 620"/>
                  <a:gd name="T8" fmla="*/ 6 w 7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0">
                    <a:moveTo>
                      <a:pt x="6" y="620"/>
                    </a:moveTo>
                    <a:lnTo>
                      <a:pt x="72" y="0"/>
                    </a:lnTo>
                    <a:lnTo>
                      <a:pt x="68" y="0"/>
                    </a:lnTo>
                    <a:lnTo>
                      <a:pt x="0" y="617"/>
                    </a:lnTo>
                    <a:lnTo>
                      <a:pt x="6" y="6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421"/>
              <p:cNvSpPr>
                <a:spLocks/>
              </p:cNvSpPr>
              <p:nvPr userDrawn="1"/>
            </p:nvSpPr>
            <p:spPr bwMode="auto">
              <a:xfrm>
                <a:off x="1580" y="944"/>
                <a:ext cx="554" cy="704"/>
              </a:xfrm>
              <a:custGeom>
                <a:avLst/>
                <a:gdLst>
                  <a:gd name="T0" fmla="*/ 6 w 554"/>
                  <a:gd name="T1" fmla="*/ 704 h 704"/>
                  <a:gd name="T2" fmla="*/ 554 w 554"/>
                  <a:gd name="T3" fmla="*/ 3 h 704"/>
                  <a:gd name="T4" fmla="*/ 551 w 554"/>
                  <a:gd name="T5" fmla="*/ 0 h 704"/>
                  <a:gd name="T6" fmla="*/ 0 w 554"/>
                  <a:gd name="T7" fmla="*/ 701 h 704"/>
                  <a:gd name="T8" fmla="*/ 6 w 554"/>
                  <a:gd name="T9" fmla="*/ 704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704">
                    <a:moveTo>
                      <a:pt x="6" y="704"/>
                    </a:moveTo>
                    <a:lnTo>
                      <a:pt x="554" y="3"/>
                    </a:lnTo>
                    <a:lnTo>
                      <a:pt x="551" y="0"/>
                    </a:lnTo>
                    <a:lnTo>
                      <a:pt x="0" y="701"/>
                    </a:lnTo>
                    <a:lnTo>
                      <a:pt x="6" y="7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22"/>
              <p:cNvSpPr>
                <a:spLocks/>
              </p:cNvSpPr>
              <p:nvPr userDrawn="1"/>
            </p:nvSpPr>
            <p:spPr bwMode="auto">
              <a:xfrm>
                <a:off x="1583" y="1491"/>
                <a:ext cx="648" cy="157"/>
              </a:xfrm>
              <a:custGeom>
                <a:avLst/>
                <a:gdLst>
                  <a:gd name="T0" fmla="*/ 0 w 648"/>
                  <a:gd name="T1" fmla="*/ 157 h 157"/>
                  <a:gd name="T2" fmla="*/ 648 w 648"/>
                  <a:gd name="T3" fmla="*/ 3 h 157"/>
                  <a:gd name="T4" fmla="*/ 648 w 648"/>
                  <a:gd name="T5" fmla="*/ 0 h 157"/>
                  <a:gd name="T6" fmla="*/ 0 w 648"/>
                  <a:gd name="T7" fmla="*/ 154 h 157"/>
                  <a:gd name="T8" fmla="*/ 0 w 648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157">
                    <a:moveTo>
                      <a:pt x="0" y="157"/>
                    </a:moveTo>
                    <a:lnTo>
                      <a:pt x="648" y="3"/>
                    </a:lnTo>
                    <a:lnTo>
                      <a:pt x="648" y="0"/>
                    </a:lnTo>
                    <a:lnTo>
                      <a:pt x="0" y="154"/>
                    </a:lnTo>
                    <a:lnTo>
                      <a:pt x="0" y="1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423"/>
              <p:cNvSpPr>
                <a:spLocks/>
              </p:cNvSpPr>
              <p:nvPr userDrawn="1"/>
            </p:nvSpPr>
            <p:spPr bwMode="auto">
              <a:xfrm>
                <a:off x="1517" y="1167"/>
                <a:ext cx="66" cy="481"/>
              </a:xfrm>
              <a:custGeom>
                <a:avLst/>
                <a:gdLst>
                  <a:gd name="T0" fmla="*/ 66 w 66"/>
                  <a:gd name="T1" fmla="*/ 481 h 481"/>
                  <a:gd name="T2" fmla="*/ 66 w 66"/>
                  <a:gd name="T3" fmla="*/ 478 h 481"/>
                  <a:gd name="T4" fmla="*/ 3 w 66"/>
                  <a:gd name="T5" fmla="*/ 0 h 481"/>
                  <a:gd name="T6" fmla="*/ 0 w 66"/>
                  <a:gd name="T7" fmla="*/ 0 h 481"/>
                  <a:gd name="T8" fmla="*/ 66 w 66"/>
                  <a:gd name="T9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81">
                    <a:moveTo>
                      <a:pt x="66" y="481"/>
                    </a:moveTo>
                    <a:lnTo>
                      <a:pt x="66" y="478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6" y="4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424"/>
              <p:cNvSpPr>
                <a:spLocks/>
              </p:cNvSpPr>
              <p:nvPr userDrawn="1"/>
            </p:nvSpPr>
            <p:spPr bwMode="auto">
              <a:xfrm>
                <a:off x="244" y="1151"/>
                <a:ext cx="364" cy="270"/>
              </a:xfrm>
              <a:custGeom>
                <a:avLst/>
                <a:gdLst>
                  <a:gd name="T0" fmla="*/ 4 w 364"/>
                  <a:gd name="T1" fmla="*/ 270 h 270"/>
                  <a:gd name="T2" fmla="*/ 364 w 364"/>
                  <a:gd name="T3" fmla="*/ 0 h 270"/>
                  <a:gd name="T4" fmla="*/ 361 w 364"/>
                  <a:gd name="T5" fmla="*/ 0 h 270"/>
                  <a:gd name="T6" fmla="*/ 0 w 364"/>
                  <a:gd name="T7" fmla="*/ 267 h 270"/>
                  <a:gd name="T8" fmla="*/ 4 w 364"/>
                  <a:gd name="T9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270">
                    <a:moveTo>
                      <a:pt x="4" y="270"/>
                    </a:moveTo>
                    <a:lnTo>
                      <a:pt x="364" y="0"/>
                    </a:lnTo>
                    <a:lnTo>
                      <a:pt x="361" y="0"/>
                    </a:lnTo>
                    <a:lnTo>
                      <a:pt x="0" y="267"/>
                    </a:lnTo>
                    <a:lnTo>
                      <a:pt x="4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425"/>
              <p:cNvSpPr>
                <a:spLocks/>
              </p:cNvSpPr>
              <p:nvPr userDrawn="1"/>
            </p:nvSpPr>
            <p:spPr bwMode="auto">
              <a:xfrm>
                <a:off x="244" y="1418"/>
                <a:ext cx="759" cy="233"/>
              </a:xfrm>
              <a:custGeom>
                <a:avLst/>
                <a:gdLst>
                  <a:gd name="T0" fmla="*/ 759 w 759"/>
                  <a:gd name="T1" fmla="*/ 233 h 233"/>
                  <a:gd name="T2" fmla="*/ 759 w 759"/>
                  <a:gd name="T3" fmla="*/ 227 h 233"/>
                  <a:gd name="T4" fmla="*/ 4 w 759"/>
                  <a:gd name="T5" fmla="*/ 0 h 233"/>
                  <a:gd name="T6" fmla="*/ 0 w 759"/>
                  <a:gd name="T7" fmla="*/ 3 h 233"/>
                  <a:gd name="T8" fmla="*/ 759 w 759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9" h="233">
                    <a:moveTo>
                      <a:pt x="759" y="233"/>
                    </a:moveTo>
                    <a:lnTo>
                      <a:pt x="759" y="22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759" y="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426"/>
              <p:cNvSpPr>
                <a:spLocks/>
              </p:cNvSpPr>
              <p:nvPr userDrawn="1"/>
            </p:nvSpPr>
            <p:spPr bwMode="auto">
              <a:xfrm>
                <a:off x="244" y="1418"/>
                <a:ext cx="505" cy="214"/>
              </a:xfrm>
              <a:custGeom>
                <a:avLst/>
                <a:gdLst>
                  <a:gd name="T0" fmla="*/ 505 w 505"/>
                  <a:gd name="T1" fmla="*/ 214 h 214"/>
                  <a:gd name="T2" fmla="*/ 505 w 505"/>
                  <a:gd name="T3" fmla="*/ 211 h 214"/>
                  <a:gd name="T4" fmla="*/ 4 w 505"/>
                  <a:gd name="T5" fmla="*/ 0 h 214"/>
                  <a:gd name="T6" fmla="*/ 0 w 505"/>
                  <a:gd name="T7" fmla="*/ 3 h 214"/>
                  <a:gd name="T8" fmla="*/ 505 w 505"/>
                  <a:gd name="T9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5" h="214">
                    <a:moveTo>
                      <a:pt x="505" y="214"/>
                    </a:moveTo>
                    <a:lnTo>
                      <a:pt x="505" y="211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505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27"/>
              <p:cNvSpPr>
                <a:spLocks/>
              </p:cNvSpPr>
              <p:nvPr userDrawn="1"/>
            </p:nvSpPr>
            <p:spPr bwMode="auto">
              <a:xfrm>
                <a:off x="244" y="733"/>
                <a:ext cx="82" cy="688"/>
              </a:xfrm>
              <a:custGeom>
                <a:avLst/>
                <a:gdLst>
                  <a:gd name="T0" fmla="*/ 4 w 82"/>
                  <a:gd name="T1" fmla="*/ 688 h 688"/>
                  <a:gd name="T2" fmla="*/ 82 w 82"/>
                  <a:gd name="T3" fmla="*/ 0 h 688"/>
                  <a:gd name="T4" fmla="*/ 79 w 82"/>
                  <a:gd name="T5" fmla="*/ 0 h 688"/>
                  <a:gd name="T6" fmla="*/ 0 w 82"/>
                  <a:gd name="T7" fmla="*/ 688 h 688"/>
                  <a:gd name="T8" fmla="*/ 4 w 82"/>
                  <a:gd name="T9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688">
                    <a:moveTo>
                      <a:pt x="4" y="688"/>
                    </a:moveTo>
                    <a:lnTo>
                      <a:pt x="82" y="0"/>
                    </a:lnTo>
                    <a:lnTo>
                      <a:pt x="79" y="0"/>
                    </a:lnTo>
                    <a:lnTo>
                      <a:pt x="0" y="688"/>
                    </a:lnTo>
                    <a:lnTo>
                      <a:pt x="4" y="6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28"/>
              <p:cNvSpPr>
                <a:spLocks/>
              </p:cNvSpPr>
              <p:nvPr userDrawn="1"/>
            </p:nvSpPr>
            <p:spPr bwMode="auto">
              <a:xfrm>
                <a:off x="244" y="733"/>
                <a:ext cx="82" cy="688"/>
              </a:xfrm>
              <a:custGeom>
                <a:avLst/>
                <a:gdLst>
                  <a:gd name="T0" fmla="*/ 4 w 82"/>
                  <a:gd name="T1" fmla="*/ 688 h 688"/>
                  <a:gd name="T2" fmla="*/ 82 w 82"/>
                  <a:gd name="T3" fmla="*/ 0 h 688"/>
                  <a:gd name="T4" fmla="*/ 79 w 82"/>
                  <a:gd name="T5" fmla="*/ 0 h 688"/>
                  <a:gd name="T6" fmla="*/ 0 w 82"/>
                  <a:gd name="T7" fmla="*/ 688 h 688"/>
                  <a:gd name="T8" fmla="*/ 4 w 82"/>
                  <a:gd name="T9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688">
                    <a:moveTo>
                      <a:pt x="4" y="688"/>
                    </a:moveTo>
                    <a:lnTo>
                      <a:pt x="82" y="0"/>
                    </a:lnTo>
                    <a:lnTo>
                      <a:pt x="79" y="0"/>
                    </a:lnTo>
                    <a:lnTo>
                      <a:pt x="0" y="688"/>
                    </a:lnTo>
                    <a:lnTo>
                      <a:pt x="4" y="6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429"/>
              <p:cNvSpPr>
                <a:spLocks/>
              </p:cNvSpPr>
              <p:nvPr userDrawn="1"/>
            </p:nvSpPr>
            <p:spPr bwMode="auto">
              <a:xfrm>
                <a:off x="3" y="1035"/>
                <a:ext cx="245" cy="386"/>
              </a:xfrm>
              <a:custGeom>
                <a:avLst/>
                <a:gdLst>
                  <a:gd name="T0" fmla="*/ 0 w 245"/>
                  <a:gd name="T1" fmla="*/ 0 h 386"/>
                  <a:gd name="T2" fmla="*/ 245 w 245"/>
                  <a:gd name="T3" fmla="*/ 383 h 386"/>
                  <a:gd name="T4" fmla="*/ 241 w 245"/>
                  <a:gd name="T5" fmla="*/ 386 h 386"/>
                  <a:gd name="T6" fmla="*/ 0 w 245"/>
                  <a:gd name="T7" fmla="*/ 6 h 386"/>
                  <a:gd name="T8" fmla="*/ 0 w 245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386">
                    <a:moveTo>
                      <a:pt x="0" y="0"/>
                    </a:moveTo>
                    <a:lnTo>
                      <a:pt x="245" y="383"/>
                    </a:lnTo>
                    <a:lnTo>
                      <a:pt x="241" y="38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30"/>
              <p:cNvSpPr>
                <a:spLocks/>
              </p:cNvSpPr>
              <p:nvPr userDrawn="1"/>
            </p:nvSpPr>
            <p:spPr bwMode="auto">
              <a:xfrm>
                <a:off x="244" y="755"/>
                <a:ext cx="107" cy="666"/>
              </a:xfrm>
              <a:custGeom>
                <a:avLst/>
                <a:gdLst>
                  <a:gd name="T0" fmla="*/ 4 w 107"/>
                  <a:gd name="T1" fmla="*/ 666 h 666"/>
                  <a:gd name="T2" fmla="*/ 107 w 107"/>
                  <a:gd name="T3" fmla="*/ 3 h 666"/>
                  <a:gd name="T4" fmla="*/ 104 w 107"/>
                  <a:gd name="T5" fmla="*/ 0 h 666"/>
                  <a:gd name="T6" fmla="*/ 0 w 107"/>
                  <a:gd name="T7" fmla="*/ 666 h 666"/>
                  <a:gd name="T8" fmla="*/ 4 w 107"/>
                  <a:gd name="T9" fmla="*/ 66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666">
                    <a:moveTo>
                      <a:pt x="4" y="666"/>
                    </a:moveTo>
                    <a:lnTo>
                      <a:pt x="107" y="3"/>
                    </a:lnTo>
                    <a:lnTo>
                      <a:pt x="104" y="0"/>
                    </a:lnTo>
                    <a:lnTo>
                      <a:pt x="0" y="666"/>
                    </a:lnTo>
                    <a:lnTo>
                      <a:pt x="4" y="6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31"/>
              <p:cNvSpPr>
                <a:spLocks/>
              </p:cNvSpPr>
              <p:nvPr userDrawn="1"/>
            </p:nvSpPr>
            <p:spPr bwMode="auto">
              <a:xfrm>
                <a:off x="1138" y="224"/>
                <a:ext cx="159" cy="521"/>
              </a:xfrm>
              <a:custGeom>
                <a:avLst/>
                <a:gdLst>
                  <a:gd name="T0" fmla="*/ 3 w 159"/>
                  <a:gd name="T1" fmla="*/ 521 h 521"/>
                  <a:gd name="T2" fmla="*/ 159 w 159"/>
                  <a:gd name="T3" fmla="*/ 0 h 521"/>
                  <a:gd name="T4" fmla="*/ 156 w 159"/>
                  <a:gd name="T5" fmla="*/ 0 h 521"/>
                  <a:gd name="T6" fmla="*/ 0 w 159"/>
                  <a:gd name="T7" fmla="*/ 518 h 521"/>
                  <a:gd name="T8" fmla="*/ 3 w 159"/>
                  <a:gd name="T9" fmla="*/ 5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521">
                    <a:moveTo>
                      <a:pt x="3" y="521"/>
                    </a:moveTo>
                    <a:lnTo>
                      <a:pt x="159" y="0"/>
                    </a:lnTo>
                    <a:lnTo>
                      <a:pt x="156" y="0"/>
                    </a:lnTo>
                    <a:lnTo>
                      <a:pt x="0" y="518"/>
                    </a:lnTo>
                    <a:lnTo>
                      <a:pt x="3" y="5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32"/>
              <p:cNvSpPr>
                <a:spLocks/>
              </p:cNvSpPr>
              <p:nvPr userDrawn="1"/>
            </p:nvSpPr>
            <p:spPr bwMode="auto">
              <a:xfrm>
                <a:off x="1294" y="221"/>
                <a:ext cx="358" cy="811"/>
              </a:xfrm>
              <a:custGeom>
                <a:avLst/>
                <a:gdLst>
                  <a:gd name="T0" fmla="*/ 354 w 358"/>
                  <a:gd name="T1" fmla="*/ 811 h 811"/>
                  <a:gd name="T2" fmla="*/ 358 w 358"/>
                  <a:gd name="T3" fmla="*/ 807 h 811"/>
                  <a:gd name="T4" fmla="*/ 3 w 358"/>
                  <a:gd name="T5" fmla="*/ 0 h 811"/>
                  <a:gd name="T6" fmla="*/ 0 w 358"/>
                  <a:gd name="T7" fmla="*/ 3 h 811"/>
                  <a:gd name="T8" fmla="*/ 354 w 358"/>
                  <a:gd name="T9" fmla="*/ 81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811">
                    <a:moveTo>
                      <a:pt x="354" y="811"/>
                    </a:moveTo>
                    <a:lnTo>
                      <a:pt x="358" y="80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54" y="8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33"/>
              <p:cNvSpPr>
                <a:spLocks/>
              </p:cNvSpPr>
              <p:nvPr userDrawn="1"/>
            </p:nvSpPr>
            <p:spPr bwMode="auto">
              <a:xfrm>
                <a:off x="1294" y="221"/>
                <a:ext cx="577" cy="273"/>
              </a:xfrm>
              <a:custGeom>
                <a:avLst/>
                <a:gdLst>
                  <a:gd name="T0" fmla="*/ 577 w 577"/>
                  <a:gd name="T1" fmla="*/ 273 h 273"/>
                  <a:gd name="T2" fmla="*/ 577 w 577"/>
                  <a:gd name="T3" fmla="*/ 270 h 273"/>
                  <a:gd name="T4" fmla="*/ 3 w 577"/>
                  <a:gd name="T5" fmla="*/ 0 h 273"/>
                  <a:gd name="T6" fmla="*/ 0 w 577"/>
                  <a:gd name="T7" fmla="*/ 3 h 273"/>
                  <a:gd name="T8" fmla="*/ 577 w 577"/>
                  <a:gd name="T9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273">
                    <a:moveTo>
                      <a:pt x="577" y="273"/>
                    </a:moveTo>
                    <a:lnTo>
                      <a:pt x="577" y="27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77" y="2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34"/>
              <p:cNvSpPr>
                <a:spLocks/>
              </p:cNvSpPr>
              <p:nvPr userDrawn="1"/>
            </p:nvSpPr>
            <p:spPr bwMode="auto">
              <a:xfrm>
                <a:off x="1294" y="183"/>
                <a:ext cx="571" cy="41"/>
              </a:xfrm>
              <a:custGeom>
                <a:avLst/>
                <a:gdLst>
                  <a:gd name="T0" fmla="*/ 0 w 571"/>
                  <a:gd name="T1" fmla="*/ 41 h 41"/>
                  <a:gd name="T2" fmla="*/ 571 w 571"/>
                  <a:gd name="T3" fmla="*/ 3 h 41"/>
                  <a:gd name="T4" fmla="*/ 571 w 571"/>
                  <a:gd name="T5" fmla="*/ 0 h 41"/>
                  <a:gd name="T6" fmla="*/ 0 w 571"/>
                  <a:gd name="T7" fmla="*/ 38 h 41"/>
                  <a:gd name="T8" fmla="*/ 0 w 57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1" h="41">
                    <a:moveTo>
                      <a:pt x="0" y="41"/>
                    </a:moveTo>
                    <a:lnTo>
                      <a:pt x="571" y="3"/>
                    </a:lnTo>
                    <a:lnTo>
                      <a:pt x="571" y="0"/>
                    </a:lnTo>
                    <a:lnTo>
                      <a:pt x="0" y="3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435"/>
              <p:cNvSpPr>
                <a:spLocks/>
              </p:cNvSpPr>
              <p:nvPr userDrawn="1"/>
            </p:nvSpPr>
            <p:spPr bwMode="auto">
              <a:xfrm>
                <a:off x="668" y="221"/>
                <a:ext cx="629" cy="248"/>
              </a:xfrm>
              <a:custGeom>
                <a:avLst/>
                <a:gdLst>
                  <a:gd name="T0" fmla="*/ 0 w 629"/>
                  <a:gd name="T1" fmla="*/ 248 h 248"/>
                  <a:gd name="T2" fmla="*/ 629 w 629"/>
                  <a:gd name="T3" fmla="*/ 3 h 248"/>
                  <a:gd name="T4" fmla="*/ 626 w 629"/>
                  <a:gd name="T5" fmla="*/ 0 h 248"/>
                  <a:gd name="T6" fmla="*/ 0 w 629"/>
                  <a:gd name="T7" fmla="*/ 245 h 248"/>
                  <a:gd name="T8" fmla="*/ 0 w 629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248">
                    <a:moveTo>
                      <a:pt x="0" y="248"/>
                    </a:moveTo>
                    <a:lnTo>
                      <a:pt x="629" y="3"/>
                    </a:lnTo>
                    <a:lnTo>
                      <a:pt x="626" y="0"/>
                    </a:lnTo>
                    <a:lnTo>
                      <a:pt x="0" y="245"/>
                    </a:lnTo>
                    <a:lnTo>
                      <a:pt x="0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436"/>
              <p:cNvSpPr>
                <a:spLocks/>
              </p:cNvSpPr>
              <p:nvPr userDrawn="1"/>
            </p:nvSpPr>
            <p:spPr bwMode="auto">
              <a:xfrm>
                <a:off x="3" y="1123"/>
                <a:ext cx="245" cy="298"/>
              </a:xfrm>
              <a:custGeom>
                <a:avLst/>
                <a:gdLst>
                  <a:gd name="T0" fmla="*/ 0 w 245"/>
                  <a:gd name="T1" fmla="*/ 0 h 298"/>
                  <a:gd name="T2" fmla="*/ 245 w 245"/>
                  <a:gd name="T3" fmla="*/ 295 h 298"/>
                  <a:gd name="T4" fmla="*/ 241 w 245"/>
                  <a:gd name="T5" fmla="*/ 298 h 298"/>
                  <a:gd name="T6" fmla="*/ 0 w 245"/>
                  <a:gd name="T7" fmla="*/ 6 h 298"/>
                  <a:gd name="T8" fmla="*/ 0 w 245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98">
                    <a:moveTo>
                      <a:pt x="0" y="0"/>
                    </a:moveTo>
                    <a:lnTo>
                      <a:pt x="245" y="295"/>
                    </a:lnTo>
                    <a:lnTo>
                      <a:pt x="241" y="29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437"/>
              <p:cNvSpPr>
                <a:spLocks/>
              </p:cNvSpPr>
              <p:nvPr userDrawn="1"/>
            </p:nvSpPr>
            <p:spPr bwMode="auto">
              <a:xfrm>
                <a:off x="3" y="714"/>
                <a:ext cx="323" cy="22"/>
              </a:xfrm>
              <a:custGeom>
                <a:avLst/>
                <a:gdLst>
                  <a:gd name="T0" fmla="*/ 0 w 323"/>
                  <a:gd name="T1" fmla="*/ 0 h 22"/>
                  <a:gd name="T2" fmla="*/ 323 w 323"/>
                  <a:gd name="T3" fmla="*/ 19 h 22"/>
                  <a:gd name="T4" fmla="*/ 323 w 323"/>
                  <a:gd name="T5" fmla="*/ 22 h 22"/>
                  <a:gd name="T6" fmla="*/ 0 w 323"/>
                  <a:gd name="T7" fmla="*/ 6 h 22"/>
                  <a:gd name="T8" fmla="*/ 0 w 3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22">
                    <a:moveTo>
                      <a:pt x="0" y="0"/>
                    </a:moveTo>
                    <a:lnTo>
                      <a:pt x="323" y="19"/>
                    </a:lnTo>
                    <a:lnTo>
                      <a:pt x="323" y="2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438"/>
              <p:cNvSpPr>
                <a:spLocks/>
              </p:cNvSpPr>
              <p:nvPr userDrawn="1"/>
            </p:nvSpPr>
            <p:spPr bwMode="auto">
              <a:xfrm>
                <a:off x="3" y="714"/>
                <a:ext cx="323" cy="22"/>
              </a:xfrm>
              <a:custGeom>
                <a:avLst/>
                <a:gdLst>
                  <a:gd name="T0" fmla="*/ 0 w 323"/>
                  <a:gd name="T1" fmla="*/ 0 h 22"/>
                  <a:gd name="T2" fmla="*/ 323 w 323"/>
                  <a:gd name="T3" fmla="*/ 19 h 22"/>
                  <a:gd name="T4" fmla="*/ 323 w 323"/>
                  <a:gd name="T5" fmla="*/ 22 h 22"/>
                  <a:gd name="T6" fmla="*/ 0 w 323"/>
                  <a:gd name="T7" fmla="*/ 6 h 22"/>
                  <a:gd name="T8" fmla="*/ 0 w 3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22">
                    <a:moveTo>
                      <a:pt x="0" y="0"/>
                    </a:moveTo>
                    <a:lnTo>
                      <a:pt x="323" y="19"/>
                    </a:lnTo>
                    <a:lnTo>
                      <a:pt x="323" y="2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439"/>
              <p:cNvSpPr>
                <a:spLocks/>
              </p:cNvSpPr>
              <p:nvPr userDrawn="1"/>
            </p:nvSpPr>
            <p:spPr bwMode="auto">
              <a:xfrm>
                <a:off x="3" y="727"/>
                <a:ext cx="348" cy="31"/>
              </a:xfrm>
              <a:custGeom>
                <a:avLst/>
                <a:gdLst>
                  <a:gd name="T0" fmla="*/ 0 w 348"/>
                  <a:gd name="T1" fmla="*/ 0 h 31"/>
                  <a:gd name="T2" fmla="*/ 348 w 348"/>
                  <a:gd name="T3" fmla="*/ 28 h 31"/>
                  <a:gd name="T4" fmla="*/ 348 w 348"/>
                  <a:gd name="T5" fmla="*/ 31 h 31"/>
                  <a:gd name="T6" fmla="*/ 0 w 348"/>
                  <a:gd name="T7" fmla="*/ 3 h 31"/>
                  <a:gd name="T8" fmla="*/ 0 w 348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31">
                    <a:moveTo>
                      <a:pt x="0" y="0"/>
                    </a:moveTo>
                    <a:lnTo>
                      <a:pt x="348" y="28"/>
                    </a:lnTo>
                    <a:lnTo>
                      <a:pt x="348" y="31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440"/>
              <p:cNvSpPr>
                <a:spLocks/>
              </p:cNvSpPr>
              <p:nvPr userDrawn="1"/>
            </p:nvSpPr>
            <p:spPr bwMode="auto">
              <a:xfrm>
                <a:off x="4576" y="1041"/>
                <a:ext cx="169" cy="864"/>
              </a:xfrm>
              <a:custGeom>
                <a:avLst/>
                <a:gdLst>
                  <a:gd name="T0" fmla="*/ 6 w 169"/>
                  <a:gd name="T1" fmla="*/ 864 h 864"/>
                  <a:gd name="T2" fmla="*/ 169 w 169"/>
                  <a:gd name="T3" fmla="*/ 3 h 864"/>
                  <a:gd name="T4" fmla="*/ 166 w 169"/>
                  <a:gd name="T5" fmla="*/ 0 h 864"/>
                  <a:gd name="T6" fmla="*/ 0 w 169"/>
                  <a:gd name="T7" fmla="*/ 864 h 864"/>
                  <a:gd name="T8" fmla="*/ 6 w 169"/>
                  <a:gd name="T9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864">
                    <a:moveTo>
                      <a:pt x="6" y="864"/>
                    </a:moveTo>
                    <a:lnTo>
                      <a:pt x="169" y="3"/>
                    </a:lnTo>
                    <a:lnTo>
                      <a:pt x="166" y="0"/>
                    </a:lnTo>
                    <a:lnTo>
                      <a:pt x="0" y="864"/>
                    </a:lnTo>
                    <a:lnTo>
                      <a:pt x="6" y="8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41"/>
              <p:cNvSpPr>
                <a:spLocks/>
              </p:cNvSpPr>
              <p:nvPr userDrawn="1"/>
            </p:nvSpPr>
            <p:spPr bwMode="auto">
              <a:xfrm>
                <a:off x="4579" y="1902"/>
                <a:ext cx="413" cy="32"/>
              </a:xfrm>
              <a:custGeom>
                <a:avLst/>
                <a:gdLst>
                  <a:gd name="T0" fmla="*/ 410 w 413"/>
                  <a:gd name="T1" fmla="*/ 32 h 32"/>
                  <a:gd name="T2" fmla="*/ 413 w 413"/>
                  <a:gd name="T3" fmla="*/ 29 h 32"/>
                  <a:gd name="T4" fmla="*/ 0 w 413"/>
                  <a:gd name="T5" fmla="*/ 0 h 32"/>
                  <a:gd name="T6" fmla="*/ 0 w 413"/>
                  <a:gd name="T7" fmla="*/ 3 h 32"/>
                  <a:gd name="T8" fmla="*/ 410 w 41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32">
                    <a:moveTo>
                      <a:pt x="410" y="32"/>
                    </a:moveTo>
                    <a:lnTo>
                      <a:pt x="413" y="29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41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42"/>
              <p:cNvSpPr>
                <a:spLocks/>
              </p:cNvSpPr>
              <p:nvPr userDrawn="1"/>
            </p:nvSpPr>
            <p:spPr bwMode="auto">
              <a:xfrm>
                <a:off x="4576" y="1349"/>
                <a:ext cx="539" cy="556"/>
              </a:xfrm>
              <a:custGeom>
                <a:avLst/>
                <a:gdLst>
                  <a:gd name="T0" fmla="*/ 3 w 539"/>
                  <a:gd name="T1" fmla="*/ 556 h 556"/>
                  <a:gd name="T2" fmla="*/ 539 w 539"/>
                  <a:gd name="T3" fmla="*/ 3 h 556"/>
                  <a:gd name="T4" fmla="*/ 539 w 539"/>
                  <a:gd name="T5" fmla="*/ 0 h 556"/>
                  <a:gd name="T6" fmla="*/ 0 w 539"/>
                  <a:gd name="T7" fmla="*/ 553 h 556"/>
                  <a:gd name="T8" fmla="*/ 3 w 539"/>
                  <a:gd name="T9" fmla="*/ 55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9" h="556">
                    <a:moveTo>
                      <a:pt x="3" y="556"/>
                    </a:moveTo>
                    <a:lnTo>
                      <a:pt x="539" y="3"/>
                    </a:lnTo>
                    <a:lnTo>
                      <a:pt x="539" y="0"/>
                    </a:lnTo>
                    <a:lnTo>
                      <a:pt x="0" y="553"/>
                    </a:lnTo>
                    <a:lnTo>
                      <a:pt x="3" y="5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43"/>
              <p:cNvSpPr>
                <a:spLocks/>
              </p:cNvSpPr>
              <p:nvPr userDrawn="1"/>
            </p:nvSpPr>
            <p:spPr bwMode="auto">
              <a:xfrm>
                <a:off x="3842" y="1902"/>
                <a:ext cx="737" cy="120"/>
              </a:xfrm>
              <a:custGeom>
                <a:avLst/>
                <a:gdLst>
                  <a:gd name="T0" fmla="*/ 0 w 737"/>
                  <a:gd name="T1" fmla="*/ 120 h 120"/>
                  <a:gd name="T2" fmla="*/ 737 w 737"/>
                  <a:gd name="T3" fmla="*/ 3 h 120"/>
                  <a:gd name="T4" fmla="*/ 737 w 737"/>
                  <a:gd name="T5" fmla="*/ 0 h 120"/>
                  <a:gd name="T6" fmla="*/ 0 w 737"/>
                  <a:gd name="T7" fmla="*/ 117 h 120"/>
                  <a:gd name="T8" fmla="*/ 0 w 737"/>
                  <a:gd name="T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7" h="120">
                    <a:moveTo>
                      <a:pt x="0" y="120"/>
                    </a:moveTo>
                    <a:lnTo>
                      <a:pt x="737" y="3"/>
                    </a:lnTo>
                    <a:lnTo>
                      <a:pt x="737" y="0"/>
                    </a:lnTo>
                    <a:lnTo>
                      <a:pt x="0" y="117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44"/>
              <p:cNvSpPr>
                <a:spLocks/>
              </p:cNvSpPr>
              <p:nvPr userDrawn="1"/>
            </p:nvSpPr>
            <p:spPr bwMode="auto">
              <a:xfrm>
                <a:off x="4579" y="1453"/>
                <a:ext cx="677" cy="452"/>
              </a:xfrm>
              <a:custGeom>
                <a:avLst/>
                <a:gdLst>
                  <a:gd name="T0" fmla="*/ 0 w 677"/>
                  <a:gd name="T1" fmla="*/ 452 h 452"/>
                  <a:gd name="T2" fmla="*/ 677 w 677"/>
                  <a:gd name="T3" fmla="*/ 3 h 452"/>
                  <a:gd name="T4" fmla="*/ 674 w 677"/>
                  <a:gd name="T5" fmla="*/ 0 h 452"/>
                  <a:gd name="T6" fmla="*/ 0 w 677"/>
                  <a:gd name="T7" fmla="*/ 449 h 452"/>
                  <a:gd name="T8" fmla="*/ 0 w 677"/>
                  <a:gd name="T9" fmla="*/ 45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452">
                    <a:moveTo>
                      <a:pt x="0" y="452"/>
                    </a:moveTo>
                    <a:lnTo>
                      <a:pt x="677" y="3"/>
                    </a:lnTo>
                    <a:lnTo>
                      <a:pt x="674" y="0"/>
                    </a:lnTo>
                    <a:lnTo>
                      <a:pt x="0" y="449"/>
                    </a:lnTo>
                    <a:lnTo>
                      <a:pt x="0" y="4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445"/>
              <p:cNvSpPr>
                <a:spLocks/>
              </p:cNvSpPr>
              <p:nvPr userDrawn="1"/>
            </p:nvSpPr>
            <p:spPr bwMode="auto">
              <a:xfrm>
                <a:off x="4287" y="1575"/>
                <a:ext cx="292" cy="330"/>
              </a:xfrm>
              <a:custGeom>
                <a:avLst/>
                <a:gdLst>
                  <a:gd name="T0" fmla="*/ 292 w 292"/>
                  <a:gd name="T1" fmla="*/ 330 h 330"/>
                  <a:gd name="T2" fmla="*/ 292 w 292"/>
                  <a:gd name="T3" fmla="*/ 327 h 330"/>
                  <a:gd name="T4" fmla="*/ 3 w 292"/>
                  <a:gd name="T5" fmla="*/ 0 h 330"/>
                  <a:gd name="T6" fmla="*/ 0 w 292"/>
                  <a:gd name="T7" fmla="*/ 4 h 330"/>
                  <a:gd name="T8" fmla="*/ 292 w 292"/>
                  <a:gd name="T9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30">
                    <a:moveTo>
                      <a:pt x="292" y="330"/>
                    </a:moveTo>
                    <a:lnTo>
                      <a:pt x="292" y="32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92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46"/>
              <p:cNvSpPr>
                <a:spLocks/>
              </p:cNvSpPr>
              <p:nvPr userDrawn="1"/>
            </p:nvSpPr>
            <p:spPr bwMode="auto">
              <a:xfrm>
                <a:off x="4287" y="1575"/>
                <a:ext cx="292" cy="330"/>
              </a:xfrm>
              <a:custGeom>
                <a:avLst/>
                <a:gdLst>
                  <a:gd name="T0" fmla="*/ 292 w 292"/>
                  <a:gd name="T1" fmla="*/ 330 h 330"/>
                  <a:gd name="T2" fmla="*/ 292 w 292"/>
                  <a:gd name="T3" fmla="*/ 327 h 330"/>
                  <a:gd name="T4" fmla="*/ 3 w 292"/>
                  <a:gd name="T5" fmla="*/ 0 h 330"/>
                  <a:gd name="T6" fmla="*/ 0 w 292"/>
                  <a:gd name="T7" fmla="*/ 4 h 330"/>
                  <a:gd name="T8" fmla="*/ 292 w 292"/>
                  <a:gd name="T9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30">
                    <a:moveTo>
                      <a:pt x="292" y="330"/>
                    </a:moveTo>
                    <a:lnTo>
                      <a:pt x="292" y="32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92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447"/>
              <p:cNvSpPr>
                <a:spLocks/>
              </p:cNvSpPr>
              <p:nvPr userDrawn="1"/>
            </p:nvSpPr>
            <p:spPr bwMode="auto">
              <a:xfrm>
                <a:off x="3980" y="1902"/>
                <a:ext cx="599" cy="41"/>
              </a:xfrm>
              <a:custGeom>
                <a:avLst/>
                <a:gdLst>
                  <a:gd name="T0" fmla="*/ 0 w 599"/>
                  <a:gd name="T1" fmla="*/ 41 h 41"/>
                  <a:gd name="T2" fmla="*/ 599 w 599"/>
                  <a:gd name="T3" fmla="*/ 3 h 41"/>
                  <a:gd name="T4" fmla="*/ 599 w 599"/>
                  <a:gd name="T5" fmla="*/ 0 h 41"/>
                  <a:gd name="T6" fmla="*/ 0 w 599"/>
                  <a:gd name="T7" fmla="*/ 38 h 41"/>
                  <a:gd name="T8" fmla="*/ 0 w 599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41">
                    <a:moveTo>
                      <a:pt x="0" y="41"/>
                    </a:moveTo>
                    <a:lnTo>
                      <a:pt x="599" y="3"/>
                    </a:lnTo>
                    <a:lnTo>
                      <a:pt x="599" y="0"/>
                    </a:lnTo>
                    <a:lnTo>
                      <a:pt x="0" y="3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448"/>
              <p:cNvSpPr>
                <a:spLocks/>
              </p:cNvSpPr>
              <p:nvPr userDrawn="1"/>
            </p:nvSpPr>
            <p:spPr bwMode="auto">
              <a:xfrm>
                <a:off x="4021" y="1308"/>
                <a:ext cx="558" cy="597"/>
              </a:xfrm>
              <a:custGeom>
                <a:avLst/>
                <a:gdLst>
                  <a:gd name="T0" fmla="*/ 555 w 558"/>
                  <a:gd name="T1" fmla="*/ 597 h 597"/>
                  <a:gd name="T2" fmla="*/ 558 w 558"/>
                  <a:gd name="T3" fmla="*/ 594 h 597"/>
                  <a:gd name="T4" fmla="*/ 3 w 558"/>
                  <a:gd name="T5" fmla="*/ 0 h 597"/>
                  <a:gd name="T6" fmla="*/ 0 w 558"/>
                  <a:gd name="T7" fmla="*/ 3 h 597"/>
                  <a:gd name="T8" fmla="*/ 555 w 558"/>
                  <a:gd name="T9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8" h="597">
                    <a:moveTo>
                      <a:pt x="555" y="597"/>
                    </a:moveTo>
                    <a:lnTo>
                      <a:pt x="558" y="594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55" y="5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449"/>
              <p:cNvSpPr>
                <a:spLocks/>
              </p:cNvSpPr>
              <p:nvPr userDrawn="1"/>
            </p:nvSpPr>
            <p:spPr bwMode="auto">
              <a:xfrm>
                <a:off x="4021" y="1308"/>
                <a:ext cx="558" cy="597"/>
              </a:xfrm>
              <a:custGeom>
                <a:avLst/>
                <a:gdLst>
                  <a:gd name="T0" fmla="*/ 555 w 558"/>
                  <a:gd name="T1" fmla="*/ 597 h 597"/>
                  <a:gd name="T2" fmla="*/ 558 w 558"/>
                  <a:gd name="T3" fmla="*/ 594 h 597"/>
                  <a:gd name="T4" fmla="*/ 3 w 558"/>
                  <a:gd name="T5" fmla="*/ 0 h 597"/>
                  <a:gd name="T6" fmla="*/ 0 w 558"/>
                  <a:gd name="T7" fmla="*/ 3 h 597"/>
                  <a:gd name="T8" fmla="*/ 555 w 558"/>
                  <a:gd name="T9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8" h="597">
                    <a:moveTo>
                      <a:pt x="555" y="597"/>
                    </a:moveTo>
                    <a:lnTo>
                      <a:pt x="558" y="594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55" y="5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450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451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452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453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454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455"/>
              <p:cNvSpPr>
                <a:spLocks noChangeArrowheads="1"/>
              </p:cNvSpPr>
              <p:nvPr userDrawn="1"/>
            </p:nvSpPr>
            <p:spPr bwMode="auto">
              <a:xfrm>
                <a:off x="3964" y="1927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456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457"/>
              <p:cNvSpPr>
                <a:spLocks noChangeArrowheads="1"/>
              </p:cNvSpPr>
              <p:nvPr userDrawn="1"/>
            </p:nvSpPr>
            <p:spPr bwMode="auto">
              <a:xfrm>
                <a:off x="3964" y="1927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458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459"/>
              <p:cNvSpPr>
                <a:spLocks noChangeArrowheads="1"/>
              </p:cNvSpPr>
              <p:nvPr userDrawn="1"/>
            </p:nvSpPr>
            <p:spPr bwMode="auto">
              <a:xfrm>
                <a:off x="3964" y="1927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460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461"/>
              <p:cNvSpPr>
                <a:spLocks noChangeArrowheads="1"/>
              </p:cNvSpPr>
              <p:nvPr userDrawn="1"/>
            </p:nvSpPr>
            <p:spPr bwMode="auto">
              <a:xfrm>
                <a:off x="3128" y="1362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462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463"/>
              <p:cNvSpPr>
                <a:spLocks noChangeArrowheads="1"/>
              </p:cNvSpPr>
              <p:nvPr userDrawn="1"/>
            </p:nvSpPr>
            <p:spPr bwMode="auto">
              <a:xfrm>
                <a:off x="3128" y="1362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464"/>
              <p:cNvSpPr>
                <a:spLocks noChangeArrowheads="1"/>
              </p:cNvSpPr>
              <p:nvPr userDrawn="1"/>
            </p:nvSpPr>
            <p:spPr bwMode="auto">
              <a:xfrm>
                <a:off x="3128" y="1362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465"/>
              <p:cNvSpPr>
                <a:spLocks noChangeArrowheads="1"/>
              </p:cNvSpPr>
              <p:nvPr userDrawn="1"/>
            </p:nvSpPr>
            <p:spPr bwMode="auto">
              <a:xfrm>
                <a:off x="2902" y="1104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466"/>
              <p:cNvSpPr>
                <a:spLocks noChangeArrowheads="1"/>
              </p:cNvSpPr>
              <p:nvPr userDrawn="1"/>
            </p:nvSpPr>
            <p:spPr bwMode="auto">
              <a:xfrm>
                <a:off x="2902" y="1104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467"/>
              <p:cNvSpPr>
                <a:spLocks noChangeArrowheads="1"/>
              </p:cNvSpPr>
              <p:nvPr userDrawn="1"/>
            </p:nvSpPr>
            <p:spPr bwMode="auto">
              <a:xfrm>
                <a:off x="3231" y="774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468"/>
              <p:cNvSpPr>
                <a:spLocks noChangeArrowheads="1"/>
              </p:cNvSpPr>
              <p:nvPr userDrawn="1"/>
            </p:nvSpPr>
            <p:spPr bwMode="auto">
              <a:xfrm>
                <a:off x="3128" y="1362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469"/>
              <p:cNvSpPr>
                <a:spLocks noChangeArrowheads="1"/>
              </p:cNvSpPr>
              <p:nvPr userDrawn="1"/>
            </p:nvSpPr>
            <p:spPr bwMode="auto">
              <a:xfrm>
                <a:off x="3231" y="774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470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471"/>
              <p:cNvSpPr>
                <a:spLocks noChangeArrowheads="1"/>
              </p:cNvSpPr>
              <p:nvPr userDrawn="1"/>
            </p:nvSpPr>
            <p:spPr bwMode="auto">
              <a:xfrm>
                <a:off x="3231" y="774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472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473"/>
              <p:cNvSpPr>
                <a:spLocks noChangeArrowheads="1"/>
              </p:cNvSpPr>
              <p:nvPr userDrawn="1"/>
            </p:nvSpPr>
            <p:spPr bwMode="auto">
              <a:xfrm>
                <a:off x="3231" y="774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474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475"/>
              <p:cNvSpPr>
                <a:spLocks noChangeArrowheads="1"/>
              </p:cNvSpPr>
              <p:nvPr userDrawn="1"/>
            </p:nvSpPr>
            <p:spPr bwMode="auto">
              <a:xfrm>
                <a:off x="3231" y="774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476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477"/>
              <p:cNvSpPr>
                <a:spLocks noChangeArrowheads="1"/>
              </p:cNvSpPr>
              <p:nvPr userDrawn="1"/>
            </p:nvSpPr>
            <p:spPr bwMode="auto">
              <a:xfrm>
                <a:off x="4215" y="89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478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479"/>
              <p:cNvSpPr>
                <a:spLocks noChangeArrowheads="1"/>
              </p:cNvSpPr>
              <p:nvPr userDrawn="1"/>
            </p:nvSpPr>
            <p:spPr bwMode="auto">
              <a:xfrm>
                <a:off x="4215" y="89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480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481"/>
              <p:cNvSpPr>
                <a:spLocks noChangeArrowheads="1"/>
              </p:cNvSpPr>
              <p:nvPr userDrawn="1"/>
            </p:nvSpPr>
            <p:spPr bwMode="auto">
              <a:xfrm>
                <a:off x="4215" y="89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482"/>
              <p:cNvSpPr>
                <a:spLocks noChangeArrowheads="1"/>
              </p:cNvSpPr>
              <p:nvPr userDrawn="1"/>
            </p:nvSpPr>
            <p:spPr bwMode="auto">
              <a:xfrm>
                <a:off x="4215" y="89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483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484"/>
              <p:cNvSpPr>
                <a:spLocks noChangeArrowheads="1"/>
              </p:cNvSpPr>
              <p:nvPr userDrawn="1"/>
            </p:nvSpPr>
            <p:spPr bwMode="auto">
              <a:xfrm>
                <a:off x="3964" y="1927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485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486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487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488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489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490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491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492"/>
              <p:cNvSpPr>
                <a:spLocks noChangeArrowheads="1"/>
              </p:cNvSpPr>
              <p:nvPr userDrawn="1"/>
            </p:nvSpPr>
            <p:spPr bwMode="auto">
              <a:xfrm>
                <a:off x="4215" y="89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493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494"/>
              <p:cNvSpPr>
                <a:spLocks noChangeArrowheads="1"/>
              </p:cNvSpPr>
              <p:nvPr userDrawn="1"/>
            </p:nvSpPr>
            <p:spPr bwMode="auto">
              <a:xfrm>
                <a:off x="3964" y="1927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495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496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497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498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499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500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501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502"/>
              <p:cNvSpPr>
                <a:spLocks noChangeArrowheads="1"/>
              </p:cNvSpPr>
              <p:nvPr userDrawn="1"/>
            </p:nvSpPr>
            <p:spPr bwMode="auto">
              <a:xfrm>
                <a:off x="5240" y="1440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503"/>
              <p:cNvSpPr>
                <a:spLocks noChangeArrowheads="1"/>
              </p:cNvSpPr>
              <p:nvPr userDrawn="1"/>
            </p:nvSpPr>
            <p:spPr bwMode="auto">
              <a:xfrm>
                <a:off x="3231" y="774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504"/>
              <p:cNvSpPr>
                <a:spLocks noChangeArrowheads="1"/>
              </p:cNvSpPr>
              <p:nvPr userDrawn="1"/>
            </p:nvSpPr>
            <p:spPr bwMode="auto">
              <a:xfrm>
                <a:off x="3128" y="1651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505"/>
              <p:cNvSpPr>
                <a:spLocks noChangeArrowheads="1"/>
              </p:cNvSpPr>
              <p:nvPr userDrawn="1"/>
            </p:nvSpPr>
            <p:spPr bwMode="auto">
              <a:xfrm>
                <a:off x="2902" y="1104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506"/>
              <p:cNvSpPr>
                <a:spLocks noChangeArrowheads="1"/>
              </p:cNvSpPr>
              <p:nvPr userDrawn="1"/>
            </p:nvSpPr>
            <p:spPr bwMode="auto">
              <a:xfrm>
                <a:off x="3128" y="1651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507"/>
              <p:cNvSpPr>
                <a:spLocks noChangeArrowheads="1"/>
              </p:cNvSpPr>
              <p:nvPr userDrawn="1"/>
            </p:nvSpPr>
            <p:spPr bwMode="auto">
              <a:xfrm>
                <a:off x="3128" y="1362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508"/>
              <p:cNvSpPr>
                <a:spLocks noChangeArrowheads="1"/>
              </p:cNvSpPr>
              <p:nvPr userDrawn="1"/>
            </p:nvSpPr>
            <p:spPr bwMode="auto">
              <a:xfrm>
                <a:off x="3128" y="1651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509"/>
              <p:cNvSpPr>
                <a:spLocks noChangeArrowheads="1"/>
              </p:cNvSpPr>
              <p:nvPr userDrawn="1"/>
            </p:nvSpPr>
            <p:spPr bwMode="auto">
              <a:xfrm>
                <a:off x="3964" y="1927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510"/>
              <p:cNvSpPr>
                <a:spLocks noChangeArrowheads="1"/>
              </p:cNvSpPr>
              <p:nvPr userDrawn="1"/>
            </p:nvSpPr>
            <p:spPr bwMode="auto">
              <a:xfrm>
                <a:off x="3128" y="1651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511"/>
              <p:cNvSpPr>
                <a:spLocks noChangeArrowheads="1"/>
              </p:cNvSpPr>
              <p:nvPr userDrawn="1"/>
            </p:nvSpPr>
            <p:spPr bwMode="auto">
              <a:xfrm>
                <a:off x="4215" y="89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512"/>
              <p:cNvSpPr>
                <a:spLocks noChangeArrowheads="1"/>
              </p:cNvSpPr>
              <p:nvPr userDrawn="1"/>
            </p:nvSpPr>
            <p:spPr bwMode="auto">
              <a:xfrm>
                <a:off x="3776" y="346"/>
                <a:ext cx="26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513"/>
              <p:cNvSpPr>
                <a:spLocks noChangeArrowheads="1"/>
              </p:cNvSpPr>
              <p:nvPr userDrawn="1"/>
            </p:nvSpPr>
            <p:spPr bwMode="auto">
              <a:xfrm>
                <a:off x="3231" y="774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514"/>
              <p:cNvSpPr>
                <a:spLocks noChangeArrowheads="1"/>
              </p:cNvSpPr>
              <p:nvPr userDrawn="1"/>
            </p:nvSpPr>
            <p:spPr bwMode="auto">
              <a:xfrm>
                <a:off x="3776" y="346"/>
                <a:ext cx="26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515"/>
              <p:cNvSpPr>
                <a:spLocks noChangeArrowheads="1"/>
              </p:cNvSpPr>
              <p:nvPr userDrawn="1"/>
            </p:nvSpPr>
            <p:spPr bwMode="auto">
              <a:xfrm>
                <a:off x="4049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16"/>
              <p:cNvSpPr>
                <a:spLocks noChangeArrowheads="1"/>
              </p:cNvSpPr>
              <p:nvPr userDrawn="1"/>
            </p:nvSpPr>
            <p:spPr bwMode="auto">
              <a:xfrm>
                <a:off x="3776" y="346"/>
                <a:ext cx="26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517"/>
              <p:cNvSpPr>
                <a:spLocks noChangeArrowheads="1"/>
              </p:cNvSpPr>
              <p:nvPr userDrawn="1"/>
            </p:nvSpPr>
            <p:spPr bwMode="auto">
              <a:xfrm>
                <a:off x="655" y="456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518"/>
              <p:cNvSpPr>
                <a:spLocks noChangeArrowheads="1"/>
              </p:cNvSpPr>
              <p:nvPr userDrawn="1"/>
            </p:nvSpPr>
            <p:spPr bwMode="auto">
              <a:xfrm>
                <a:off x="335" y="74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519"/>
              <p:cNvSpPr>
                <a:spLocks noChangeArrowheads="1"/>
              </p:cNvSpPr>
              <p:nvPr userDrawn="1"/>
            </p:nvSpPr>
            <p:spPr bwMode="auto">
              <a:xfrm>
                <a:off x="1504" y="1154"/>
                <a:ext cx="29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520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521"/>
              <p:cNvSpPr>
                <a:spLocks noChangeArrowheads="1"/>
              </p:cNvSpPr>
              <p:nvPr userDrawn="1"/>
            </p:nvSpPr>
            <p:spPr bwMode="auto">
              <a:xfrm>
                <a:off x="3128" y="1651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522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523"/>
              <p:cNvSpPr>
                <a:spLocks noChangeArrowheads="1"/>
              </p:cNvSpPr>
              <p:nvPr userDrawn="1"/>
            </p:nvSpPr>
            <p:spPr bwMode="auto">
              <a:xfrm>
                <a:off x="2902" y="1104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524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525"/>
              <p:cNvSpPr>
                <a:spLocks noChangeArrowheads="1"/>
              </p:cNvSpPr>
              <p:nvPr userDrawn="1"/>
            </p:nvSpPr>
            <p:spPr bwMode="auto">
              <a:xfrm>
                <a:off x="3128" y="1362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526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527"/>
              <p:cNvSpPr>
                <a:spLocks noChangeArrowheads="1"/>
              </p:cNvSpPr>
              <p:nvPr userDrawn="1"/>
            </p:nvSpPr>
            <p:spPr bwMode="auto">
              <a:xfrm>
                <a:off x="1858" y="478"/>
                <a:ext cx="26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Oval 528"/>
              <p:cNvSpPr>
                <a:spLocks noChangeArrowheads="1"/>
              </p:cNvSpPr>
              <p:nvPr userDrawn="1"/>
            </p:nvSpPr>
            <p:spPr bwMode="auto">
              <a:xfrm>
                <a:off x="1504" y="1154"/>
                <a:ext cx="29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529"/>
              <p:cNvSpPr>
                <a:spLocks noChangeArrowheads="1"/>
              </p:cNvSpPr>
              <p:nvPr userDrawn="1"/>
            </p:nvSpPr>
            <p:spPr bwMode="auto">
              <a:xfrm>
                <a:off x="1858" y="478"/>
                <a:ext cx="26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530"/>
              <p:cNvSpPr>
                <a:spLocks noChangeArrowheads="1"/>
              </p:cNvSpPr>
              <p:nvPr userDrawn="1"/>
            </p:nvSpPr>
            <p:spPr bwMode="auto">
              <a:xfrm>
                <a:off x="335" y="74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531"/>
              <p:cNvSpPr>
                <a:spLocks noChangeArrowheads="1"/>
              </p:cNvSpPr>
              <p:nvPr userDrawn="1"/>
            </p:nvSpPr>
            <p:spPr bwMode="auto">
              <a:xfrm>
                <a:off x="655" y="456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532"/>
              <p:cNvSpPr>
                <a:spLocks noChangeArrowheads="1"/>
              </p:cNvSpPr>
              <p:nvPr userDrawn="1"/>
            </p:nvSpPr>
            <p:spPr bwMode="auto">
              <a:xfrm>
                <a:off x="1858" y="478"/>
                <a:ext cx="26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533"/>
              <p:cNvSpPr>
                <a:spLocks noChangeArrowheads="1"/>
              </p:cNvSpPr>
              <p:nvPr userDrawn="1"/>
            </p:nvSpPr>
            <p:spPr bwMode="auto">
              <a:xfrm>
                <a:off x="2119" y="931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534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535"/>
              <p:cNvSpPr>
                <a:spLocks noChangeArrowheads="1"/>
              </p:cNvSpPr>
              <p:nvPr userDrawn="1"/>
            </p:nvSpPr>
            <p:spPr bwMode="auto">
              <a:xfrm>
                <a:off x="2119" y="931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536"/>
              <p:cNvSpPr>
                <a:spLocks noChangeArrowheads="1"/>
              </p:cNvSpPr>
              <p:nvPr userDrawn="1"/>
            </p:nvSpPr>
            <p:spPr bwMode="auto">
              <a:xfrm>
                <a:off x="2119" y="931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537"/>
              <p:cNvSpPr>
                <a:spLocks noChangeArrowheads="1"/>
              </p:cNvSpPr>
              <p:nvPr userDrawn="1"/>
            </p:nvSpPr>
            <p:spPr bwMode="auto">
              <a:xfrm>
                <a:off x="1504" y="1154"/>
                <a:ext cx="29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538"/>
              <p:cNvSpPr>
                <a:spLocks noChangeArrowheads="1"/>
              </p:cNvSpPr>
              <p:nvPr userDrawn="1"/>
            </p:nvSpPr>
            <p:spPr bwMode="auto">
              <a:xfrm>
                <a:off x="2119" y="931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539"/>
              <p:cNvSpPr>
                <a:spLocks noChangeArrowheads="1"/>
              </p:cNvSpPr>
              <p:nvPr userDrawn="1"/>
            </p:nvSpPr>
            <p:spPr bwMode="auto">
              <a:xfrm>
                <a:off x="2902" y="1104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540"/>
              <p:cNvSpPr>
                <a:spLocks noChangeArrowheads="1"/>
              </p:cNvSpPr>
              <p:nvPr userDrawn="1"/>
            </p:nvSpPr>
            <p:spPr bwMode="auto">
              <a:xfrm>
                <a:off x="2119" y="931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541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542"/>
              <p:cNvSpPr>
                <a:spLocks noChangeArrowheads="1"/>
              </p:cNvSpPr>
              <p:nvPr userDrawn="1"/>
            </p:nvSpPr>
            <p:spPr bwMode="auto">
              <a:xfrm>
                <a:off x="335" y="74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543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544"/>
              <p:cNvSpPr>
                <a:spLocks noChangeArrowheads="1"/>
              </p:cNvSpPr>
              <p:nvPr userDrawn="1"/>
            </p:nvSpPr>
            <p:spPr bwMode="auto">
              <a:xfrm>
                <a:off x="655" y="456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545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546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547"/>
              <p:cNvSpPr>
                <a:spLocks noChangeArrowheads="1"/>
              </p:cNvSpPr>
              <p:nvPr userDrawn="1"/>
            </p:nvSpPr>
            <p:spPr bwMode="auto">
              <a:xfrm>
                <a:off x="335" y="74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548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549"/>
              <p:cNvSpPr>
                <a:spLocks noChangeArrowheads="1"/>
              </p:cNvSpPr>
              <p:nvPr userDrawn="1"/>
            </p:nvSpPr>
            <p:spPr bwMode="auto">
              <a:xfrm>
                <a:off x="655" y="456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550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551"/>
              <p:cNvSpPr>
                <a:spLocks noChangeArrowheads="1"/>
              </p:cNvSpPr>
              <p:nvPr userDrawn="1"/>
            </p:nvSpPr>
            <p:spPr bwMode="auto">
              <a:xfrm>
                <a:off x="2119" y="931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552"/>
              <p:cNvSpPr>
                <a:spLocks noChangeArrowheads="1"/>
              </p:cNvSpPr>
              <p:nvPr userDrawn="1"/>
            </p:nvSpPr>
            <p:spPr bwMode="auto">
              <a:xfrm>
                <a:off x="1636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553"/>
              <p:cNvSpPr>
                <a:spLocks noChangeArrowheads="1"/>
              </p:cNvSpPr>
              <p:nvPr userDrawn="1"/>
            </p:nvSpPr>
            <p:spPr bwMode="auto">
              <a:xfrm>
                <a:off x="1858" y="478"/>
                <a:ext cx="26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554"/>
              <p:cNvSpPr>
                <a:spLocks noChangeArrowheads="1"/>
              </p:cNvSpPr>
              <p:nvPr userDrawn="1"/>
            </p:nvSpPr>
            <p:spPr bwMode="auto">
              <a:xfrm>
                <a:off x="1636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555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556"/>
              <p:cNvSpPr>
                <a:spLocks noChangeArrowheads="1"/>
              </p:cNvSpPr>
              <p:nvPr userDrawn="1"/>
            </p:nvSpPr>
            <p:spPr bwMode="auto">
              <a:xfrm>
                <a:off x="1636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557"/>
              <p:cNvSpPr>
                <a:spLocks noChangeArrowheads="1"/>
              </p:cNvSpPr>
              <p:nvPr userDrawn="1"/>
            </p:nvSpPr>
            <p:spPr bwMode="auto">
              <a:xfrm>
                <a:off x="1636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558"/>
              <p:cNvSpPr>
                <a:spLocks noChangeArrowheads="1"/>
              </p:cNvSpPr>
              <p:nvPr userDrawn="1"/>
            </p:nvSpPr>
            <p:spPr bwMode="auto">
              <a:xfrm>
                <a:off x="1504" y="1154"/>
                <a:ext cx="29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559"/>
              <p:cNvSpPr>
                <a:spLocks noChangeArrowheads="1"/>
              </p:cNvSpPr>
              <p:nvPr userDrawn="1"/>
            </p:nvSpPr>
            <p:spPr bwMode="auto">
              <a:xfrm>
                <a:off x="1636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560"/>
              <p:cNvSpPr>
                <a:spLocks noChangeArrowheads="1"/>
              </p:cNvSpPr>
              <p:nvPr userDrawn="1"/>
            </p:nvSpPr>
            <p:spPr bwMode="auto">
              <a:xfrm>
                <a:off x="1504" y="1154"/>
                <a:ext cx="29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561"/>
              <p:cNvSpPr>
                <a:spLocks noChangeArrowheads="1"/>
              </p:cNvSpPr>
              <p:nvPr userDrawn="1"/>
            </p:nvSpPr>
            <p:spPr bwMode="auto">
              <a:xfrm>
                <a:off x="736" y="1616"/>
                <a:ext cx="26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562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563"/>
              <p:cNvSpPr>
                <a:spLocks noChangeArrowheads="1"/>
              </p:cNvSpPr>
              <p:nvPr userDrawn="1"/>
            </p:nvSpPr>
            <p:spPr bwMode="auto">
              <a:xfrm>
                <a:off x="2498" y="196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564"/>
              <p:cNvSpPr>
                <a:spLocks noChangeArrowheads="1"/>
              </p:cNvSpPr>
              <p:nvPr userDrawn="1"/>
            </p:nvSpPr>
            <p:spPr bwMode="auto">
              <a:xfrm>
                <a:off x="3128" y="1651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565"/>
              <p:cNvSpPr>
                <a:spLocks noChangeArrowheads="1"/>
              </p:cNvSpPr>
              <p:nvPr userDrawn="1"/>
            </p:nvSpPr>
            <p:spPr bwMode="auto">
              <a:xfrm>
                <a:off x="2498" y="196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566"/>
              <p:cNvSpPr>
                <a:spLocks noChangeArrowheads="1"/>
              </p:cNvSpPr>
              <p:nvPr userDrawn="1"/>
            </p:nvSpPr>
            <p:spPr bwMode="auto">
              <a:xfrm>
                <a:off x="3128" y="1362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567"/>
              <p:cNvSpPr>
                <a:spLocks noChangeArrowheads="1"/>
              </p:cNvSpPr>
              <p:nvPr userDrawn="1"/>
            </p:nvSpPr>
            <p:spPr bwMode="auto">
              <a:xfrm>
                <a:off x="2498" y="196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568"/>
              <p:cNvSpPr>
                <a:spLocks noChangeArrowheads="1"/>
              </p:cNvSpPr>
              <p:nvPr userDrawn="1"/>
            </p:nvSpPr>
            <p:spPr bwMode="auto">
              <a:xfrm>
                <a:off x="3128" y="1651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569"/>
              <p:cNvSpPr>
                <a:spLocks noChangeArrowheads="1"/>
              </p:cNvSpPr>
              <p:nvPr userDrawn="1"/>
            </p:nvSpPr>
            <p:spPr bwMode="auto">
              <a:xfrm>
                <a:off x="3830" y="200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570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571"/>
              <p:cNvSpPr>
                <a:spLocks noChangeArrowheads="1"/>
              </p:cNvSpPr>
              <p:nvPr userDrawn="1"/>
            </p:nvSpPr>
            <p:spPr bwMode="auto">
              <a:xfrm>
                <a:off x="3830" y="200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572"/>
              <p:cNvSpPr>
                <a:spLocks noChangeArrowheads="1"/>
              </p:cNvSpPr>
              <p:nvPr userDrawn="1"/>
            </p:nvSpPr>
            <p:spPr bwMode="auto">
              <a:xfrm>
                <a:off x="4275" y="156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573"/>
              <p:cNvSpPr>
                <a:spLocks noChangeArrowheads="1"/>
              </p:cNvSpPr>
              <p:nvPr userDrawn="1"/>
            </p:nvSpPr>
            <p:spPr bwMode="auto">
              <a:xfrm>
                <a:off x="3830" y="200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574"/>
              <p:cNvSpPr>
                <a:spLocks noChangeArrowheads="1"/>
              </p:cNvSpPr>
              <p:nvPr userDrawn="1"/>
            </p:nvSpPr>
            <p:spPr bwMode="auto">
              <a:xfrm>
                <a:off x="3964" y="1927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575"/>
              <p:cNvSpPr>
                <a:spLocks noChangeArrowheads="1"/>
              </p:cNvSpPr>
              <p:nvPr userDrawn="1"/>
            </p:nvSpPr>
            <p:spPr bwMode="auto">
              <a:xfrm>
                <a:off x="3830" y="200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576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577"/>
              <p:cNvSpPr>
                <a:spLocks noChangeArrowheads="1"/>
              </p:cNvSpPr>
              <p:nvPr userDrawn="1"/>
            </p:nvSpPr>
            <p:spPr bwMode="auto">
              <a:xfrm>
                <a:off x="3830" y="200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578"/>
              <p:cNvSpPr>
                <a:spLocks noChangeArrowheads="1"/>
              </p:cNvSpPr>
              <p:nvPr userDrawn="1"/>
            </p:nvSpPr>
            <p:spPr bwMode="auto">
              <a:xfrm>
                <a:off x="4011" y="1296"/>
                <a:ext cx="26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579"/>
              <p:cNvSpPr>
                <a:spLocks noChangeArrowheads="1"/>
              </p:cNvSpPr>
              <p:nvPr userDrawn="1"/>
            </p:nvSpPr>
            <p:spPr bwMode="auto">
              <a:xfrm>
                <a:off x="3830" y="200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580"/>
              <p:cNvSpPr>
                <a:spLocks noChangeArrowheads="1"/>
              </p:cNvSpPr>
              <p:nvPr userDrawn="1"/>
            </p:nvSpPr>
            <p:spPr bwMode="auto">
              <a:xfrm>
                <a:off x="2498" y="196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581"/>
              <p:cNvSpPr>
                <a:spLocks noChangeArrowheads="1"/>
              </p:cNvSpPr>
              <p:nvPr userDrawn="1"/>
            </p:nvSpPr>
            <p:spPr bwMode="auto">
              <a:xfrm>
                <a:off x="1987" y="201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582"/>
              <p:cNvSpPr>
                <a:spLocks noChangeArrowheads="1"/>
              </p:cNvSpPr>
              <p:nvPr userDrawn="1"/>
            </p:nvSpPr>
            <p:spPr bwMode="auto">
              <a:xfrm>
                <a:off x="2219" y="1478"/>
                <a:ext cx="25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583"/>
              <p:cNvSpPr>
                <a:spLocks noChangeArrowheads="1"/>
              </p:cNvSpPr>
              <p:nvPr userDrawn="1"/>
            </p:nvSpPr>
            <p:spPr bwMode="auto">
              <a:xfrm>
                <a:off x="1987" y="2019"/>
                <a:ext cx="28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584"/>
              <p:cNvSpPr>
                <a:spLocks noChangeArrowheads="1"/>
              </p:cNvSpPr>
              <p:nvPr userDrawn="1"/>
            </p:nvSpPr>
            <p:spPr bwMode="auto">
              <a:xfrm>
                <a:off x="736" y="1616"/>
                <a:ext cx="26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585"/>
              <p:cNvSpPr>
                <a:spLocks noChangeArrowheads="1"/>
              </p:cNvSpPr>
              <p:nvPr userDrawn="1"/>
            </p:nvSpPr>
            <p:spPr bwMode="auto">
              <a:xfrm>
                <a:off x="990" y="163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586"/>
              <p:cNvSpPr>
                <a:spLocks noChangeArrowheads="1"/>
              </p:cNvSpPr>
              <p:nvPr userDrawn="1"/>
            </p:nvSpPr>
            <p:spPr bwMode="auto">
              <a:xfrm>
                <a:off x="1636" y="101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587"/>
              <p:cNvSpPr>
                <a:spLocks noChangeArrowheads="1"/>
              </p:cNvSpPr>
              <p:nvPr userDrawn="1"/>
            </p:nvSpPr>
            <p:spPr bwMode="auto">
              <a:xfrm>
                <a:off x="990" y="163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588"/>
              <p:cNvSpPr>
                <a:spLocks noChangeArrowheads="1"/>
              </p:cNvSpPr>
              <p:nvPr userDrawn="1"/>
            </p:nvSpPr>
            <p:spPr bwMode="auto">
              <a:xfrm>
                <a:off x="1504" y="1154"/>
                <a:ext cx="29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589"/>
              <p:cNvSpPr>
                <a:spLocks noChangeArrowheads="1"/>
              </p:cNvSpPr>
              <p:nvPr userDrawn="1"/>
            </p:nvSpPr>
            <p:spPr bwMode="auto">
              <a:xfrm>
                <a:off x="990" y="163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590"/>
              <p:cNvSpPr>
                <a:spLocks noChangeArrowheads="1"/>
              </p:cNvSpPr>
              <p:nvPr userDrawn="1"/>
            </p:nvSpPr>
            <p:spPr bwMode="auto">
              <a:xfrm>
                <a:off x="990" y="1635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591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592"/>
              <p:cNvSpPr>
                <a:spLocks noChangeArrowheads="1"/>
              </p:cNvSpPr>
              <p:nvPr userDrawn="1"/>
            </p:nvSpPr>
            <p:spPr bwMode="auto">
              <a:xfrm>
                <a:off x="736" y="1616"/>
                <a:ext cx="26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593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594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595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596"/>
              <p:cNvSpPr>
                <a:spLocks noChangeArrowheads="1"/>
              </p:cNvSpPr>
              <p:nvPr userDrawn="1"/>
            </p:nvSpPr>
            <p:spPr bwMode="auto">
              <a:xfrm>
                <a:off x="313" y="720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597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598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599"/>
              <p:cNvSpPr>
                <a:spLocks noChangeArrowheads="1"/>
              </p:cNvSpPr>
              <p:nvPr userDrawn="1"/>
            </p:nvSpPr>
            <p:spPr bwMode="auto">
              <a:xfrm>
                <a:off x="335" y="74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600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601"/>
              <p:cNvSpPr>
                <a:spLocks noChangeArrowheads="1"/>
              </p:cNvSpPr>
              <p:nvPr userDrawn="1"/>
            </p:nvSpPr>
            <p:spPr bwMode="auto">
              <a:xfrm>
                <a:off x="655" y="456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602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603"/>
              <p:cNvSpPr>
                <a:spLocks noChangeArrowheads="1"/>
              </p:cNvSpPr>
              <p:nvPr userDrawn="1"/>
            </p:nvSpPr>
            <p:spPr bwMode="auto">
              <a:xfrm>
                <a:off x="1504" y="1154"/>
                <a:ext cx="29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604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605"/>
              <p:cNvSpPr>
                <a:spLocks noChangeArrowheads="1"/>
              </p:cNvSpPr>
              <p:nvPr userDrawn="1"/>
            </p:nvSpPr>
            <p:spPr bwMode="auto">
              <a:xfrm>
                <a:off x="592" y="1138"/>
                <a:ext cx="29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606"/>
              <p:cNvSpPr>
                <a:spLocks noChangeArrowheads="1"/>
              </p:cNvSpPr>
              <p:nvPr userDrawn="1"/>
            </p:nvSpPr>
            <p:spPr bwMode="auto">
              <a:xfrm>
                <a:off x="1125" y="730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Oval 608"/>
            <p:cNvSpPr>
              <a:spLocks noChangeArrowheads="1"/>
            </p:cNvSpPr>
            <p:nvPr userDrawn="1"/>
          </p:nvSpPr>
          <p:spPr bwMode="auto">
            <a:xfrm>
              <a:off x="990" y="1635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609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10"/>
            <p:cNvSpPr>
              <a:spLocks noChangeArrowheads="1"/>
            </p:cNvSpPr>
            <p:nvPr userDrawn="1"/>
          </p:nvSpPr>
          <p:spPr bwMode="auto">
            <a:xfrm>
              <a:off x="1636" y="1016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1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12"/>
            <p:cNvSpPr>
              <a:spLocks noChangeArrowheads="1"/>
            </p:cNvSpPr>
            <p:nvPr userDrawn="1"/>
          </p:nvSpPr>
          <p:spPr bwMode="auto">
            <a:xfrm>
              <a:off x="313" y="72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13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14"/>
            <p:cNvSpPr>
              <a:spLocks noChangeArrowheads="1"/>
            </p:cNvSpPr>
            <p:nvPr userDrawn="1"/>
          </p:nvSpPr>
          <p:spPr bwMode="auto">
            <a:xfrm>
              <a:off x="313" y="72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15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16"/>
            <p:cNvSpPr>
              <a:spLocks noChangeArrowheads="1"/>
            </p:cNvSpPr>
            <p:nvPr userDrawn="1"/>
          </p:nvSpPr>
          <p:spPr bwMode="auto">
            <a:xfrm>
              <a:off x="1858" y="478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17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18"/>
            <p:cNvSpPr>
              <a:spLocks noChangeArrowheads="1"/>
            </p:cNvSpPr>
            <p:nvPr userDrawn="1"/>
          </p:nvSpPr>
          <p:spPr bwMode="auto">
            <a:xfrm>
              <a:off x="335" y="742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19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620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621"/>
            <p:cNvSpPr>
              <a:spLocks noChangeArrowheads="1"/>
            </p:cNvSpPr>
            <p:nvPr userDrawn="1"/>
          </p:nvSpPr>
          <p:spPr bwMode="auto">
            <a:xfrm>
              <a:off x="655" y="456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622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623"/>
            <p:cNvSpPr>
              <a:spLocks noChangeArrowheads="1"/>
            </p:cNvSpPr>
            <p:nvPr userDrawn="1"/>
          </p:nvSpPr>
          <p:spPr bwMode="auto">
            <a:xfrm>
              <a:off x="1504" y="1154"/>
              <a:ext cx="29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624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625"/>
            <p:cNvSpPr>
              <a:spLocks noChangeArrowheads="1"/>
            </p:cNvSpPr>
            <p:nvPr userDrawn="1"/>
          </p:nvSpPr>
          <p:spPr bwMode="auto">
            <a:xfrm>
              <a:off x="5240" y="144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626"/>
            <p:cNvSpPr>
              <a:spLocks noChangeArrowheads="1"/>
            </p:cNvSpPr>
            <p:nvPr userDrawn="1"/>
          </p:nvSpPr>
          <p:spPr bwMode="auto">
            <a:xfrm>
              <a:off x="5102" y="134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627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28"/>
            <p:cNvSpPr>
              <a:spLocks noChangeArrowheads="1"/>
            </p:cNvSpPr>
            <p:nvPr userDrawn="1"/>
          </p:nvSpPr>
          <p:spPr bwMode="auto">
            <a:xfrm>
              <a:off x="5102" y="134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29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30"/>
            <p:cNvSpPr>
              <a:spLocks noChangeArrowheads="1"/>
            </p:cNvSpPr>
            <p:nvPr userDrawn="1"/>
          </p:nvSpPr>
          <p:spPr bwMode="auto">
            <a:xfrm>
              <a:off x="5102" y="134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31"/>
            <p:cNvSpPr>
              <a:spLocks noChangeArrowheads="1"/>
            </p:cNvSpPr>
            <p:nvPr userDrawn="1"/>
          </p:nvSpPr>
          <p:spPr bwMode="auto">
            <a:xfrm>
              <a:off x="5102" y="134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2"/>
            <p:cNvSpPr>
              <a:spLocks noChangeArrowheads="1"/>
            </p:cNvSpPr>
            <p:nvPr userDrawn="1"/>
          </p:nvSpPr>
          <p:spPr bwMode="auto">
            <a:xfrm>
              <a:off x="5102" y="134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33"/>
            <p:cNvSpPr>
              <a:spLocks noChangeArrowheads="1"/>
            </p:cNvSpPr>
            <p:nvPr userDrawn="1"/>
          </p:nvSpPr>
          <p:spPr bwMode="auto">
            <a:xfrm>
              <a:off x="4977" y="1921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34"/>
            <p:cNvSpPr>
              <a:spLocks noChangeArrowheads="1"/>
            </p:cNvSpPr>
            <p:nvPr userDrawn="1"/>
          </p:nvSpPr>
          <p:spPr bwMode="auto">
            <a:xfrm>
              <a:off x="5240" y="144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35"/>
            <p:cNvSpPr>
              <a:spLocks noChangeArrowheads="1"/>
            </p:cNvSpPr>
            <p:nvPr userDrawn="1"/>
          </p:nvSpPr>
          <p:spPr bwMode="auto">
            <a:xfrm>
              <a:off x="4977" y="1921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36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37"/>
            <p:cNvSpPr>
              <a:spLocks noChangeArrowheads="1"/>
            </p:cNvSpPr>
            <p:nvPr userDrawn="1"/>
          </p:nvSpPr>
          <p:spPr bwMode="auto">
            <a:xfrm>
              <a:off x="4977" y="1921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38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39"/>
            <p:cNvSpPr>
              <a:spLocks noChangeArrowheads="1"/>
            </p:cNvSpPr>
            <p:nvPr userDrawn="1"/>
          </p:nvSpPr>
          <p:spPr bwMode="auto">
            <a:xfrm>
              <a:off x="4977" y="1921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640"/>
            <p:cNvSpPr>
              <a:spLocks noChangeArrowheads="1"/>
            </p:cNvSpPr>
            <p:nvPr userDrawn="1"/>
          </p:nvSpPr>
          <p:spPr bwMode="auto">
            <a:xfrm>
              <a:off x="4977" y="1921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41"/>
            <p:cNvSpPr>
              <a:spLocks noChangeArrowheads="1"/>
            </p:cNvSpPr>
            <p:nvPr userDrawn="1"/>
          </p:nvSpPr>
          <p:spPr bwMode="auto">
            <a:xfrm>
              <a:off x="4977" y="1921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642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643"/>
            <p:cNvSpPr>
              <a:spLocks noChangeArrowheads="1"/>
            </p:cNvSpPr>
            <p:nvPr userDrawn="1"/>
          </p:nvSpPr>
          <p:spPr bwMode="auto">
            <a:xfrm>
              <a:off x="5102" y="134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644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645"/>
            <p:cNvSpPr>
              <a:spLocks noChangeArrowheads="1"/>
            </p:cNvSpPr>
            <p:nvPr userDrawn="1"/>
          </p:nvSpPr>
          <p:spPr bwMode="auto">
            <a:xfrm>
              <a:off x="5240" y="144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646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647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648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649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650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651"/>
            <p:cNvSpPr>
              <a:spLocks noChangeArrowheads="1"/>
            </p:cNvSpPr>
            <p:nvPr userDrawn="1"/>
          </p:nvSpPr>
          <p:spPr bwMode="auto">
            <a:xfrm>
              <a:off x="4215" y="89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652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653"/>
            <p:cNvSpPr>
              <a:spLocks noChangeArrowheads="1"/>
            </p:cNvSpPr>
            <p:nvPr userDrawn="1"/>
          </p:nvSpPr>
          <p:spPr bwMode="auto">
            <a:xfrm>
              <a:off x="4049" y="1016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654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655"/>
            <p:cNvSpPr>
              <a:spLocks noChangeArrowheads="1"/>
            </p:cNvSpPr>
            <p:nvPr userDrawn="1"/>
          </p:nvSpPr>
          <p:spPr bwMode="auto">
            <a:xfrm>
              <a:off x="4011" y="1296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656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657"/>
            <p:cNvSpPr>
              <a:spLocks noChangeArrowheads="1"/>
            </p:cNvSpPr>
            <p:nvPr userDrawn="1"/>
          </p:nvSpPr>
          <p:spPr bwMode="auto">
            <a:xfrm>
              <a:off x="4011" y="1296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658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659"/>
            <p:cNvSpPr>
              <a:spLocks noChangeArrowheads="1"/>
            </p:cNvSpPr>
            <p:nvPr userDrawn="1"/>
          </p:nvSpPr>
          <p:spPr bwMode="auto">
            <a:xfrm>
              <a:off x="3776" y="346"/>
              <a:ext cx="26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660"/>
            <p:cNvSpPr>
              <a:spLocks noChangeArrowheads="1"/>
            </p:cNvSpPr>
            <p:nvPr userDrawn="1"/>
          </p:nvSpPr>
          <p:spPr bwMode="auto">
            <a:xfrm>
              <a:off x="2902" y="321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661"/>
            <p:cNvSpPr>
              <a:spLocks noChangeArrowheads="1"/>
            </p:cNvSpPr>
            <p:nvPr userDrawn="1"/>
          </p:nvSpPr>
          <p:spPr bwMode="auto">
            <a:xfrm>
              <a:off x="3231" y="774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662"/>
            <p:cNvSpPr>
              <a:spLocks noChangeArrowheads="1"/>
            </p:cNvSpPr>
            <p:nvPr userDrawn="1"/>
          </p:nvSpPr>
          <p:spPr bwMode="auto">
            <a:xfrm>
              <a:off x="2902" y="321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663"/>
            <p:cNvSpPr>
              <a:spLocks noChangeArrowheads="1"/>
            </p:cNvSpPr>
            <p:nvPr userDrawn="1"/>
          </p:nvSpPr>
          <p:spPr bwMode="auto">
            <a:xfrm>
              <a:off x="2902" y="1104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664"/>
            <p:cNvSpPr>
              <a:spLocks noChangeArrowheads="1"/>
            </p:cNvSpPr>
            <p:nvPr userDrawn="1"/>
          </p:nvSpPr>
          <p:spPr bwMode="auto">
            <a:xfrm>
              <a:off x="2902" y="321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665"/>
            <p:cNvSpPr>
              <a:spLocks noChangeArrowheads="1"/>
            </p:cNvSpPr>
            <p:nvPr userDrawn="1"/>
          </p:nvSpPr>
          <p:spPr bwMode="auto">
            <a:xfrm>
              <a:off x="2902" y="321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666"/>
            <p:cNvSpPr>
              <a:spLocks noChangeArrowheads="1"/>
            </p:cNvSpPr>
            <p:nvPr userDrawn="1"/>
          </p:nvSpPr>
          <p:spPr bwMode="auto">
            <a:xfrm>
              <a:off x="2228" y="287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667"/>
            <p:cNvSpPr>
              <a:spLocks noChangeArrowheads="1"/>
            </p:cNvSpPr>
            <p:nvPr userDrawn="1"/>
          </p:nvSpPr>
          <p:spPr bwMode="auto">
            <a:xfrm>
              <a:off x="1636" y="1016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668"/>
            <p:cNvSpPr>
              <a:spLocks noChangeArrowheads="1"/>
            </p:cNvSpPr>
            <p:nvPr userDrawn="1"/>
          </p:nvSpPr>
          <p:spPr bwMode="auto">
            <a:xfrm>
              <a:off x="2228" y="287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669"/>
            <p:cNvSpPr>
              <a:spLocks noChangeArrowheads="1"/>
            </p:cNvSpPr>
            <p:nvPr userDrawn="1"/>
          </p:nvSpPr>
          <p:spPr bwMode="auto">
            <a:xfrm>
              <a:off x="2119" y="931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670"/>
            <p:cNvSpPr>
              <a:spLocks noChangeArrowheads="1"/>
            </p:cNvSpPr>
            <p:nvPr userDrawn="1"/>
          </p:nvSpPr>
          <p:spPr bwMode="auto">
            <a:xfrm>
              <a:off x="2228" y="287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671"/>
            <p:cNvSpPr>
              <a:spLocks noChangeArrowheads="1"/>
            </p:cNvSpPr>
            <p:nvPr userDrawn="1"/>
          </p:nvSpPr>
          <p:spPr bwMode="auto">
            <a:xfrm>
              <a:off x="1858" y="478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72"/>
            <p:cNvSpPr>
              <a:spLocks noChangeArrowheads="1"/>
            </p:cNvSpPr>
            <p:nvPr userDrawn="1"/>
          </p:nvSpPr>
          <p:spPr bwMode="auto">
            <a:xfrm>
              <a:off x="2228" y="287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673"/>
            <p:cNvSpPr>
              <a:spLocks noChangeArrowheads="1"/>
            </p:cNvSpPr>
            <p:nvPr userDrawn="1"/>
          </p:nvSpPr>
          <p:spPr bwMode="auto">
            <a:xfrm>
              <a:off x="2228" y="287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674"/>
            <p:cNvSpPr>
              <a:spLocks noChangeArrowheads="1"/>
            </p:cNvSpPr>
            <p:nvPr userDrawn="1"/>
          </p:nvSpPr>
          <p:spPr bwMode="auto">
            <a:xfrm>
              <a:off x="2228" y="287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675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676"/>
            <p:cNvSpPr>
              <a:spLocks noChangeArrowheads="1"/>
            </p:cNvSpPr>
            <p:nvPr userDrawn="1"/>
          </p:nvSpPr>
          <p:spPr bwMode="auto">
            <a:xfrm>
              <a:off x="2902" y="321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677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678"/>
            <p:cNvSpPr>
              <a:spLocks noChangeArrowheads="1"/>
            </p:cNvSpPr>
            <p:nvPr userDrawn="1"/>
          </p:nvSpPr>
          <p:spPr bwMode="auto">
            <a:xfrm>
              <a:off x="2119" y="931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679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680"/>
            <p:cNvSpPr>
              <a:spLocks noChangeArrowheads="1"/>
            </p:cNvSpPr>
            <p:nvPr userDrawn="1"/>
          </p:nvSpPr>
          <p:spPr bwMode="auto">
            <a:xfrm>
              <a:off x="1858" y="478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681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682"/>
            <p:cNvSpPr>
              <a:spLocks noChangeArrowheads="1"/>
            </p:cNvSpPr>
            <p:nvPr userDrawn="1"/>
          </p:nvSpPr>
          <p:spPr bwMode="auto">
            <a:xfrm>
              <a:off x="2219" y="1478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683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684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685"/>
            <p:cNvSpPr>
              <a:spLocks noChangeArrowheads="1"/>
            </p:cNvSpPr>
            <p:nvPr userDrawn="1"/>
          </p:nvSpPr>
          <p:spPr bwMode="auto">
            <a:xfrm>
              <a:off x="3231" y="774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686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687"/>
            <p:cNvSpPr>
              <a:spLocks noChangeArrowheads="1"/>
            </p:cNvSpPr>
            <p:nvPr userDrawn="1"/>
          </p:nvSpPr>
          <p:spPr bwMode="auto">
            <a:xfrm>
              <a:off x="2902" y="1104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688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689"/>
            <p:cNvSpPr>
              <a:spLocks noChangeArrowheads="1"/>
            </p:cNvSpPr>
            <p:nvPr userDrawn="1"/>
          </p:nvSpPr>
          <p:spPr bwMode="auto">
            <a:xfrm>
              <a:off x="3128" y="1362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690"/>
            <p:cNvSpPr>
              <a:spLocks noChangeArrowheads="1"/>
            </p:cNvSpPr>
            <p:nvPr userDrawn="1"/>
          </p:nvSpPr>
          <p:spPr bwMode="auto">
            <a:xfrm>
              <a:off x="2551" y="7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691"/>
            <p:cNvSpPr>
              <a:spLocks noChangeArrowheads="1"/>
            </p:cNvSpPr>
            <p:nvPr userDrawn="1"/>
          </p:nvSpPr>
          <p:spPr bwMode="auto">
            <a:xfrm>
              <a:off x="990" y="1635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692"/>
            <p:cNvSpPr>
              <a:spLocks noChangeArrowheads="1"/>
            </p:cNvSpPr>
            <p:nvPr userDrawn="1"/>
          </p:nvSpPr>
          <p:spPr bwMode="auto">
            <a:xfrm>
              <a:off x="1570" y="1632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693"/>
            <p:cNvSpPr>
              <a:spLocks noChangeArrowheads="1"/>
            </p:cNvSpPr>
            <p:nvPr userDrawn="1"/>
          </p:nvSpPr>
          <p:spPr bwMode="auto">
            <a:xfrm>
              <a:off x="1987" y="201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694"/>
            <p:cNvSpPr>
              <a:spLocks noChangeArrowheads="1"/>
            </p:cNvSpPr>
            <p:nvPr userDrawn="1"/>
          </p:nvSpPr>
          <p:spPr bwMode="auto">
            <a:xfrm>
              <a:off x="1570" y="1632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695"/>
            <p:cNvSpPr>
              <a:spLocks noChangeArrowheads="1"/>
            </p:cNvSpPr>
            <p:nvPr userDrawn="1"/>
          </p:nvSpPr>
          <p:spPr bwMode="auto">
            <a:xfrm>
              <a:off x="736" y="1616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696"/>
            <p:cNvSpPr>
              <a:spLocks noChangeArrowheads="1"/>
            </p:cNvSpPr>
            <p:nvPr userDrawn="1"/>
          </p:nvSpPr>
          <p:spPr bwMode="auto">
            <a:xfrm>
              <a:off x="1570" y="1632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697"/>
            <p:cNvSpPr>
              <a:spLocks noChangeArrowheads="1"/>
            </p:cNvSpPr>
            <p:nvPr userDrawn="1"/>
          </p:nvSpPr>
          <p:spPr bwMode="auto">
            <a:xfrm>
              <a:off x="1636" y="1016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698"/>
            <p:cNvSpPr>
              <a:spLocks noChangeArrowheads="1"/>
            </p:cNvSpPr>
            <p:nvPr userDrawn="1"/>
          </p:nvSpPr>
          <p:spPr bwMode="auto">
            <a:xfrm>
              <a:off x="1570" y="1632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699"/>
            <p:cNvSpPr>
              <a:spLocks noChangeArrowheads="1"/>
            </p:cNvSpPr>
            <p:nvPr userDrawn="1"/>
          </p:nvSpPr>
          <p:spPr bwMode="auto">
            <a:xfrm>
              <a:off x="2119" y="931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700"/>
            <p:cNvSpPr>
              <a:spLocks noChangeArrowheads="1"/>
            </p:cNvSpPr>
            <p:nvPr userDrawn="1"/>
          </p:nvSpPr>
          <p:spPr bwMode="auto">
            <a:xfrm>
              <a:off x="1570" y="1632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701"/>
            <p:cNvSpPr>
              <a:spLocks noChangeArrowheads="1"/>
            </p:cNvSpPr>
            <p:nvPr userDrawn="1"/>
          </p:nvSpPr>
          <p:spPr bwMode="auto">
            <a:xfrm>
              <a:off x="2219" y="1478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702"/>
            <p:cNvSpPr>
              <a:spLocks noChangeArrowheads="1"/>
            </p:cNvSpPr>
            <p:nvPr userDrawn="1"/>
          </p:nvSpPr>
          <p:spPr bwMode="auto">
            <a:xfrm>
              <a:off x="1570" y="1632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703"/>
            <p:cNvSpPr>
              <a:spLocks noChangeArrowheads="1"/>
            </p:cNvSpPr>
            <p:nvPr userDrawn="1"/>
          </p:nvSpPr>
          <p:spPr bwMode="auto">
            <a:xfrm>
              <a:off x="1504" y="1154"/>
              <a:ext cx="29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704"/>
            <p:cNvSpPr>
              <a:spLocks noChangeArrowheads="1"/>
            </p:cNvSpPr>
            <p:nvPr userDrawn="1"/>
          </p:nvSpPr>
          <p:spPr bwMode="auto">
            <a:xfrm>
              <a:off x="1570" y="1632"/>
              <a:ext cx="25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705"/>
            <p:cNvSpPr>
              <a:spLocks noChangeArrowheads="1"/>
            </p:cNvSpPr>
            <p:nvPr userDrawn="1"/>
          </p:nvSpPr>
          <p:spPr bwMode="auto">
            <a:xfrm>
              <a:off x="592" y="1138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706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707"/>
            <p:cNvSpPr>
              <a:spLocks noChangeArrowheads="1"/>
            </p:cNvSpPr>
            <p:nvPr userDrawn="1"/>
          </p:nvSpPr>
          <p:spPr bwMode="auto">
            <a:xfrm>
              <a:off x="990" y="1635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708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709"/>
            <p:cNvSpPr>
              <a:spLocks noChangeArrowheads="1"/>
            </p:cNvSpPr>
            <p:nvPr userDrawn="1"/>
          </p:nvSpPr>
          <p:spPr bwMode="auto">
            <a:xfrm>
              <a:off x="736" y="1616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710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711"/>
            <p:cNvSpPr>
              <a:spLocks noChangeArrowheads="1"/>
            </p:cNvSpPr>
            <p:nvPr userDrawn="1"/>
          </p:nvSpPr>
          <p:spPr bwMode="auto">
            <a:xfrm>
              <a:off x="313" y="72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712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713"/>
            <p:cNvSpPr>
              <a:spLocks noChangeArrowheads="1"/>
            </p:cNvSpPr>
            <p:nvPr userDrawn="1"/>
          </p:nvSpPr>
          <p:spPr bwMode="auto">
            <a:xfrm>
              <a:off x="313" y="72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714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715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716"/>
            <p:cNvSpPr>
              <a:spLocks noChangeArrowheads="1"/>
            </p:cNvSpPr>
            <p:nvPr userDrawn="1"/>
          </p:nvSpPr>
          <p:spPr bwMode="auto">
            <a:xfrm>
              <a:off x="335" y="742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717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718"/>
            <p:cNvSpPr>
              <a:spLocks noChangeArrowheads="1"/>
            </p:cNvSpPr>
            <p:nvPr userDrawn="1"/>
          </p:nvSpPr>
          <p:spPr bwMode="auto">
            <a:xfrm>
              <a:off x="1125" y="73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719"/>
            <p:cNvSpPr>
              <a:spLocks noChangeArrowheads="1"/>
            </p:cNvSpPr>
            <p:nvPr userDrawn="1"/>
          </p:nvSpPr>
          <p:spPr bwMode="auto">
            <a:xfrm>
              <a:off x="1636" y="1016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720"/>
            <p:cNvSpPr>
              <a:spLocks noChangeArrowheads="1"/>
            </p:cNvSpPr>
            <p:nvPr userDrawn="1"/>
          </p:nvSpPr>
          <p:spPr bwMode="auto">
            <a:xfrm>
              <a:off x="1858" y="478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721"/>
            <p:cNvSpPr>
              <a:spLocks noChangeArrowheads="1"/>
            </p:cNvSpPr>
            <p:nvPr userDrawn="1"/>
          </p:nvSpPr>
          <p:spPr bwMode="auto">
            <a:xfrm>
              <a:off x="655" y="456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722"/>
            <p:cNvSpPr>
              <a:spLocks noChangeArrowheads="1"/>
            </p:cNvSpPr>
            <p:nvPr userDrawn="1"/>
          </p:nvSpPr>
          <p:spPr bwMode="auto">
            <a:xfrm>
              <a:off x="232" y="14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723"/>
            <p:cNvSpPr>
              <a:spLocks noChangeArrowheads="1"/>
            </p:cNvSpPr>
            <p:nvPr userDrawn="1"/>
          </p:nvSpPr>
          <p:spPr bwMode="auto">
            <a:xfrm>
              <a:off x="313" y="72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724"/>
            <p:cNvSpPr>
              <a:spLocks noChangeArrowheads="1"/>
            </p:cNvSpPr>
            <p:nvPr userDrawn="1"/>
          </p:nvSpPr>
          <p:spPr bwMode="auto">
            <a:xfrm>
              <a:off x="313" y="72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725"/>
            <p:cNvSpPr>
              <a:spLocks noChangeArrowheads="1"/>
            </p:cNvSpPr>
            <p:nvPr userDrawn="1"/>
          </p:nvSpPr>
          <p:spPr bwMode="auto">
            <a:xfrm>
              <a:off x="335" y="742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726"/>
            <p:cNvSpPr>
              <a:spLocks noChangeArrowheads="1"/>
            </p:cNvSpPr>
            <p:nvPr userDrawn="1"/>
          </p:nvSpPr>
          <p:spPr bwMode="auto">
            <a:xfrm>
              <a:off x="4729" y="1028"/>
              <a:ext cx="25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727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728"/>
            <p:cNvSpPr>
              <a:spLocks noChangeArrowheads="1"/>
            </p:cNvSpPr>
            <p:nvPr userDrawn="1"/>
          </p:nvSpPr>
          <p:spPr bwMode="auto">
            <a:xfrm>
              <a:off x="4977" y="1921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729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730"/>
            <p:cNvSpPr>
              <a:spLocks noChangeArrowheads="1"/>
            </p:cNvSpPr>
            <p:nvPr userDrawn="1"/>
          </p:nvSpPr>
          <p:spPr bwMode="auto">
            <a:xfrm>
              <a:off x="5102" y="1340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731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732"/>
            <p:cNvSpPr>
              <a:spLocks noChangeArrowheads="1"/>
            </p:cNvSpPr>
            <p:nvPr userDrawn="1"/>
          </p:nvSpPr>
          <p:spPr bwMode="auto">
            <a:xfrm>
              <a:off x="3830" y="2009"/>
              <a:ext cx="28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733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734"/>
            <p:cNvSpPr>
              <a:spLocks noChangeArrowheads="1"/>
            </p:cNvSpPr>
            <p:nvPr userDrawn="1"/>
          </p:nvSpPr>
          <p:spPr bwMode="auto">
            <a:xfrm>
              <a:off x="5240" y="144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735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736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737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738"/>
            <p:cNvSpPr>
              <a:spLocks noChangeArrowheads="1"/>
            </p:cNvSpPr>
            <p:nvPr userDrawn="1"/>
          </p:nvSpPr>
          <p:spPr bwMode="auto">
            <a:xfrm>
              <a:off x="4275" y="1563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739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740"/>
            <p:cNvSpPr>
              <a:spLocks noChangeArrowheads="1"/>
            </p:cNvSpPr>
            <p:nvPr userDrawn="1"/>
          </p:nvSpPr>
          <p:spPr bwMode="auto">
            <a:xfrm>
              <a:off x="3964" y="1927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741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742"/>
            <p:cNvSpPr>
              <a:spLocks noChangeArrowheads="1"/>
            </p:cNvSpPr>
            <p:nvPr userDrawn="1"/>
          </p:nvSpPr>
          <p:spPr bwMode="auto">
            <a:xfrm>
              <a:off x="4011" y="1296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743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744"/>
            <p:cNvSpPr>
              <a:spLocks noChangeArrowheads="1"/>
            </p:cNvSpPr>
            <p:nvPr userDrawn="1"/>
          </p:nvSpPr>
          <p:spPr bwMode="auto">
            <a:xfrm>
              <a:off x="4011" y="1296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745"/>
            <p:cNvSpPr>
              <a:spLocks noChangeArrowheads="1"/>
            </p:cNvSpPr>
            <p:nvPr userDrawn="1"/>
          </p:nvSpPr>
          <p:spPr bwMode="auto">
            <a:xfrm>
              <a:off x="4566" y="1893"/>
              <a:ext cx="25" cy="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5980113" y="1484472"/>
            <a:ext cx="6211887" cy="537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5980113" y="1578077"/>
            <a:ext cx="6211887" cy="5275463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620833" y="5828815"/>
            <a:ext cx="295863" cy="779106"/>
            <a:chOff x="11341964" y="5093208"/>
            <a:chExt cx="602013" cy="1585303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1341964" y="5093208"/>
              <a:ext cx="602013" cy="1279836"/>
            </a:xfrm>
            <a:custGeom>
              <a:avLst/>
              <a:gdLst>
                <a:gd name="T0" fmla="*/ 12 w 114"/>
                <a:gd name="T1" fmla="*/ 150 h 242"/>
                <a:gd name="T2" fmla="*/ 12 w 114"/>
                <a:gd name="T3" fmla="*/ 150 h 242"/>
                <a:gd name="T4" fmla="*/ 16 w 114"/>
                <a:gd name="T5" fmla="*/ 122 h 242"/>
                <a:gd name="T6" fmla="*/ 16 w 114"/>
                <a:gd name="T7" fmla="*/ 122 h 242"/>
                <a:gd name="T8" fmla="*/ 16 w 114"/>
                <a:gd name="T9" fmla="*/ 121 h 242"/>
                <a:gd name="T10" fmla="*/ 16 w 114"/>
                <a:gd name="T11" fmla="*/ 121 h 242"/>
                <a:gd name="T12" fmla="*/ 11 w 114"/>
                <a:gd name="T13" fmla="*/ 100 h 242"/>
                <a:gd name="T14" fmla="*/ 24 w 114"/>
                <a:gd name="T15" fmla="*/ 67 h 242"/>
                <a:gd name="T16" fmla="*/ 26 w 114"/>
                <a:gd name="T17" fmla="*/ 44 h 242"/>
                <a:gd name="T18" fmla="*/ 26 w 114"/>
                <a:gd name="T19" fmla="*/ 44 h 242"/>
                <a:gd name="T20" fmla="*/ 24 w 114"/>
                <a:gd name="T21" fmla="*/ 33 h 242"/>
                <a:gd name="T22" fmla="*/ 57 w 114"/>
                <a:gd name="T23" fmla="*/ 0 h 242"/>
                <a:gd name="T24" fmla="*/ 89 w 114"/>
                <a:gd name="T25" fmla="*/ 33 h 242"/>
                <a:gd name="T26" fmla="*/ 88 w 114"/>
                <a:gd name="T27" fmla="*/ 44 h 242"/>
                <a:gd name="T28" fmla="*/ 88 w 114"/>
                <a:gd name="T29" fmla="*/ 44 h 242"/>
                <a:gd name="T30" fmla="*/ 89 w 114"/>
                <a:gd name="T31" fmla="*/ 67 h 242"/>
                <a:gd name="T32" fmla="*/ 103 w 114"/>
                <a:gd name="T33" fmla="*/ 100 h 242"/>
                <a:gd name="T34" fmla="*/ 98 w 114"/>
                <a:gd name="T35" fmla="*/ 121 h 242"/>
                <a:gd name="T36" fmla="*/ 98 w 114"/>
                <a:gd name="T37" fmla="*/ 121 h 242"/>
                <a:gd name="T38" fmla="*/ 98 w 114"/>
                <a:gd name="T39" fmla="*/ 121 h 242"/>
                <a:gd name="T40" fmla="*/ 97 w 114"/>
                <a:gd name="T41" fmla="*/ 123 h 242"/>
                <a:gd name="T42" fmla="*/ 100 w 114"/>
                <a:gd name="T43" fmla="*/ 149 h 242"/>
                <a:gd name="T44" fmla="*/ 101 w 114"/>
                <a:gd name="T45" fmla="*/ 150 h 242"/>
                <a:gd name="T46" fmla="*/ 101 w 114"/>
                <a:gd name="T47" fmla="*/ 150 h 242"/>
                <a:gd name="T48" fmla="*/ 101 w 114"/>
                <a:gd name="T49" fmla="*/ 150 h 242"/>
                <a:gd name="T50" fmla="*/ 114 w 114"/>
                <a:gd name="T51" fmla="*/ 186 h 242"/>
                <a:gd name="T52" fmla="*/ 57 w 114"/>
                <a:gd name="T53" fmla="*/ 242 h 242"/>
                <a:gd name="T54" fmla="*/ 0 w 114"/>
                <a:gd name="T55" fmla="*/ 186 h 242"/>
                <a:gd name="T56" fmla="*/ 12 w 114"/>
                <a:gd name="T57" fmla="*/ 15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242">
                  <a:moveTo>
                    <a:pt x="12" y="150"/>
                  </a:moveTo>
                  <a:cubicBezTo>
                    <a:pt x="12" y="150"/>
                    <a:pt x="12" y="150"/>
                    <a:pt x="12" y="150"/>
                  </a:cubicBezTo>
                  <a:cubicBezTo>
                    <a:pt x="23" y="139"/>
                    <a:pt x="18" y="126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2" y="115"/>
                    <a:pt x="11" y="108"/>
                    <a:pt x="11" y="100"/>
                  </a:cubicBezTo>
                  <a:cubicBezTo>
                    <a:pt x="11" y="87"/>
                    <a:pt x="16" y="76"/>
                    <a:pt x="24" y="67"/>
                  </a:cubicBezTo>
                  <a:cubicBezTo>
                    <a:pt x="32" y="57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0"/>
                    <a:pt x="24" y="37"/>
                    <a:pt x="24" y="33"/>
                  </a:cubicBezTo>
                  <a:cubicBezTo>
                    <a:pt x="24" y="15"/>
                    <a:pt x="39" y="0"/>
                    <a:pt x="57" y="0"/>
                  </a:cubicBezTo>
                  <a:cubicBezTo>
                    <a:pt x="75" y="0"/>
                    <a:pt x="89" y="15"/>
                    <a:pt x="89" y="33"/>
                  </a:cubicBezTo>
                  <a:cubicBezTo>
                    <a:pt x="89" y="37"/>
                    <a:pt x="89" y="40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2" y="57"/>
                    <a:pt x="89" y="67"/>
                  </a:cubicBezTo>
                  <a:cubicBezTo>
                    <a:pt x="98" y="76"/>
                    <a:pt x="103" y="87"/>
                    <a:pt x="103" y="100"/>
                  </a:cubicBezTo>
                  <a:cubicBezTo>
                    <a:pt x="103" y="108"/>
                    <a:pt x="101" y="115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2"/>
                    <a:pt x="97" y="122"/>
                    <a:pt x="97" y="123"/>
                  </a:cubicBezTo>
                  <a:cubicBezTo>
                    <a:pt x="95" y="127"/>
                    <a:pt x="91" y="138"/>
                    <a:pt x="100" y="149"/>
                  </a:cubicBezTo>
                  <a:cubicBezTo>
                    <a:pt x="100" y="149"/>
                    <a:pt x="101" y="149"/>
                    <a:pt x="101" y="15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9" y="160"/>
                    <a:pt x="114" y="172"/>
                    <a:pt x="114" y="186"/>
                  </a:cubicBezTo>
                  <a:cubicBezTo>
                    <a:pt x="114" y="217"/>
                    <a:pt x="88" y="242"/>
                    <a:pt x="57" y="242"/>
                  </a:cubicBezTo>
                  <a:cubicBezTo>
                    <a:pt x="25" y="242"/>
                    <a:pt x="0" y="217"/>
                    <a:pt x="0" y="186"/>
                  </a:cubicBezTo>
                  <a:cubicBezTo>
                    <a:pt x="0" y="172"/>
                    <a:pt x="5" y="160"/>
                    <a:pt x="12" y="15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533716" y="5436579"/>
              <a:ext cx="220738" cy="1241932"/>
            </a:xfrm>
            <a:custGeom>
              <a:avLst/>
              <a:gdLst>
                <a:gd name="T0" fmla="*/ 4 w 42"/>
                <a:gd name="T1" fmla="*/ 110 h 235"/>
                <a:gd name="T2" fmla="*/ 18 w 42"/>
                <a:gd name="T3" fmla="*/ 123 h 235"/>
                <a:gd name="T4" fmla="*/ 18 w 42"/>
                <a:gd name="T5" fmla="*/ 75 h 235"/>
                <a:gd name="T6" fmla="*/ 1 w 42"/>
                <a:gd name="T7" fmla="*/ 58 h 235"/>
                <a:gd name="T8" fmla="*/ 1 w 42"/>
                <a:gd name="T9" fmla="*/ 55 h 235"/>
                <a:gd name="T10" fmla="*/ 4 w 42"/>
                <a:gd name="T11" fmla="*/ 55 h 235"/>
                <a:gd name="T12" fmla="*/ 18 w 42"/>
                <a:gd name="T13" fmla="*/ 69 h 235"/>
                <a:gd name="T14" fmla="*/ 18 w 42"/>
                <a:gd name="T15" fmla="*/ 2 h 235"/>
                <a:gd name="T16" fmla="*/ 20 w 42"/>
                <a:gd name="T17" fmla="*/ 0 h 235"/>
                <a:gd name="T18" fmla="*/ 23 w 42"/>
                <a:gd name="T19" fmla="*/ 2 h 235"/>
                <a:gd name="T20" fmla="*/ 23 w 42"/>
                <a:gd name="T21" fmla="*/ 42 h 235"/>
                <a:gd name="T22" fmla="*/ 36 w 42"/>
                <a:gd name="T23" fmla="*/ 29 h 235"/>
                <a:gd name="T24" fmla="*/ 39 w 42"/>
                <a:gd name="T25" fmla="*/ 29 h 235"/>
                <a:gd name="T26" fmla="*/ 39 w 42"/>
                <a:gd name="T27" fmla="*/ 32 h 235"/>
                <a:gd name="T28" fmla="*/ 23 w 42"/>
                <a:gd name="T29" fmla="*/ 48 h 235"/>
                <a:gd name="T30" fmla="*/ 23 w 42"/>
                <a:gd name="T31" fmla="*/ 97 h 235"/>
                <a:gd name="T32" fmla="*/ 38 w 42"/>
                <a:gd name="T33" fmla="*/ 82 h 235"/>
                <a:gd name="T34" fmla="*/ 41 w 42"/>
                <a:gd name="T35" fmla="*/ 82 h 235"/>
                <a:gd name="T36" fmla="*/ 41 w 42"/>
                <a:gd name="T37" fmla="*/ 85 h 235"/>
                <a:gd name="T38" fmla="*/ 23 w 42"/>
                <a:gd name="T39" fmla="*/ 103 h 235"/>
                <a:gd name="T40" fmla="*/ 23 w 42"/>
                <a:gd name="T41" fmla="*/ 233 h 235"/>
                <a:gd name="T42" fmla="*/ 20 w 42"/>
                <a:gd name="T43" fmla="*/ 235 h 235"/>
                <a:gd name="T44" fmla="*/ 18 w 42"/>
                <a:gd name="T45" fmla="*/ 233 h 235"/>
                <a:gd name="T46" fmla="*/ 18 w 42"/>
                <a:gd name="T47" fmla="*/ 130 h 235"/>
                <a:gd name="T48" fmla="*/ 1 w 42"/>
                <a:gd name="T49" fmla="*/ 113 h 235"/>
                <a:gd name="T50" fmla="*/ 1 w 42"/>
                <a:gd name="T51" fmla="*/ 110 h 235"/>
                <a:gd name="T52" fmla="*/ 4 w 42"/>
                <a:gd name="T53" fmla="*/ 1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235">
                  <a:moveTo>
                    <a:pt x="4" y="110"/>
                  </a:moveTo>
                  <a:cubicBezTo>
                    <a:pt x="18" y="123"/>
                    <a:pt x="18" y="123"/>
                    <a:pt x="18" y="123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7"/>
                    <a:pt x="0" y="56"/>
                    <a:pt x="1" y="55"/>
                  </a:cubicBezTo>
                  <a:cubicBezTo>
                    <a:pt x="2" y="54"/>
                    <a:pt x="3" y="54"/>
                    <a:pt x="4" y="5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8" y="28"/>
                    <a:pt x="39" y="29"/>
                  </a:cubicBezTo>
                  <a:cubicBezTo>
                    <a:pt x="40" y="29"/>
                    <a:pt x="40" y="31"/>
                    <a:pt x="39" y="32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81"/>
                    <a:pt x="40" y="81"/>
                    <a:pt x="41" y="82"/>
                  </a:cubicBezTo>
                  <a:cubicBezTo>
                    <a:pt x="42" y="83"/>
                    <a:pt x="42" y="84"/>
                    <a:pt x="41" y="85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23" y="234"/>
                    <a:pt x="22" y="235"/>
                    <a:pt x="20" y="235"/>
                  </a:cubicBezTo>
                  <a:cubicBezTo>
                    <a:pt x="19" y="235"/>
                    <a:pt x="18" y="234"/>
                    <a:pt x="18" y="233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2"/>
                    <a:pt x="0" y="110"/>
                    <a:pt x="1" y="110"/>
                  </a:cubicBezTo>
                  <a:cubicBezTo>
                    <a:pt x="2" y="109"/>
                    <a:pt x="3" y="109"/>
                    <a:pt x="4" y="11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Freeform 8"/>
          <p:cNvSpPr>
            <a:spLocks/>
          </p:cNvSpPr>
          <p:nvPr userDrawn="1"/>
        </p:nvSpPr>
        <p:spPr bwMode="auto">
          <a:xfrm>
            <a:off x="11265721" y="6604057"/>
            <a:ext cx="731520" cy="22297"/>
          </a:xfrm>
          <a:custGeom>
            <a:avLst/>
            <a:gdLst>
              <a:gd name="T0" fmla="*/ 74 w 76"/>
              <a:gd name="T1" fmla="*/ 4 h 4"/>
              <a:gd name="T2" fmla="*/ 2 w 76"/>
              <a:gd name="T3" fmla="*/ 4 h 4"/>
              <a:gd name="T4" fmla="*/ 0 w 76"/>
              <a:gd name="T5" fmla="*/ 2 h 4"/>
              <a:gd name="T6" fmla="*/ 2 w 76"/>
              <a:gd name="T7" fmla="*/ 0 h 4"/>
              <a:gd name="T8" fmla="*/ 74 w 76"/>
              <a:gd name="T9" fmla="*/ 0 h 4"/>
              <a:gd name="T10" fmla="*/ 76 w 76"/>
              <a:gd name="T11" fmla="*/ 2 h 4"/>
              <a:gd name="T12" fmla="*/ 74 w 7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4">
                <a:moveTo>
                  <a:pt x="7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5" y="0"/>
                  <a:pt x="76" y="1"/>
                  <a:pt x="76" y="2"/>
                </a:cubicBezTo>
                <a:cubicBezTo>
                  <a:pt x="76" y="3"/>
                  <a:pt x="75" y="4"/>
                  <a:pt x="74" y="4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10865341" y="2556948"/>
            <a:ext cx="724646" cy="216279"/>
          </a:xfrm>
          <a:custGeom>
            <a:avLst/>
            <a:gdLst>
              <a:gd name="T0" fmla="*/ 137 w 137"/>
              <a:gd name="T1" fmla="*/ 41 h 41"/>
              <a:gd name="T2" fmla="*/ 0 w 137"/>
              <a:gd name="T3" fmla="*/ 41 h 41"/>
              <a:gd name="T4" fmla="*/ 46 w 137"/>
              <a:gd name="T5" fmla="*/ 0 h 41"/>
              <a:gd name="T6" fmla="*/ 91 w 137"/>
              <a:gd name="T7" fmla="*/ 25 h 41"/>
              <a:gd name="T8" fmla="*/ 137 w 137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1">
                <a:moveTo>
                  <a:pt x="137" y="41"/>
                </a:move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10" y="0"/>
                  <a:pt x="46" y="0"/>
                </a:cubicBezTo>
                <a:cubicBezTo>
                  <a:pt x="72" y="0"/>
                  <a:pt x="85" y="16"/>
                  <a:pt x="91" y="25"/>
                </a:cubicBezTo>
                <a:cubicBezTo>
                  <a:pt x="101" y="21"/>
                  <a:pt x="123" y="16"/>
                  <a:pt x="137" y="4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762" y="880725"/>
            <a:ext cx="8374982" cy="587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431" y="1825625"/>
            <a:ext cx="109433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4904" y="6356350"/>
            <a:ext cx="60025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B2B Company, Inc. | New York Empire State Building 123 AVE, USA | Phone: +54 994 022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5400000">
            <a:off x="92079" y="858302"/>
            <a:ext cx="340184" cy="52434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359446" y="6356350"/>
            <a:ext cx="3855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www.b2bcompany.com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671879" y="6400800"/>
            <a:ext cx="213361" cy="274320"/>
            <a:chOff x="11277600" y="843885"/>
            <a:chExt cx="433388" cy="55721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11277600" y="843885"/>
              <a:ext cx="433388" cy="457200"/>
            </a:xfrm>
            <a:custGeom>
              <a:avLst/>
              <a:gdLst>
                <a:gd name="T0" fmla="*/ 149 w 157"/>
                <a:gd name="T1" fmla="*/ 94 h 165"/>
                <a:gd name="T2" fmla="*/ 127 w 157"/>
                <a:gd name="T3" fmla="*/ 79 h 165"/>
                <a:gd name="T4" fmla="*/ 144 w 157"/>
                <a:gd name="T5" fmla="*/ 64 h 165"/>
                <a:gd name="T6" fmla="*/ 149 w 157"/>
                <a:gd name="T7" fmla="*/ 43 h 165"/>
                <a:gd name="T8" fmla="*/ 133 w 157"/>
                <a:gd name="T9" fmla="*/ 11 h 165"/>
                <a:gd name="T10" fmla="*/ 85 w 157"/>
                <a:gd name="T11" fmla="*/ 0 h 165"/>
                <a:gd name="T12" fmla="*/ 0 w 157"/>
                <a:gd name="T13" fmla="*/ 0 h 165"/>
                <a:gd name="T14" fmla="*/ 0 w 157"/>
                <a:gd name="T15" fmla="*/ 165 h 165"/>
                <a:gd name="T16" fmla="*/ 90 w 157"/>
                <a:gd name="T17" fmla="*/ 165 h 165"/>
                <a:gd name="T18" fmla="*/ 140 w 157"/>
                <a:gd name="T19" fmla="*/ 153 h 165"/>
                <a:gd name="T20" fmla="*/ 157 w 157"/>
                <a:gd name="T21" fmla="*/ 119 h 165"/>
                <a:gd name="T22" fmla="*/ 149 w 157"/>
                <a:gd name="T23" fmla="*/ 94 h 165"/>
                <a:gd name="T24" fmla="*/ 107 w 157"/>
                <a:gd name="T25" fmla="*/ 132 h 165"/>
                <a:gd name="T26" fmla="*/ 31 w 157"/>
                <a:gd name="T27" fmla="*/ 132 h 165"/>
                <a:gd name="T28" fmla="*/ 31 w 157"/>
                <a:gd name="T29" fmla="*/ 115 h 165"/>
                <a:gd name="T30" fmla="*/ 68 w 157"/>
                <a:gd name="T31" fmla="*/ 80 h 165"/>
                <a:gd name="T32" fmla="*/ 75 w 157"/>
                <a:gd name="T33" fmla="*/ 72 h 165"/>
                <a:gd name="T34" fmla="*/ 77 w 157"/>
                <a:gd name="T35" fmla="*/ 65 h 165"/>
                <a:gd name="T36" fmla="*/ 74 w 157"/>
                <a:gd name="T37" fmla="*/ 57 h 165"/>
                <a:gd name="T38" fmla="*/ 64 w 157"/>
                <a:gd name="T39" fmla="*/ 55 h 165"/>
                <a:gd name="T40" fmla="*/ 54 w 157"/>
                <a:gd name="T41" fmla="*/ 57 h 165"/>
                <a:gd name="T42" fmla="*/ 47 w 157"/>
                <a:gd name="T43" fmla="*/ 64 h 165"/>
                <a:gd name="T44" fmla="*/ 26 w 157"/>
                <a:gd name="T45" fmla="*/ 53 h 165"/>
                <a:gd name="T46" fmla="*/ 42 w 157"/>
                <a:gd name="T47" fmla="*/ 38 h 165"/>
                <a:gd name="T48" fmla="*/ 67 w 157"/>
                <a:gd name="T49" fmla="*/ 32 h 165"/>
                <a:gd name="T50" fmla="*/ 87 w 157"/>
                <a:gd name="T51" fmla="*/ 36 h 165"/>
                <a:gd name="T52" fmla="*/ 100 w 157"/>
                <a:gd name="T53" fmla="*/ 46 h 165"/>
                <a:gd name="T54" fmla="*/ 105 w 157"/>
                <a:gd name="T55" fmla="*/ 62 h 165"/>
                <a:gd name="T56" fmla="*/ 101 w 157"/>
                <a:gd name="T57" fmla="*/ 77 h 165"/>
                <a:gd name="T58" fmla="*/ 88 w 157"/>
                <a:gd name="T59" fmla="*/ 93 h 165"/>
                <a:gd name="T60" fmla="*/ 70 w 157"/>
                <a:gd name="T61" fmla="*/ 110 h 165"/>
                <a:gd name="T62" fmla="*/ 107 w 157"/>
                <a:gd name="T63" fmla="*/ 110 h 165"/>
                <a:gd name="T64" fmla="*/ 107 w 157"/>
                <a:gd name="T65" fmla="*/ 13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65">
                  <a:moveTo>
                    <a:pt x="149" y="94"/>
                  </a:moveTo>
                  <a:cubicBezTo>
                    <a:pt x="144" y="87"/>
                    <a:pt x="137" y="82"/>
                    <a:pt x="127" y="79"/>
                  </a:cubicBezTo>
                  <a:cubicBezTo>
                    <a:pt x="134" y="75"/>
                    <a:pt x="140" y="70"/>
                    <a:pt x="144" y="64"/>
                  </a:cubicBezTo>
                  <a:cubicBezTo>
                    <a:pt x="148" y="58"/>
                    <a:pt x="149" y="51"/>
                    <a:pt x="149" y="43"/>
                  </a:cubicBezTo>
                  <a:cubicBezTo>
                    <a:pt x="149" y="30"/>
                    <a:pt x="144" y="19"/>
                    <a:pt x="133" y="11"/>
                  </a:cubicBezTo>
                  <a:cubicBezTo>
                    <a:pt x="122" y="4"/>
                    <a:pt x="106" y="0"/>
                    <a:pt x="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90" y="165"/>
                    <a:pt x="90" y="165"/>
                    <a:pt x="90" y="165"/>
                  </a:cubicBezTo>
                  <a:cubicBezTo>
                    <a:pt x="112" y="165"/>
                    <a:pt x="128" y="161"/>
                    <a:pt x="140" y="153"/>
                  </a:cubicBezTo>
                  <a:cubicBezTo>
                    <a:pt x="152" y="145"/>
                    <a:pt x="157" y="134"/>
                    <a:pt x="157" y="119"/>
                  </a:cubicBezTo>
                  <a:cubicBezTo>
                    <a:pt x="157" y="109"/>
                    <a:pt x="155" y="101"/>
                    <a:pt x="149" y="94"/>
                  </a:cubicBezTo>
                  <a:close/>
                  <a:moveTo>
                    <a:pt x="107" y="132"/>
                  </a:moveTo>
                  <a:cubicBezTo>
                    <a:pt x="31" y="132"/>
                    <a:pt x="31" y="132"/>
                    <a:pt x="31" y="132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72" y="77"/>
                    <a:pt x="74" y="74"/>
                    <a:pt x="75" y="72"/>
                  </a:cubicBezTo>
                  <a:cubicBezTo>
                    <a:pt x="76" y="70"/>
                    <a:pt x="77" y="67"/>
                    <a:pt x="77" y="65"/>
                  </a:cubicBezTo>
                  <a:cubicBezTo>
                    <a:pt x="77" y="62"/>
                    <a:pt x="76" y="59"/>
                    <a:pt x="74" y="57"/>
                  </a:cubicBezTo>
                  <a:cubicBezTo>
                    <a:pt x="72" y="56"/>
                    <a:pt x="68" y="55"/>
                    <a:pt x="64" y="55"/>
                  </a:cubicBezTo>
                  <a:cubicBezTo>
                    <a:pt x="61" y="55"/>
                    <a:pt x="57" y="55"/>
                    <a:pt x="54" y="57"/>
                  </a:cubicBezTo>
                  <a:cubicBezTo>
                    <a:pt x="51" y="59"/>
                    <a:pt x="49" y="61"/>
                    <a:pt x="47" y="6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30" y="46"/>
                    <a:pt x="36" y="41"/>
                    <a:pt x="42" y="38"/>
                  </a:cubicBezTo>
                  <a:cubicBezTo>
                    <a:pt x="49" y="34"/>
                    <a:pt x="57" y="32"/>
                    <a:pt x="67" y="32"/>
                  </a:cubicBezTo>
                  <a:cubicBezTo>
                    <a:pt x="74" y="32"/>
                    <a:pt x="81" y="34"/>
                    <a:pt x="87" y="36"/>
                  </a:cubicBezTo>
                  <a:cubicBezTo>
                    <a:pt x="92" y="38"/>
                    <a:pt x="97" y="42"/>
                    <a:pt x="100" y="46"/>
                  </a:cubicBezTo>
                  <a:cubicBezTo>
                    <a:pt x="103" y="51"/>
                    <a:pt x="105" y="56"/>
                    <a:pt x="105" y="62"/>
                  </a:cubicBezTo>
                  <a:cubicBezTo>
                    <a:pt x="105" y="67"/>
                    <a:pt x="104" y="72"/>
                    <a:pt x="101" y="77"/>
                  </a:cubicBezTo>
                  <a:cubicBezTo>
                    <a:pt x="99" y="82"/>
                    <a:pt x="95" y="87"/>
                    <a:pt x="88" y="93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107" y="110"/>
                    <a:pt x="107" y="110"/>
                    <a:pt x="107" y="110"/>
                  </a:cubicBezTo>
                  <a:lnTo>
                    <a:pt x="107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 userDrawn="1"/>
          </p:nvSpPr>
          <p:spPr>
            <a:xfrm rot="10800000">
              <a:off x="11385754" y="1210383"/>
              <a:ext cx="221227" cy="1907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652463" y="6191250"/>
            <a:ext cx="614363" cy="47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1345531" y="6016774"/>
            <a:ext cx="231954" cy="610812"/>
            <a:chOff x="11341964" y="5093208"/>
            <a:chExt cx="602013" cy="1585303"/>
          </a:xfrm>
        </p:grpSpPr>
        <p:sp>
          <p:nvSpPr>
            <p:cNvPr id="32" name="Freeform 6"/>
            <p:cNvSpPr>
              <a:spLocks/>
            </p:cNvSpPr>
            <p:nvPr userDrawn="1"/>
          </p:nvSpPr>
          <p:spPr bwMode="auto">
            <a:xfrm>
              <a:off x="11341964" y="5093208"/>
              <a:ext cx="602013" cy="1279836"/>
            </a:xfrm>
            <a:custGeom>
              <a:avLst/>
              <a:gdLst>
                <a:gd name="T0" fmla="*/ 12 w 114"/>
                <a:gd name="T1" fmla="*/ 150 h 242"/>
                <a:gd name="T2" fmla="*/ 12 w 114"/>
                <a:gd name="T3" fmla="*/ 150 h 242"/>
                <a:gd name="T4" fmla="*/ 16 w 114"/>
                <a:gd name="T5" fmla="*/ 122 h 242"/>
                <a:gd name="T6" fmla="*/ 16 w 114"/>
                <a:gd name="T7" fmla="*/ 122 h 242"/>
                <a:gd name="T8" fmla="*/ 16 w 114"/>
                <a:gd name="T9" fmla="*/ 121 h 242"/>
                <a:gd name="T10" fmla="*/ 16 w 114"/>
                <a:gd name="T11" fmla="*/ 121 h 242"/>
                <a:gd name="T12" fmla="*/ 11 w 114"/>
                <a:gd name="T13" fmla="*/ 100 h 242"/>
                <a:gd name="T14" fmla="*/ 24 w 114"/>
                <a:gd name="T15" fmla="*/ 67 h 242"/>
                <a:gd name="T16" fmla="*/ 26 w 114"/>
                <a:gd name="T17" fmla="*/ 44 h 242"/>
                <a:gd name="T18" fmla="*/ 26 w 114"/>
                <a:gd name="T19" fmla="*/ 44 h 242"/>
                <a:gd name="T20" fmla="*/ 24 w 114"/>
                <a:gd name="T21" fmla="*/ 33 h 242"/>
                <a:gd name="T22" fmla="*/ 57 w 114"/>
                <a:gd name="T23" fmla="*/ 0 h 242"/>
                <a:gd name="T24" fmla="*/ 89 w 114"/>
                <a:gd name="T25" fmla="*/ 33 h 242"/>
                <a:gd name="T26" fmla="*/ 88 w 114"/>
                <a:gd name="T27" fmla="*/ 44 h 242"/>
                <a:gd name="T28" fmla="*/ 88 w 114"/>
                <a:gd name="T29" fmla="*/ 44 h 242"/>
                <a:gd name="T30" fmla="*/ 89 w 114"/>
                <a:gd name="T31" fmla="*/ 67 h 242"/>
                <a:gd name="T32" fmla="*/ 103 w 114"/>
                <a:gd name="T33" fmla="*/ 100 h 242"/>
                <a:gd name="T34" fmla="*/ 98 w 114"/>
                <a:gd name="T35" fmla="*/ 121 h 242"/>
                <a:gd name="T36" fmla="*/ 98 w 114"/>
                <a:gd name="T37" fmla="*/ 121 h 242"/>
                <a:gd name="T38" fmla="*/ 98 w 114"/>
                <a:gd name="T39" fmla="*/ 121 h 242"/>
                <a:gd name="T40" fmla="*/ 97 w 114"/>
                <a:gd name="T41" fmla="*/ 123 h 242"/>
                <a:gd name="T42" fmla="*/ 100 w 114"/>
                <a:gd name="T43" fmla="*/ 149 h 242"/>
                <a:gd name="T44" fmla="*/ 101 w 114"/>
                <a:gd name="T45" fmla="*/ 150 h 242"/>
                <a:gd name="T46" fmla="*/ 101 w 114"/>
                <a:gd name="T47" fmla="*/ 150 h 242"/>
                <a:gd name="T48" fmla="*/ 101 w 114"/>
                <a:gd name="T49" fmla="*/ 150 h 242"/>
                <a:gd name="T50" fmla="*/ 114 w 114"/>
                <a:gd name="T51" fmla="*/ 186 h 242"/>
                <a:gd name="T52" fmla="*/ 57 w 114"/>
                <a:gd name="T53" fmla="*/ 242 h 242"/>
                <a:gd name="T54" fmla="*/ 0 w 114"/>
                <a:gd name="T55" fmla="*/ 186 h 242"/>
                <a:gd name="T56" fmla="*/ 12 w 114"/>
                <a:gd name="T57" fmla="*/ 15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242">
                  <a:moveTo>
                    <a:pt x="12" y="150"/>
                  </a:moveTo>
                  <a:cubicBezTo>
                    <a:pt x="12" y="150"/>
                    <a:pt x="12" y="150"/>
                    <a:pt x="12" y="150"/>
                  </a:cubicBezTo>
                  <a:cubicBezTo>
                    <a:pt x="23" y="139"/>
                    <a:pt x="18" y="126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2" y="115"/>
                    <a:pt x="11" y="108"/>
                    <a:pt x="11" y="100"/>
                  </a:cubicBezTo>
                  <a:cubicBezTo>
                    <a:pt x="11" y="87"/>
                    <a:pt x="16" y="76"/>
                    <a:pt x="24" y="67"/>
                  </a:cubicBezTo>
                  <a:cubicBezTo>
                    <a:pt x="32" y="57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0"/>
                    <a:pt x="24" y="37"/>
                    <a:pt x="24" y="33"/>
                  </a:cubicBezTo>
                  <a:cubicBezTo>
                    <a:pt x="24" y="15"/>
                    <a:pt x="39" y="0"/>
                    <a:pt x="57" y="0"/>
                  </a:cubicBezTo>
                  <a:cubicBezTo>
                    <a:pt x="75" y="0"/>
                    <a:pt x="89" y="15"/>
                    <a:pt x="89" y="33"/>
                  </a:cubicBezTo>
                  <a:cubicBezTo>
                    <a:pt x="89" y="37"/>
                    <a:pt x="89" y="40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2" y="57"/>
                    <a:pt x="89" y="67"/>
                  </a:cubicBezTo>
                  <a:cubicBezTo>
                    <a:pt x="98" y="76"/>
                    <a:pt x="103" y="87"/>
                    <a:pt x="103" y="100"/>
                  </a:cubicBezTo>
                  <a:cubicBezTo>
                    <a:pt x="103" y="108"/>
                    <a:pt x="101" y="115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2"/>
                    <a:pt x="97" y="122"/>
                    <a:pt x="97" y="123"/>
                  </a:cubicBezTo>
                  <a:cubicBezTo>
                    <a:pt x="95" y="127"/>
                    <a:pt x="91" y="138"/>
                    <a:pt x="100" y="149"/>
                  </a:cubicBezTo>
                  <a:cubicBezTo>
                    <a:pt x="100" y="149"/>
                    <a:pt x="101" y="149"/>
                    <a:pt x="101" y="15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9" y="160"/>
                    <a:pt x="114" y="172"/>
                    <a:pt x="114" y="186"/>
                  </a:cubicBezTo>
                  <a:cubicBezTo>
                    <a:pt x="114" y="217"/>
                    <a:pt x="88" y="242"/>
                    <a:pt x="57" y="242"/>
                  </a:cubicBezTo>
                  <a:cubicBezTo>
                    <a:pt x="25" y="242"/>
                    <a:pt x="0" y="217"/>
                    <a:pt x="0" y="186"/>
                  </a:cubicBezTo>
                  <a:cubicBezTo>
                    <a:pt x="0" y="172"/>
                    <a:pt x="5" y="160"/>
                    <a:pt x="12" y="15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11533716" y="5436579"/>
              <a:ext cx="220738" cy="1241932"/>
            </a:xfrm>
            <a:custGeom>
              <a:avLst/>
              <a:gdLst>
                <a:gd name="T0" fmla="*/ 4 w 42"/>
                <a:gd name="T1" fmla="*/ 110 h 235"/>
                <a:gd name="T2" fmla="*/ 18 w 42"/>
                <a:gd name="T3" fmla="*/ 123 h 235"/>
                <a:gd name="T4" fmla="*/ 18 w 42"/>
                <a:gd name="T5" fmla="*/ 75 h 235"/>
                <a:gd name="T6" fmla="*/ 1 w 42"/>
                <a:gd name="T7" fmla="*/ 58 h 235"/>
                <a:gd name="T8" fmla="*/ 1 w 42"/>
                <a:gd name="T9" fmla="*/ 55 h 235"/>
                <a:gd name="T10" fmla="*/ 4 w 42"/>
                <a:gd name="T11" fmla="*/ 55 h 235"/>
                <a:gd name="T12" fmla="*/ 18 w 42"/>
                <a:gd name="T13" fmla="*/ 69 h 235"/>
                <a:gd name="T14" fmla="*/ 18 w 42"/>
                <a:gd name="T15" fmla="*/ 2 h 235"/>
                <a:gd name="T16" fmla="*/ 20 w 42"/>
                <a:gd name="T17" fmla="*/ 0 h 235"/>
                <a:gd name="T18" fmla="*/ 23 w 42"/>
                <a:gd name="T19" fmla="*/ 2 h 235"/>
                <a:gd name="T20" fmla="*/ 23 w 42"/>
                <a:gd name="T21" fmla="*/ 42 h 235"/>
                <a:gd name="T22" fmla="*/ 36 w 42"/>
                <a:gd name="T23" fmla="*/ 29 h 235"/>
                <a:gd name="T24" fmla="*/ 39 w 42"/>
                <a:gd name="T25" fmla="*/ 29 h 235"/>
                <a:gd name="T26" fmla="*/ 39 w 42"/>
                <a:gd name="T27" fmla="*/ 32 h 235"/>
                <a:gd name="T28" fmla="*/ 23 w 42"/>
                <a:gd name="T29" fmla="*/ 48 h 235"/>
                <a:gd name="T30" fmla="*/ 23 w 42"/>
                <a:gd name="T31" fmla="*/ 97 h 235"/>
                <a:gd name="T32" fmla="*/ 38 w 42"/>
                <a:gd name="T33" fmla="*/ 82 h 235"/>
                <a:gd name="T34" fmla="*/ 41 w 42"/>
                <a:gd name="T35" fmla="*/ 82 h 235"/>
                <a:gd name="T36" fmla="*/ 41 w 42"/>
                <a:gd name="T37" fmla="*/ 85 h 235"/>
                <a:gd name="T38" fmla="*/ 23 w 42"/>
                <a:gd name="T39" fmla="*/ 103 h 235"/>
                <a:gd name="T40" fmla="*/ 23 w 42"/>
                <a:gd name="T41" fmla="*/ 233 h 235"/>
                <a:gd name="T42" fmla="*/ 20 w 42"/>
                <a:gd name="T43" fmla="*/ 235 h 235"/>
                <a:gd name="T44" fmla="*/ 18 w 42"/>
                <a:gd name="T45" fmla="*/ 233 h 235"/>
                <a:gd name="T46" fmla="*/ 18 w 42"/>
                <a:gd name="T47" fmla="*/ 130 h 235"/>
                <a:gd name="T48" fmla="*/ 1 w 42"/>
                <a:gd name="T49" fmla="*/ 113 h 235"/>
                <a:gd name="T50" fmla="*/ 1 w 42"/>
                <a:gd name="T51" fmla="*/ 110 h 235"/>
                <a:gd name="T52" fmla="*/ 4 w 42"/>
                <a:gd name="T53" fmla="*/ 1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235">
                  <a:moveTo>
                    <a:pt x="4" y="110"/>
                  </a:moveTo>
                  <a:cubicBezTo>
                    <a:pt x="18" y="123"/>
                    <a:pt x="18" y="123"/>
                    <a:pt x="18" y="123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7"/>
                    <a:pt x="0" y="56"/>
                    <a:pt x="1" y="55"/>
                  </a:cubicBezTo>
                  <a:cubicBezTo>
                    <a:pt x="2" y="54"/>
                    <a:pt x="3" y="54"/>
                    <a:pt x="4" y="5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8" y="28"/>
                    <a:pt x="39" y="29"/>
                  </a:cubicBezTo>
                  <a:cubicBezTo>
                    <a:pt x="40" y="29"/>
                    <a:pt x="40" y="31"/>
                    <a:pt x="39" y="32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81"/>
                    <a:pt x="40" y="81"/>
                    <a:pt x="41" y="82"/>
                  </a:cubicBezTo>
                  <a:cubicBezTo>
                    <a:pt x="42" y="83"/>
                    <a:pt x="42" y="84"/>
                    <a:pt x="41" y="85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23" y="234"/>
                    <a:pt x="22" y="235"/>
                    <a:pt x="20" y="235"/>
                  </a:cubicBezTo>
                  <a:cubicBezTo>
                    <a:pt x="19" y="235"/>
                    <a:pt x="18" y="234"/>
                    <a:pt x="18" y="233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2"/>
                    <a:pt x="0" y="110"/>
                    <a:pt x="1" y="110"/>
                  </a:cubicBezTo>
                  <a:cubicBezTo>
                    <a:pt x="2" y="109"/>
                    <a:pt x="3" y="109"/>
                    <a:pt x="4" y="11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87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-14068"/>
            <a:ext cx="12191999" cy="6872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49" name="Freeform 5"/>
          <p:cNvSpPr>
            <a:spLocks/>
          </p:cNvSpPr>
          <p:nvPr/>
        </p:nvSpPr>
        <p:spPr bwMode="auto">
          <a:xfrm flipH="1">
            <a:off x="-1" y="4328994"/>
            <a:ext cx="2926080" cy="2552682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48" name="Freeform 5"/>
          <p:cNvSpPr>
            <a:spLocks/>
          </p:cNvSpPr>
          <p:nvPr/>
        </p:nvSpPr>
        <p:spPr bwMode="auto">
          <a:xfrm>
            <a:off x="9265920" y="4328994"/>
            <a:ext cx="2926080" cy="2552682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51615"/>
            <a:ext cx="12192000" cy="78423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DISTRIBUTED FILE SYSTEM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26190" y="2029793"/>
            <a:ext cx="5739619" cy="548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5A9B">
                    <a:lumMod val="40000"/>
                    <a:lumOff val="60000"/>
                  </a:srgbClr>
                </a:solidFill>
                <a:effectLst/>
                <a:uLnTx/>
                <a:uFillTx/>
                <a:latin typeface="Montserrat Black"/>
                <a:ea typeface="+mj-ea"/>
                <a:cs typeface="+mj-cs"/>
              </a:rPr>
              <a:t>Final Project 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023959" y="1063841"/>
            <a:ext cx="4144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Principles of Computer Security(CMSC 626)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5383214" y="3021013"/>
            <a:ext cx="14255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9C9B2-11B7-1ADC-7B6B-09C9D774311D}"/>
              </a:ext>
            </a:extLst>
          </p:cNvPr>
          <p:cNvSpPr/>
          <p:nvPr/>
        </p:nvSpPr>
        <p:spPr>
          <a:xfrm>
            <a:off x="3737457" y="5452513"/>
            <a:ext cx="44807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Team : 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Sai Kumar Vaddepally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ci94858@umbc.edu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),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Vamshi Krishna Ginna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ty66290@umbc.edu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),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Harsha Meghana Reddy Guntaka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lb2345@umbc.edu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),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Mohan Manjunath Gujjar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m349@umbc.edu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),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Saketh Ram Vangeepuram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xv45698@umbc.edu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4DF00F7-4424-A18A-6939-03B20FCD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16" y="2423628"/>
            <a:ext cx="3182168" cy="3182168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092EF90-04C5-87B4-8370-E4B0A2E99956}"/>
              </a:ext>
            </a:extLst>
          </p:cNvPr>
          <p:cNvCxnSpPr/>
          <p:nvPr/>
        </p:nvCxnSpPr>
        <p:spPr>
          <a:xfrm>
            <a:off x="2065176" y="2264225"/>
            <a:ext cx="230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1E73008-4AA6-4267-B622-A8A7B0DCE1FD}"/>
              </a:ext>
            </a:extLst>
          </p:cNvPr>
          <p:cNvCxnSpPr/>
          <p:nvPr/>
        </p:nvCxnSpPr>
        <p:spPr>
          <a:xfrm>
            <a:off x="7897783" y="2264225"/>
            <a:ext cx="230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CEB11A-A9B2-AA21-C89A-6762101E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1" y="1247775"/>
            <a:ext cx="5297488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56C3F-C27C-F9F6-5222-86D23F7C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361062-DBFF-B019-0B59-BB98761F3767}"/>
              </a:ext>
            </a:extLst>
          </p:cNvPr>
          <p:cNvSpPr txBox="1">
            <a:spLocks/>
          </p:cNvSpPr>
          <p:nvPr/>
        </p:nvSpPr>
        <p:spPr>
          <a:xfrm>
            <a:off x="608015" y="883073"/>
            <a:ext cx="3728011" cy="900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B9BD5"/>
                </a:solidFill>
                <a:latin typeface="Montserrat Black"/>
              </a:rPr>
              <a:t>Introduction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Montserrat Black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45F8-51E0-5E49-A790-B9B717C015EB}"/>
              </a:ext>
            </a:extLst>
          </p:cNvPr>
          <p:cNvSpPr/>
          <p:nvPr/>
        </p:nvSpPr>
        <p:spPr>
          <a:xfrm>
            <a:off x="608015" y="544516"/>
            <a:ext cx="1584088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prstClr val="white">
                    <a:lumMod val="75000"/>
                  </a:prstClr>
                </a:solidFill>
                <a:latin typeface="Montserrat Black"/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F6B7B-6583-E708-7E8E-2CD8EEA6585E}"/>
              </a:ext>
            </a:extLst>
          </p:cNvPr>
          <p:cNvSpPr/>
          <p:nvPr/>
        </p:nvSpPr>
        <p:spPr>
          <a:xfrm>
            <a:off x="608015" y="1494361"/>
            <a:ext cx="55451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traditional storage methods for data storage and access lack security, making it difficult for users to store and retrieve data securely.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 solution to this is the </a:t>
            </a:r>
            <a:r>
              <a:rPr lang="en-US" sz="1600" b="1" i="0" dirty="0">
                <a:solidFill>
                  <a:srgbClr val="5B9BD5"/>
                </a:solidFill>
                <a:effectLst/>
                <a:latin typeface="Söhne"/>
              </a:rPr>
              <a:t>Distributed File System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which divides the data into small chunks and stores it across multiple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Peer-to-peer communication is a method of communication where devices communicate with encrypted data, making every device a client and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P2P technology is used for content sharing, and examples include Napster, WhatsApp, Gnutella, and Freenet. An encrypted distributed file system with a P2P architecture has been created using the </a:t>
            </a:r>
            <a:r>
              <a:rPr lang="en-US" sz="1600" b="1" i="0" dirty="0">
                <a:solidFill>
                  <a:srgbClr val="5B9BD5"/>
                </a:solidFill>
                <a:effectLst/>
                <a:latin typeface="Söhne"/>
              </a:rPr>
              <a:t>Fernet algorithm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to provide rigorous permissions while allowing basic file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File replicas are encrypted on at least three separate peers to ensure redundancy, prevent data loss and allow for secure P2P file sharing with encrypted communication to prevent data tampering.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system allows multiple users to perform operations simultaneously while maintaining ACID properties to ensure data consistency and reliability.</a:t>
            </a:r>
            <a:endParaRPr lang="en-US" sz="1600" dirty="0">
              <a:solidFill>
                <a:prstClr val="black"/>
              </a:solidFill>
              <a:latin typeface="La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AAAA6-F330-7381-6C95-7FA3974DF5E2}"/>
              </a:ext>
            </a:extLst>
          </p:cNvPr>
          <p:cNvSpPr/>
          <p:nvPr/>
        </p:nvSpPr>
        <p:spPr>
          <a:xfrm>
            <a:off x="0" y="723901"/>
            <a:ext cx="599207" cy="6286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06CD9E2-4E1F-7426-1A0E-96F8DBC5F5B5}"/>
              </a:ext>
            </a:extLst>
          </p:cNvPr>
          <p:cNvSpPr>
            <a:spLocks/>
          </p:cNvSpPr>
          <p:nvPr/>
        </p:nvSpPr>
        <p:spPr bwMode="auto">
          <a:xfrm>
            <a:off x="6998970" y="2101990"/>
            <a:ext cx="5193030" cy="4781410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670D4B-B326-C180-6C4F-3B1F394AD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96" y="99026"/>
            <a:ext cx="1568218" cy="3612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79C1B3-C44B-343C-CA61-92020F3537F9}"/>
              </a:ext>
            </a:extLst>
          </p:cNvPr>
          <p:cNvSpPr/>
          <p:nvPr/>
        </p:nvSpPr>
        <p:spPr>
          <a:xfrm>
            <a:off x="7330207" y="5609386"/>
            <a:ext cx="4356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 Peer-to-peer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4F2C-493F-ECA3-D4BF-F70AD182D3F3}"/>
              </a:ext>
            </a:extLst>
          </p:cNvPr>
          <p:cNvSpPr/>
          <p:nvPr/>
        </p:nvSpPr>
        <p:spPr>
          <a:xfrm>
            <a:off x="6670671" y="1362203"/>
            <a:ext cx="5193030" cy="4278094"/>
          </a:xfrm>
          <a:prstGeom prst="rect">
            <a:avLst/>
          </a:prstGeom>
          <a:noFill/>
          <a:ln>
            <a:solidFill>
              <a:srgbClr val="135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4B7AFD7-AE9D-6A99-F595-2DC221BE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47" y="1637296"/>
            <a:ext cx="6511867" cy="42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56C3F-C27C-F9F6-5222-86D23F7C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361062-DBFF-B019-0B59-BB98761F3767}"/>
              </a:ext>
            </a:extLst>
          </p:cNvPr>
          <p:cNvSpPr txBox="1">
            <a:spLocks/>
          </p:cNvSpPr>
          <p:nvPr/>
        </p:nvSpPr>
        <p:spPr>
          <a:xfrm>
            <a:off x="608015" y="883073"/>
            <a:ext cx="3728011" cy="6286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B9BD5"/>
                </a:solidFill>
                <a:latin typeface="Montserrat Black"/>
              </a:rPr>
              <a:t>System Design: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45F8-51E0-5E49-A790-B9B717C015EB}"/>
              </a:ext>
            </a:extLst>
          </p:cNvPr>
          <p:cNvSpPr/>
          <p:nvPr/>
        </p:nvSpPr>
        <p:spPr>
          <a:xfrm>
            <a:off x="608015" y="544516"/>
            <a:ext cx="1584088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prstClr val="white">
                    <a:lumMod val="75000"/>
                  </a:prstClr>
                </a:solidFill>
                <a:latin typeface="Montserrat Black"/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F6B7B-6583-E708-7E8E-2CD8EEA6585E}"/>
              </a:ext>
            </a:extLst>
          </p:cNvPr>
          <p:cNvSpPr/>
          <p:nvPr/>
        </p:nvSpPr>
        <p:spPr>
          <a:xfrm>
            <a:off x="518822" y="1591841"/>
            <a:ext cx="4326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Lato"/>
              </a:rPr>
              <a:t>There are 2 main entities: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AAAA6-F330-7381-6C95-7FA3974DF5E2}"/>
              </a:ext>
            </a:extLst>
          </p:cNvPr>
          <p:cNvSpPr/>
          <p:nvPr/>
        </p:nvSpPr>
        <p:spPr>
          <a:xfrm>
            <a:off x="0" y="723901"/>
            <a:ext cx="599207" cy="6286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06CD9E2-4E1F-7426-1A0E-96F8DBC5F5B5}"/>
              </a:ext>
            </a:extLst>
          </p:cNvPr>
          <p:cNvSpPr>
            <a:spLocks/>
          </p:cNvSpPr>
          <p:nvPr/>
        </p:nvSpPr>
        <p:spPr bwMode="auto">
          <a:xfrm>
            <a:off x="6998970" y="2101990"/>
            <a:ext cx="5193030" cy="4781410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670D4B-B326-C180-6C4F-3B1F394AD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96" y="99026"/>
            <a:ext cx="1568218" cy="3612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A35E1-57B4-0F86-3103-D946A5517CCC}"/>
              </a:ext>
            </a:extLst>
          </p:cNvPr>
          <p:cNvSpPr/>
          <p:nvPr/>
        </p:nvSpPr>
        <p:spPr>
          <a:xfrm>
            <a:off x="6561857" y="5861210"/>
            <a:ext cx="4356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Centralized Peer-to-Peer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E9801-D4C8-5657-BB77-526529111131}"/>
              </a:ext>
            </a:extLst>
          </p:cNvPr>
          <p:cNvSpPr/>
          <p:nvPr/>
        </p:nvSpPr>
        <p:spPr>
          <a:xfrm>
            <a:off x="877703" y="1930395"/>
            <a:ext cx="432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Lato"/>
              </a:rPr>
              <a:t>Centralized Server: </a:t>
            </a:r>
            <a:r>
              <a:rPr lang="en-US" sz="1600" dirty="0">
                <a:solidFill>
                  <a:prstClr val="black"/>
                </a:solidFill>
                <a:latin typeface="Lato"/>
              </a:rPr>
              <a:t>stores the information of all the connected peers and their IP addresses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Lato"/>
              </a:rPr>
              <a:t>Peer:</a:t>
            </a:r>
            <a:r>
              <a:rPr lang="en-US" sz="1600" dirty="0">
                <a:solidFill>
                  <a:prstClr val="black"/>
                </a:solidFill>
                <a:latin typeface="Lato"/>
              </a:rPr>
              <a:t> Independent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8BDD8-35D4-9078-67EB-5330CEF06FB6}"/>
              </a:ext>
            </a:extLst>
          </p:cNvPr>
          <p:cNvSpPr/>
          <p:nvPr/>
        </p:nvSpPr>
        <p:spPr>
          <a:xfrm>
            <a:off x="608015" y="3343228"/>
            <a:ext cx="4326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ato"/>
              </a:rPr>
              <a:t>Operations: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966F7-8E83-0C95-08E2-DCDA0BF2D1AA}"/>
              </a:ext>
            </a:extLst>
          </p:cNvPr>
          <p:cNvSpPr/>
          <p:nvPr/>
        </p:nvSpPr>
        <p:spPr>
          <a:xfrm>
            <a:off x="922299" y="3749253"/>
            <a:ext cx="432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Created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Read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Update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Delete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Restore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1268F-FA4E-B1D7-4620-E7A64646F30D}"/>
              </a:ext>
            </a:extLst>
          </p:cNvPr>
          <p:cNvSpPr/>
          <p:nvPr/>
        </p:nvSpPr>
        <p:spPr>
          <a:xfrm>
            <a:off x="5321300" y="1365250"/>
            <a:ext cx="6662735" cy="4546599"/>
          </a:xfrm>
          <a:prstGeom prst="rect">
            <a:avLst/>
          </a:prstGeom>
          <a:noFill/>
          <a:ln>
            <a:solidFill>
              <a:srgbClr val="135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AFCA0D8-FCD0-B136-1193-3A20F6B7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1" y="1312069"/>
            <a:ext cx="5940424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56C3F-C27C-F9F6-5222-86D23F7C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361062-DBFF-B019-0B59-BB98761F3767}"/>
              </a:ext>
            </a:extLst>
          </p:cNvPr>
          <p:cNvSpPr txBox="1">
            <a:spLocks/>
          </p:cNvSpPr>
          <p:nvPr/>
        </p:nvSpPr>
        <p:spPr>
          <a:xfrm>
            <a:off x="608015" y="883073"/>
            <a:ext cx="3728011" cy="550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B9BD5"/>
                </a:solidFill>
                <a:latin typeface="Montserrat Black"/>
              </a:rPr>
              <a:t>Encryption :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Montserrat Black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45F8-51E0-5E49-A790-B9B717C015EB}"/>
              </a:ext>
            </a:extLst>
          </p:cNvPr>
          <p:cNvSpPr/>
          <p:nvPr/>
        </p:nvSpPr>
        <p:spPr>
          <a:xfrm>
            <a:off x="608015" y="544516"/>
            <a:ext cx="1584088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prstClr val="white">
                    <a:lumMod val="75000"/>
                  </a:prstClr>
                </a:solidFill>
                <a:latin typeface="Montserrat Black"/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F6B7B-6583-E708-7E8E-2CD8EEA6585E}"/>
              </a:ext>
            </a:extLst>
          </p:cNvPr>
          <p:cNvSpPr/>
          <p:nvPr/>
        </p:nvSpPr>
        <p:spPr>
          <a:xfrm>
            <a:off x="638660" y="1672968"/>
            <a:ext cx="40539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The Centralized Server(CS) will assign each user a unique secret key for the encryption. The same key is used to encrypt and decrypt the file contents.  </a:t>
            </a:r>
          </a:p>
          <a:p>
            <a:endParaRPr lang="en-US" sz="1600" dirty="0">
              <a:solidFill>
                <a:prstClr val="black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To achieve encryption, we used the Fernet from Python's cryptography package. Fernet uses AES in CBC mode with a 128-bit key for encryption using PKCS7 padding.</a:t>
            </a:r>
          </a:p>
          <a:p>
            <a:endParaRPr lang="en-US" sz="1600" dirty="0">
              <a:solidFill>
                <a:prstClr val="black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Fernet guarantees that a message encrypted using it cannot be manipulated or read without the key. Fernet implements symmetric (or “secret key”) authenticated cryptography.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AAAA6-F330-7381-6C95-7FA3974DF5E2}"/>
              </a:ext>
            </a:extLst>
          </p:cNvPr>
          <p:cNvSpPr/>
          <p:nvPr/>
        </p:nvSpPr>
        <p:spPr>
          <a:xfrm>
            <a:off x="0" y="723901"/>
            <a:ext cx="599207" cy="6286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06CD9E2-4E1F-7426-1A0E-96F8DBC5F5B5}"/>
              </a:ext>
            </a:extLst>
          </p:cNvPr>
          <p:cNvSpPr>
            <a:spLocks/>
          </p:cNvSpPr>
          <p:nvPr/>
        </p:nvSpPr>
        <p:spPr bwMode="auto">
          <a:xfrm>
            <a:off x="6998970" y="2101990"/>
            <a:ext cx="5193030" cy="4781410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670D4B-B326-C180-6C4F-3B1F394AD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96" y="99026"/>
            <a:ext cx="1568218" cy="3612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67C3EC-30AC-EB54-B70E-30D8C9FEBCC4}"/>
              </a:ext>
            </a:extLst>
          </p:cNvPr>
          <p:cNvSpPr/>
          <p:nvPr/>
        </p:nvSpPr>
        <p:spPr>
          <a:xfrm>
            <a:off x="6561857" y="5743673"/>
            <a:ext cx="4356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Encryption algorithm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32A5A2-C495-8B38-C013-7D3DCBEB94DB}"/>
              </a:ext>
            </a:extLst>
          </p:cNvPr>
          <p:cNvSpPr/>
          <p:nvPr/>
        </p:nvSpPr>
        <p:spPr>
          <a:xfrm>
            <a:off x="4921250" y="1352551"/>
            <a:ext cx="6662735" cy="4278094"/>
          </a:xfrm>
          <a:prstGeom prst="rect">
            <a:avLst/>
          </a:prstGeom>
          <a:noFill/>
          <a:ln>
            <a:solidFill>
              <a:srgbClr val="135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EFA18B-CBF8-BC45-3F0A-77CF53E5EE6D}"/>
              </a:ext>
            </a:extLst>
          </p:cNvPr>
          <p:cNvSpPr/>
          <p:nvPr/>
        </p:nvSpPr>
        <p:spPr>
          <a:xfrm>
            <a:off x="6962345" y="2767331"/>
            <a:ext cx="5112969" cy="2719069"/>
          </a:xfrm>
          <a:prstGeom prst="rect">
            <a:avLst/>
          </a:prstGeom>
          <a:noFill/>
          <a:ln>
            <a:solidFill>
              <a:srgbClr val="135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C2A01-97E6-D170-A213-5D25E9CCFE95}"/>
              </a:ext>
            </a:extLst>
          </p:cNvPr>
          <p:cNvSpPr/>
          <p:nvPr/>
        </p:nvSpPr>
        <p:spPr>
          <a:xfrm>
            <a:off x="407858" y="1718217"/>
            <a:ext cx="5457988" cy="2753413"/>
          </a:xfrm>
          <a:prstGeom prst="rect">
            <a:avLst/>
          </a:prstGeom>
          <a:noFill/>
          <a:ln>
            <a:solidFill>
              <a:srgbClr val="135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56C3F-C27C-F9F6-5222-86D23F7C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361062-DBFF-B019-0B59-BB98761F3767}"/>
              </a:ext>
            </a:extLst>
          </p:cNvPr>
          <p:cNvSpPr txBox="1">
            <a:spLocks/>
          </p:cNvSpPr>
          <p:nvPr/>
        </p:nvSpPr>
        <p:spPr>
          <a:xfrm>
            <a:off x="608015" y="883073"/>
            <a:ext cx="3728011" cy="900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B9BD5"/>
                </a:solidFill>
                <a:latin typeface="Montserrat Black"/>
              </a:rPr>
              <a:t>Screenshots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Montserrat Black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45F8-51E0-5E49-A790-B9B717C015EB}"/>
              </a:ext>
            </a:extLst>
          </p:cNvPr>
          <p:cNvSpPr/>
          <p:nvPr/>
        </p:nvSpPr>
        <p:spPr>
          <a:xfrm>
            <a:off x="608015" y="544516"/>
            <a:ext cx="1584088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prstClr val="white">
                    <a:lumMod val="75000"/>
                  </a:prstClr>
                </a:solidFill>
                <a:latin typeface="Montserrat Black"/>
              </a:rPr>
              <a:t>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AAAA6-F330-7381-6C95-7FA3974DF5E2}"/>
              </a:ext>
            </a:extLst>
          </p:cNvPr>
          <p:cNvSpPr/>
          <p:nvPr/>
        </p:nvSpPr>
        <p:spPr>
          <a:xfrm>
            <a:off x="0" y="723901"/>
            <a:ext cx="599207" cy="6286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06CD9E2-4E1F-7426-1A0E-96F8DBC5F5B5}"/>
              </a:ext>
            </a:extLst>
          </p:cNvPr>
          <p:cNvSpPr>
            <a:spLocks/>
          </p:cNvSpPr>
          <p:nvPr/>
        </p:nvSpPr>
        <p:spPr bwMode="auto">
          <a:xfrm>
            <a:off x="6998970" y="2101990"/>
            <a:ext cx="5193030" cy="4781410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670D4B-B326-C180-6C4F-3B1F394A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96" y="99026"/>
            <a:ext cx="1568218" cy="36128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1F7970-6F14-A6F2-D83D-17A22B32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64" y="2078396"/>
            <a:ext cx="5375129" cy="28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C63D203-A97C-5DB0-2791-630EDA98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7" y="2084030"/>
            <a:ext cx="5943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7D3890-0391-5C41-B366-6B33881625DF}"/>
              </a:ext>
            </a:extLst>
          </p:cNvPr>
          <p:cNvSpPr/>
          <p:nvPr/>
        </p:nvSpPr>
        <p:spPr>
          <a:xfrm>
            <a:off x="1004626" y="5088160"/>
            <a:ext cx="4356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Logging in with credentials and connecting to 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8F09A-08C9-D514-530C-FD219DF543DD}"/>
              </a:ext>
            </a:extLst>
          </p:cNvPr>
          <p:cNvSpPr/>
          <p:nvPr/>
        </p:nvSpPr>
        <p:spPr>
          <a:xfrm>
            <a:off x="7165236" y="5101021"/>
            <a:ext cx="4815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Lato"/>
              </a:rPr>
              <a:t>Creating a file with read-write permissions and listing the files</a:t>
            </a:r>
          </a:p>
        </p:txBody>
      </p:sp>
    </p:spTree>
    <p:extLst>
      <p:ext uri="{BB962C8B-B14F-4D97-AF65-F5344CB8AC3E}">
        <p14:creationId xmlns:p14="http://schemas.microsoft.com/office/powerpoint/2010/main" val="412740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6C3F-C27C-F9F6-5222-86D23F7C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361062-DBFF-B019-0B59-BB98761F3767}"/>
              </a:ext>
            </a:extLst>
          </p:cNvPr>
          <p:cNvSpPr txBox="1">
            <a:spLocks/>
          </p:cNvSpPr>
          <p:nvPr/>
        </p:nvSpPr>
        <p:spPr>
          <a:xfrm>
            <a:off x="608015" y="883073"/>
            <a:ext cx="3728011" cy="900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B9BD5"/>
                </a:solidFill>
                <a:latin typeface="Montserrat Black"/>
              </a:rPr>
              <a:t>Conclusion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Montserrat Black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45F8-51E0-5E49-A790-B9B717C015EB}"/>
              </a:ext>
            </a:extLst>
          </p:cNvPr>
          <p:cNvSpPr/>
          <p:nvPr/>
        </p:nvSpPr>
        <p:spPr>
          <a:xfrm>
            <a:off x="608015" y="544516"/>
            <a:ext cx="1584088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prstClr val="white">
                    <a:lumMod val="75000"/>
                  </a:prstClr>
                </a:solidFill>
                <a:latin typeface="Montserrat Black"/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F6B7B-6583-E708-7E8E-2CD8EEA6585E}"/>
              </a:ext>
            </a:extLst>
          </p:cNvPr>
          <p:cNvSpPr/>
          <p:nvPr/>
        </p:nvSpPr>
        <p:spPr>
          <a:xfrm>
            <a:off x="608015" y="1566846"/>
            <a:ext cx="65516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We have developed a Peer-to-Peer Encrypted Distributed file system(DFS) using Python Programming Language. The present distributed file system (DFS) included  Fernet encryption and all the other components required for a reliable P2P-based system. We thoroughly tested the DFS with four peers to ensure all CRUD operations worked correctly.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This project can be further improved to support other types of files apart from txt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We can build a GUI(Graphical User Interface) for performing CRUD operations, making a user-friendly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/>
              </a:rPr>
              <a:t>We can make the current file system more consistent and reliable by adding consistency protocols and fault tolerance.</a:t>
            </a:r>
          </a:p>
          <a:p>
            <a:endParaRPr lang="en-US" sz="1600" dirty="0">
              <a:solidFill>
                <a:prstClr val="black"/>
              </a:solidFill>
              <a:latin typeface="La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AAAA6-F330-7381-6C95-7FA3974DF5E2}"/>
              </a:ext>
            </a:extLst>
          </p:cNvPr>
          <p:cNvSpPr/>
          <p:nvPr/>
        </p:nvSpPr>
        <p:spPr>
          <a:xfrm>
            <a:off x="0" y="723901"/>
            <a:ext cx="599207" cy="6286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06CD9E2-4E1F-7426-1A0E-96F8DBC5F5B5}"/>
              </a:ext>
            </a:extLst>
          </p:cNvPr>
          <p:cNvSpPr>
            <a:spLocks/>
          </p:cNvSpPr>
          <p:nvPr/>
        </p:nvSpPr>
        <p:spPr bwMode="auto">
          <a:xfrm>
            <a:off x="6998970" y="2101990"/>
            <a:ext cx="5193030" cy="4781410"/>
          </a:xfrm>
          <a:custGeom>
            <a:avLst/>
            <a:gdLst>
              <a:gd name="T0" fmla="*/ 0 w 1176"/>
              <a:gd name="T1" fmla="*/ 1073 h 1073"/>
              <a:gd name="T2" fmla="*/ 147 w 1176"/>
              <a:gd name="T3" fmla="*/ 735 h 1073"/>
              <a:gd name="T4" fmla="*/ 370 w 1176"/>
              <a:gd name="T5" fmla="*/ 458 h 1073"/>
              <a:gd name="T6" fmla="*/ 652 w 1176"/>
              <a:gd name="T7" fmla="*/ 397 h 1073"/>
              <a:gd name="T8" fmla="*/ 1176 w 1176"/>
              <a:gd name="T9" fmla="*/ 68 h 1073"/>
              <a:gd name="T10" fmla="*/ 1176 w 1176"/>
              <a:gd name="T11" fmla="*/ 1073 h 1073"/>
              <a:gd name="T12" fmla="*/ 0 w 1176"/>
              <a:gd name="T13" fmla="*/ 1073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1073">
                <a:moveTo>
                  <a:pt x="0" y="1073"/>
                </a:moveTo>
                <a:cubicBezTo>
                  <a:pt x="0" y="1073"/>
                  <a:pt x="250" y="1035"/>
                  <a:pt x="147" y="735"/>
                </a:cubicBezTo>
                <a:cubicBezTo>
                  <a:pt x="44" y="435"/>
                  <a:pt x="221" y="421"/>
                  <a:pt x="370" y="458"/>
                </a:cubicBezTo>
                <a:cubicBezTo>
                  <a:pt x="520" y="496"/>
                  <a:pt x="623" y="510"/>
                  <a:pt x="652" y="397"/>
                </a:cubicBezTo>
                <a:cubicBezTo>
                  <a:pt x="681" y="285"/>
                  <a:pt x="721" y="0"/>
                  <a:pt x="1176" y="68"/>
                </a:cubicBezTo>
                <a:cubicBezTo>
                  <a:pt x="1176" y="1073"/>
                  <a:pt x="1176" y="1073"/>
                  <a:pt x="1176" y="1073"/>
                </a:cubicBezTo>
                <a:lnTo>
                  <a:pt x="0" y="1073"/>
                </a:lnTo>
                <a:close/>
              </a:path>
            </a:pathLst>
          </a:cu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670D4B-B326-C180-6C4F-3B1F394A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96" y="99026"/>
            <a:ext cx="1568218" cy="3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3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-14068"/>
            <a:ext cx="12191999" cy="6872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51615"/>
            <a:ext cx="12192000" cy="78423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5383214" y="3021013"/>
            <a:ext cx="14255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558745-B305-5463-F716-7C41F4032299}"/>
              </a:ext>
            </a:extLst>
          </p:cNvPr>
          <p:cNvCxnSpPr/>
          <p:nvPr/>
        </p:nvCxnSpPr>
        <p:spPr>
          <a:xfrm>
            <a:off x="107950" y="1670050"/>
            <a:ext cx="408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9CFE14-16AD-7A0B-3060-CBD9281E5243}"/>
              </a:ext>
            </a:extLst>
          </p:cNvPr>
          <p:cNvCxnSpPr/>
          <p:nvPr/>
        </p:nvCxnSpPr>
        <p:spPr>
          <a:xfrm>
            <a:off x="8026400" y="1663700"/>
            <a:ext cx="408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ales b2b">
      <a:dk1>
        <a:sysClr val="windowText" lastClr="000000"/>
      </a:dk1>
      <a:lt1>
        <a:sysClr val="window" lastClr="FFFFFF"/>
      </a:lt1>
      <a:dk2>
        <a:srgbClr val="135A9B"/>
      </a:dk2>
      <a:lt2>
        <a:srgbClr val="E7E6E6"/>
      </a:lt2>
      <a:accent1>
        <a:srgbClr val="5B9BD5"/>
      </a:accent1>
      <a:accent2>
        <a:srgbClr val="FFC000"/>
      </a:accent2>
      <a:accent3>
        <a:srgbClr val="757070"/>
      </a:accent3>
      <a:accent4>
        <a:srgbClr val="70AD47"/>
      </a:accent4>
      <a:accent5>
        <a:srgbClr val="C490AA"/>
      </a:accent5>
      <a:accent6>
        <a:srgbClr val="70AD47"/>
      </a:accent6>
      <a:hlink>
        <a:srgbClr val="9CC3E5"/>
      </a:hlink>
      <a:folHlink>
        <a:srgbClr val="8496B0"/>
      </a:folHlink>
    </a:clrScheme>
    <a:fontScheme name="Custom 35">
      <a:majorFont>
        <a:latin typeface="Montserrat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Montserrat Black</vt:lpstr>
      <vt:lpstr>Söhne</vt:lpstr>
      <vt:lpstr>Office Theme</vt:lpstr>
      <vt:lpstr>1_Office Theme</vt:lpstr>
      <vt:lpstr>DISTRIBUTED FILE SYSTEM</vt:lpstr>
      <vt:lpstr> </vt:lpstr>
      <vt:lpstr> </vt:lpstr>
      <vt:lpstr> </vt:lpstr>
      <vt:lpstr> 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</dc:title>
  <dc:creator>vamshi krishna</dc:creator>
  <cp:lastModifiedBy>Saketh Ram Vangeepuram</cp:lastModifiedBy>
  <cp:revision>3</cp:revision>
  <dcterms:created xsi:type="dcterms:W3CDTF">2023-04-29T03:26:39Z</dcterms:created>
  <dcterms:modified xsi:type="dcterms:W3CDTF">2023-05-01T04:10:25Z</dcterms:modified>
</cp:coreProperties>
</file>