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6A97FF-B6DB-4465-83BC-F1BAA14F7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963E237-43C4-4974-A8EB-1A31C96D0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933288-0982-49AC-92E2-567E9C72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8633-75DC-4113-AACE-C3FA916BCFAF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FCD7B3-B21D-4DCF-9902-412D3217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16AA3E-A7AF-4A0B-8567-0AC7AB93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1DB1-FA7B-4FA4-A6FD-243FD3BB6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EB25C6-3F2F-4F38-8C40-365F93B5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2069A9B-0CEF-4F58-BB46-5D755BF82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CF5D8A-B02B-4B1C-96CC-D730B5FF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8633-75DC-4113-AACE-C3FA916BCFAF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376428-0419-4F2E-A1AE-36676D9B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36BB8A-2170-47D4-9A49-671888BC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1DB1-FA7B-4FA4-A6FD-243FD3BB6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79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B746121-5EE7-4CD1-8453-744A15570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58D8EED-9989-4E05-B2F3-0912DCD13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B570EA-54D9-42B7-977B-27466422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8633-75DC-4113-AACE-C3FA916BCFAF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0DE44A-692A-4BAA-B6F1-1788C3BA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189E25-BA6E-407A-AC3F-50D1265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1DB1-FA7B-4FA4-A6FD-243FD3BB6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88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A9CB74-AE2E-4D0E-857F-B72D7DD1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76C47-9F45-48DD-A658-A819596E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82D976-259F-4985-B000-0DA55254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8633-75DC-4113-AACE-C3FA916BCFAF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02A93D-AC7C-45D1-AA18-DB1D5758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BD9E51-3D23-4745-98FA-2EF3BA91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1DB1-FA7B-4FA4-A6FD-243FD3BB6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7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602921-FFFD-4E6C-9026-DC9E2C87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4B400F-210F-489D-956E-48A60BF11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B32F01-2C5F-41C3-BDB6-BBCF8E60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8633-75DC-4113-AACE-C3FA916BCFAF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05AF6-DE6C-4D0F-BA9A-F746F8BA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157426-68AD-415A-9B98-D84CC2B2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1DB1-FA7B-4FA4-A6FD-243FD3BB6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93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A81A8B-669B-495C-AF19-21030656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224D96-6587-434D-8948-A34E804B0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54805D-F4C9-46C7-BAC2-22184ABC5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D15B38-8037-440C-B430-8011AFB7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8633-75DC-4113-AACE-C3FA916BCFAF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163AAFD-9294-45E5-A1FA-29E911A4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C12A56-8F70-4898-AFF6-56A95D11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1DB1-FA7B-4FA4-A6FD-243FD3BB6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38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27765D-7479-4A68-88B4-AEF3CE64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589F642-8DB0-4624-ABF2-5DBA54F2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1A1344A-79B1-4988-973B-D773615B1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27549D5-3A1E-421C-B218-C89348171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D628A0D-2122-4F06-8772-5836CA97A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CB7375E-80F1-46B6-B7F9-A35ECCE2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8633-75DC-4113-AACE-C3FA916BCFAF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1B735DA-853D-4938-A987-2B7EF659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3B2405E-7D2F-4814-8FDD-798518EF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1DB1-FA7B-4FA4-A6FD-243FD3BB6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9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BB08E-9F07-4851-ABBF-4C2F07425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A57E26B-6E61-4264-8AB9-BD673F49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8633-75DC-4113-AACE-C3FA916BCFAF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BD4833-68A0-444E-A8AD-84957C24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729C1AD-7DD3-4315-9DF0-3FC80399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1DB1-FA7B-4FA4-A6FD-243FD3BB6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6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4E7CAE9-DC81-44B8-8542-7D581FF8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8633-75DC-4113-AACE-C3FA916BCFAF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91AD58D-9659-4C7A-9728-93CF05EF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5F97B1-268C-4F68-A1D3-5CFF6E4B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1DB1-FA7B-4FA4-A6FD-243FD3BB6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53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080589-E702-4684-A3F6-6BE785FB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250FFB-793E-4784-9739-3966F043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96814D3-F281-468E-A6C1-A29242F3F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C29693-F9CE-4726-BE7D-FFA9EA51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8633-75DC-4113-AACE-C3FA916BCFAF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CCC89C-F26E-46CA-907E-5F9E51DD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C9A99D-38DC-45D5-960C-D7B75225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1DB1-FA7B-4FA4-A6FD-243FD3BB6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28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8CC34C-631C-4B73-9697-8467E3E6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2B2BC1E-C8CB-4C16-B2ED-A50BA9536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9606DED-443A-4011-99E3-E635697B5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E5BE8D-4502-47AA-8205-091DBFB6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8633-75DC-4113-AACE-C3FA916BCFAF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4377E18-9888-4C6F-9CE5-47F3BDB7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3FD6BB-1ACC-4757-9B8D-B984A9EA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1DB1-FA7B-4FA4-A6FD-243FD3BB6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85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0E50395-2686-4CD2-BB41-6B59BE2A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756A95-5CFE-4289-B340-F73B5E23F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7197D2-5159-4F25-8726-7CB0D2CC6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08633-75DC-4113-AACE-C3FA916BCFAF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CD42F6-0192-47EC-8C2C-8C98CA9F9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1413D8-429A-47B9-941F-9780D3276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1DB1-FA7B-4FA4-A6FD-243FD3BB6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92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xmlns="" id="{F0AD6AC4-FB85-44AC-8A4D-6FB50D218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455435" y="1742715"/>
            <a:ext cx="1472650" cy="1472650"/>
          </a:xfrm>
          <a:prstGeom prst="rect">
            <a:avLst/>
          </a:prstGeom>
        </p:spPr>
      </p:pic>
      <p:pic>
        <p:nvPicPr>
          <p:cNvPr id="13" name="Graphic 12" descr="Safe">
            <a:extLst>
              <a:ext uri="{FF2B5EF4-FFF2-40B4-BE49-F238E27FC236}">
                <a16:creationId xmlns:a16="http://schemas.microsoft.com/office/drawing/2014/main" xmlns="" id="{C7E3A6DD-0671-452E-A4F4-D354A507FA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555755" y="1742715"/>
            <a:ext cx="1472650" cy="1472650"/>
          </a:xfrm>
          <a:prstGeom prst="rect">
            <a:avLst/>
          </a:prstGeom>
        </p:spPr>
      </p:pic>
      <p:pic>
        <p:nvPicPr>
          <p:cNvPr id="15" name="Graphic 14" descr="Money">
            <a:extLst>
              <a:ext uri="{FF2B5EF4-FFF2-40B4-BE49-F238E27FC236}">
                <a16:creationId xmlns:a16="http://schemas.microsoft.com/office/drawing/2014/main" xmlns="" id="{C2D29F0F-13AD-4072-85CD-89D9337337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005595" y="1742715"/>
            <a:ext cx="1472650" cy="1472650"/>
          </a:xfrm>
          <a:prstGeom prst="rect">
            <a:avLst/>
          </a:prstGeom>
        </p:spPr>
      </p:pic>
      <p:pic>
        <p:nvPicPr>
          <p:cNvPr id="17" name="Graphic 16" descr="Teacher">
            <a:extLst>
              <a:ext uri="{FF2B5EF4-FFF2-40B4-BE49-F238E27FC236}">
                <a16:creationId xmlns:a16="http://schemas.microsoft.com/office/drawing/2014/main" xmlns="" id="{9E3DE854-820C-4D83-BBD0-6F54E5893B3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905275" y="1742715"/>
            <a:ext cx="1472650" cy="14726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B05C7FE-A432-4E70-AEF6-66468E6C760E}"/>
              </a:ext>
            </a:extLst>
          </p:cNvPr>
          <p:cNvSpPr txBox="1"/>
          <p:nvPr/>
        </p:nvSpPr>
        <p:spPr>
          <a:xfrm>
            <a:off x="1905275" y="3312793"/>
            <a:ext cx="1549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Advice</a:t>
            </a:r>
          </a:p>
          <a:p>
            <a:r>
              <a:rPr lang="en-IN" sz="1400" dirty="0"/>
              <a:t>from defining your projects to seamless delivery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E27F88B-BED2-434B-9572-C20A627AAFC6}"/>
              </a:ext>
            </a:extLst>
          </p:cNvPr>
          <p:cNvSpPr txBox="1"/>
          <p:nvPr/>
        </p:nvSpPr>
        <p:spPr>
          <a:xfrm>
            <a:off x="4455435" y="3322320"/>
            <a:ext cx="1549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Selection</a:t>
            </a:r>
          </a:p>
          <a:p>
            <a:r>
              <a:rPr lang="en-IN" sz="1400" dirty="0"/>
              <a:t>of right agencies through a 21 point assessment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968593B-FFF6-4166-9E19-A30ECF473FF7}"/>
              </a:ext>
            </a:extLst>
          </p:cNvPr>
          <p:cNvSpPr txBox="1"/>
          <p:nvPr/>
        </p:nvSpPr>
        <p:spPr>
          <a:xfrm>
            <a:off x="7005595" y="3322320"/>
            <a:ext cx="1633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Cost</a:t>
            </a:r>
          </a:p>
          <a:p>
            <a:r>
              <a:rPr lang="en-IN" sz="1400" dirty="0"/>
              <a:t>Savings through  commercial &amp; technical bids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1C813A4-27B1-4738-B2E7-F95155E47933}"/>
              </a:ext>
            </a:extLst>
          </p:cNvPr>
          <p:cNvSpPr txBox="1"/>
          <p:nvPr/>
        </p:nvSpPr>
        <p:spPr>
          <a:xfrm>
            <a:off x="9766850" y="3312794"/>
            <a:ext cx="1549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Security</a:t>
            </a:r>
          </a:p>
          <a:p>
            <a:r>
              <a:rPr lang="en-IN" sz="1400" dirty="0"/>
              <a:t>of your data, payment, delivery &amp; support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xmlns="" id="{BD84C757-A6E1-41E5-82C4-503AD284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Benchkart Advantages</a:t>
            </a:r>
          </a:p>
        </p:txBody>
      </p:sp>
    </p:spTree>
    <p:extLst>
      <p:ext uri="{BB962C8B-B14F-4D97-AF65-F5344CB8AC3E}">
        <p14:creationId xmlns:p14="http://schemas.microsoft.com/office/powerpoint/2010/main" val="400000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49F05-801D-4506-B337-03C1DB86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</a:t>
            </a:r>
          </a:p>
        </p:txBody>
      </p:sp>
      <p:pic>
        <p:nvPicPr>
          <p:cNvPr id="5" name="Graphic 4" descr="Send">
            <a:extLst>
              <a:ext uri="{FF2B5EF4-FFF2-40B4-BE49-F238E27FC236}">
                <a16:creationId xmlns:a16="http://schemas.microsoft.com/office/drawing/2014/main" xmlns="" id="{7C377034-E0BA-4F8E-B814-4D61391D1B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04163" y="2132838"/>
            <a:ext cx="1106424" cy="11064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0F82F90-6170-455D-954E-7225E7B52DD3}"/>
              </a:ext>
            </a:extLst>
          </p:cNvPr>
          <p:cNvSpPr/>
          <p:nvPr/>
        </p:nvSpPr>
        <p:spPr>
          <a:xfrm>
            <a:off x="1066800" y="3514725"/>
            <a:ext cx="2343150" cy="1325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A177153-0489-4AB0-9326-A49986DD8DB0}"/>
              </a:ext>
            </a:extLst>
          </p:cNvPr>
          <p:cNvSpPr/>
          <p:nvPr/>
        </p:nvSpPr>
        <p:spPr>
          <a:xfrm>
            <a:off x="3676651" y="3514724"/>
            <a:ext cx="2343150" cy="1325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C2B6C05-6644-451E-9602-E8AAED5BD323}"/>
              </a:ext>
            </a:extLst>
          </p:cNvPr>
          <p:cNvSpPr/>
          <p:nvPr/>
        </p:nvSpPr>
        <p:spPr>
          <a:xfrm>
            <a:off x="6286502" y="3514724"/>
            <a:ext cx="2343150" cy="1325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E0F4858-FED2-4973-BE65-F145CCDEC76E}"/>
              </a:ext>
            </a:extLst>
          </p:cNvPr>
          <p:cNvSpPr/>
          <p:nvPr/>
        </p:nvSpPr>
        <p:spPr>
          <a:xfrm>
            <a:off x="8896353" y="3514724"/>
            <a:ext cx="2343150" cy="1325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4C4A977-D739-4F68-BAC0-2CE9FE537CD9}"/>
              </a:ext>
            </a:extLst>
          </p:cNvPr>
          <p:cNvSpPr txBox="1"/>
          <p:nvPr/>
        </p:nvSpPr>
        <p:spPr>
          <a:xfrm>
            <a:off x="1066799" y="3514724"/>
            <a:ext cx="2371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Post Requirement</a:t>
            </a:r>
          </a:p>
          <a:p>
            <a:r>
              <a:rPr lang="en-IN" sz="1400" dirty="0"/>
              <a:t>Provide required details to create a rich project. Seek our help if required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9480331-A3B1-46E7-93EC-C98000D10EE9}"/>
              </a:ext>
            </a:extLst>
          </p:cNvPr>
          <p:cNvSpPr txBox="1"/>
          <p:nvPr/>
        </p:nvSpPr>
        <p:spPr>
          <a:xfrm>
            <a:off x="3676651" y="3527939"/>
            <a:ext cx="2343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Evaluate Bids</a:t>
            </a:r>
          </a:p>
          <a:p>
            <a:r>
              <a:rPr lang="en-IN" sz="1400" dirty="0"/>
              <a:t>Make your selection basis the technical &amp; commercial aspects of the bids received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8FF9399-AF18-43CD-ABBC-34A952FE5AC3}"/>
              </a:ext>
            </a:extLst>
          </p:cNvPr>
          <p:cNvSpPr txBox="1"/>
          <p:nvPr/>
        </p:nvSpPr>
        <p:spPr>
          <a:xfrm>
            <a:off x="6315077" y="3527939"/>
            <a:ext cx="2343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Select Vendor</a:t>
            </a:r>
          </a:p>
          <a:p>
            <a:r>
              <a:rPr lang="en-IN" sz="1400" dirty="0"/>
              <a:t>Finalize project after connecting with selected vendor. Change if required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80CC7DB-6366-49B6-91DF-A2FE3CDA243A}"/>
              </a:ext>
            </a:extLst>
          </p:cNvPr>
          <p:cNvSpPr txBox="1"/>
          <p:nvPr/>
        </p:nvSpPr>
        <p:spPr>
          <a:xfrm>
            <a:off x="8896353" y="3514724"/>
            <a:ext cx="2343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Begin Work</a:t>
            </a:r>
          </a:p>
          <a:p>
            <a:r>
              <a:rPr lang="en-IN" sz="1400" dirty="0"/>
              <a:t>Your advance payment is passed to supplier only basis your approvals</a:t>
            </a:r>
            <a:endParaRPr lang="en-IN" dirty="0"/>
          </a:p>
        </p:txBody>
      </p:sp>
      <p:pic>
        <p:nvPicPr>
          <p:cNvPr id="15" name="Graphic 14" descr="Open envelope">
            <a:extLst>
              <a:ext uri="{FF2B5EF4-FFF2-40B4-BE49-F238E27FC236}">
                <a16:creationId xmlns:a16="http://schemas.microsoft.com/office/drawing/2014/main" xmlns="" id="{11B413F7-BAC6-4050-AB21-F8EC6B9662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104513" y="2132838"/>
            <a:ext cx="1106424" cy="1106424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xmlns="" id="{6CE4FEB8-83E5-4A39-824A-AEBAAA3F99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904863" y="2151888"/>
            <a:ext cx="1106424" cy="1106424"/>
          </a:xfrm>
          <a:prstGeom prst="rect">
            <a:avLst/>
          </a:prstGeom>
        </p:spPr>
      </p:pic>
      <p:pic>
        <p:nvPicPr>
          <p:cNvPr id="19" name="Graphic 18" descr="Play">
            <a:extLst>
              <a:ext uri="{FF2B5EF4-FFF2-40B4-BE49-F238E27FC236}">
                <a16:creationId xmlns:a16="http://schemas.microsoft.com/office/drawing/2014/main" xmlns="" id="{291663E6-0EF2-4B70-A660-4B6E1F8734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705213" y="2132838"/>
            <a:ext cx="1106424" cy="110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7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96</Words>
  <Application>Microsoft Office PowerPoint</Application>
  <PresentationFormat>Custom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Benchkart Advantages</vt:lpstr>
      <vt:lpstr>How it 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kislay kumar</dc:creator>
  <cp:lastModifiedBy>DELL</cp:lastModifiedBy>
  <cp:revision>12</cp:revision>
  <dcterms:created xsi:type="dcterms:W3CDTF">2019-12-24T10:08:21Z</dcterms:created>
  <dcterms:modified xsi:type="dcterms:W3CDTF">2019-12-25T04:18:40Z</dcterms:modified>
</cp:coreProperties>
</file>