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4" r:id="rId4"/>
    <p:sldId id="258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C19"/>
    <a:srgbClr val="021323"/>
    <a:srgbClr val="23A54D"/>
    <a:srgbClr val="F2B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4F0274-1C53-450C-A37E-0A3DFF6E7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EFA4780-20F7-46F1-8C1C-CC9654B7F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1FE354-5899-43B4-AA2A-9E87BAB8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8531-55E3-4056-8843-81935337364A}" type="datetimeFigureOut">
              <a:rPr lang="en-IN" smtClean="0"/>
              <a:t>13-02-2020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F84AD7-E492-48C4-9E83-51A11AF4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E2FFFF-0681-4EE5-8E38-C75192D1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2B1D-11A8-42AC-9C67-E0679D74D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91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8F0B29-64D6-4909-978F-AE7EBC0DD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22674A8-3C69-4293-9429-B5A098380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7E1523-0C93-4430-B9AD-9E805BCC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8531-55E3-4056-8843-81935337364A}" type="datetimeFigureOut">
              <a:rPr lang="en-IN" smtClean="0"/>
              <a:t>13-02-2020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3F6C4C-E7A6-4071-B0B6-3B887747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1DE53F-E6AA-4421-B8C5-7F222484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2B1D-11A8-42AC-9C67-E0679D74D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97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BF49D21-AFA1-4C80-BDC0-96226B02F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A278193-C823-4B78-A462-EB0DC9D29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3BA666-4316-4D16-931D-D1AEEF0B7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8531-55E3-4056-8843-81935337364A}" type="datetimeFigureOut">
              <a:rPr lang="en-IN" smtClean="0"/>
              <a:t>13-02-2020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48B8EA-CF2A-4576-85B6-608253E1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375807-EE92-49C4-A28C-F97CCB62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2B1D-11A8-42AC-9C67-E0679D74D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54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21ABD4-E74A-49F9-A35F-FE6D4358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248C98-65AD-4AD8-BE28-C01B275D2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5DB9F56-46BB-43A1-9D5A-5AB573B6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8531-55E3-4056-8843-81935337364A}" type="datetimeFigureOut">
              <a:rPr lang="en-IN" smtClean="0"/>
              <a:t>13-02-2020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774BDB-D1CB-474B-9975-D0739991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77E34E-ECF6-4D65-88DA-064CD0D6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2B1D-11A8-42AC-9C67-E0679D74D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76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BCBD3C-F0AB-4E0B-816D-CE653DCE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DF07BE3-FA8B-4E50-A423-B85E72CD7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346E3E-FFB4-4E25-89CC-0B19C5BE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8531-55E3-4056-8843-81935337364A}" type="datetimeFigureOut">
              <a:rPr lang="en-IN" smtClean="0"/>
              <a:t>13-02-2020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34D15E-9F03-4CA3-B399-CA16802EE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5B0152-A3E4-46A1-87FB-52E3A10C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2B1D-11A8-42AC-9C67-E0679D74D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14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55297B-C369-4F41-A72D-AE5D791B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088E4D-9F84-4BC2-ACC0-29E44BFBE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9626F5B-104A-4AAD-A7E1-4D977AD09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691C7DC-7795-4B2E-87BB-76112D10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8531-55E3-4056-8843-81935337364A}" type="datetimeFigureOut">
              <a:rPr lang="en-IN" smtClean="0"/>
              <a:t>13-02-2020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53FCD34-638B-4E14-A8FE-E78DEC58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2FE3580-77C8-4A4B-B3CE-99D1098D2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2B1D-11A8-42AC-9C67-E0679D74D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355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341E81-9085-4C6A-B40A-2F75366E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DAE9C47-35FE-4150-9FFE-3DDFF385E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C87CB23-FA88-4D1C-B167-9B4A72DBF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A6CBFF8-8EFB-4BAE-925F-5925804B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BB0BC0C-AAF9-479C-B7E9-5B90CF53F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7DACB2C-0C65-45D4-85D2-AFE25974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8531-55E3-4056-8843-81935337364A}" type="datetimeFigureOut">
              <a:rPr lang="en-IN" smtClean="0"/>
              <a:t>13-02-2020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BFE4A5D-FF9C-40F8-9545-C117D1FA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B5E1F4C-5697-4304-A9B9-877149EB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2B1D-11A8-42AC-9C67-E0679D74D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26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694BA4-1140-40E5-997D-B1D0C276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B12CF14-3496-4E7E-B130-B6F2614D2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8531-55E3-4056-8843-81935337364A}" type="datetimeFigureOut">
              <a:rPr lang="en-IN" smtClean="0"/>
              <a:t>13-02-2020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369C67F-338E-4189-A7B2-9A2E87CFC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5D661FC-145C-42CE-9D1B-7010ED4B5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2B1D-11A8-42AC-9C67-E0679D74D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17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A83DE0A-0A62-4C02-911D-1D34B7BE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8531-55E3-4056-8843-81935337364A}" type="datetimeFigureOut">
              <a:rPr lang="en-IN" smtClean="0"/>
              <a:t>13-02-2020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72C9D93-EB93-48D6-AFB0-A6E0A07F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632767B-2198-4A21-9656-DC1D41456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2B1D-11A8-42AC-9C67-E0679D74D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94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DCDDFF-3A92-4C16-8F71-4637DCB47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259077-9E52-4C51-A701-3278F892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64BFD45-D7CC-4BB7-A6F1-8BBB44CD3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9D441B2-1FF4-4C91-A2F4-AA204E7E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8531-55E3-4056-8843-81935337364A}" type="datetimeFigureOut">
              <a:rPr lang="en-IN" smtClean="0"/>
              <a:t>13-02-2020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E5F767E-16B0-4087-AFE6-63F7F6A3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33F9B00-F9A8-41AA-939D-5C19F21A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2B1D-11A8-42AC-9C67-E0679D74D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35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E3859B-611A-4FF4-9FCE-FA29FAFA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6D66C12-4CB2-46EA-88EA-3008F07CE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1CE247C-B70D-4CE0-8B06-EBCA90EF2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B3498DC-F4EC-4610-8D90-77B184BE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8531-55E3-4056-8843-81935337364A}" type="datetimeFigureOut">
              <a:rPr lang="en-IN" smtClean="0"/>
              <a:t>13-02-2020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D37AED5-AAEB-45C9-A052-3F85B690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921EA9C-63F6-4F1C-8375-A2592A3AF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2B1D-11A8-42AC-9C67-E0679D74D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08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49E8F24-E0AE-4371-897D-F033A3117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B2A8552-95BB-4FC3-9173-5DB68DD53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FB3E53-0D58-4C6B-8EA7-EBAC5B1C9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98531-55E3-4056-8843-81935337364A}" type="datetimeFigureOut">
              <a:rPr lang="en-IN" smtClean="0"/>
              <a:t>13-02-2020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FF6391F-6112-4F67-B4DB-5570453D6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08956C-AABF-4879-92EF-9DB1B41E5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F2B1D-11A8-42AC-9C67-E0679D74D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37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2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3810AE38-FD93-4606-938B-334FCDF9E008}"/>
              </a:ext>
            </a:extLst>
          </p:cNvPr>
          <p:cNvSpPr/>
          <p:nvPr/>
        </p:nvSpPr>
        <p:spPr>
          <a:xfrm>
            <a:off x="2383525" y="1964609"/>
            <a:ext cx="2131288" cy="2993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3FAC33EB-FFB1-4A03-A26E-7CFF545CCA79}"/>
              </a:ext>
            </a:extLst>
          </p:cNvPr>
          <p:cNvSpPr/>
          <p:nvPr/>
        </p:nvSpPr>
        <p:spPr>
          <a:xfrm>
            <a:off x="4565614" y="1964609"/>
            <a:ext cx="2219960" cy="29934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429A2880-E64B-4112-82EF-44B07A8194F8}"/>
              </a:ext>
            </a:extLst>
          </p:cNvPr>
          <p:cNvSpPr/>
          <p:nvPr/>
        </p:nvSpPr>
        <p:spPr>
          <a:xfrm>
            <a:off x="6830662" y="1964609"/>
            <a:ext cx="2219960" cy="29934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CFDD24B6-63A8-46FB-931C-FD550DC2B8C6}"/>
              </a:ext>
            </a:extLst>
          </p:cNvPr>
          <p:cNvSpPr/>
          <p:nvPr/>
        </p:nvSpPr>
        <p:spPr>
          <a:xfrm>
            <a:off x="9116030" y="1964609"/>
            <a:ext cx="2219960" cy="29934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9B27A22E-A37C-471E-911D-5175C362371B}"/>
              </a:ext>
            </a:extLst>
          </p:cNvPr>
          <p:cNvSpPr/>
          <p:nvPr/>
        </p:nvSpPr>
        <p:spPr>
          <a:xfrm>
            <a:off x="35518" y="1973262"/>
            <a:ext cx="2219960" cy="29848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E0215B-FE15-4715-B36D-23235CA7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xmlns="" id="{49BAB7D4-1F14-4265-BA34-4D0CB3CF4A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49335" y="2266157"/>
            <a:ext cx="723181" cy="753269"/>
          </a:xfrm>
          <a:prstGeom prst="rect">
            <a:avLst/>
          </a:prstGeom>
          <a:noFill/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1BAE04B2-7FF4-4317-A208-14E051D4C0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934703" y="2290050"/>
            <a:ext cx="723181" cy="753269"/>
          </a:xfrm>
          <a:prstGeom prst="rect">
            <a:avLst/>
          </a:prstGeom>
          <a:noFill/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xmlns="" id="{208DDD01-14D4-4DAB-813A-46AC1E5BBAC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179430" y="2290050"/>
            <a:ext cx="723183" cy="753271"/>
          </a:xfrm>
          <a:prstGeom prst="rect">
            <a:avLst/>
          </a:prstGeom>
          <a:noFill/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xmlns="" id="{9D9752E7-6EE7-4810-9103-9A5BB5925F1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445029" y="2252385"/>
            <a:ext cx="736403" cy="767041"/>
          </a:xfrm>
          <a:prstGeom prst="rect">
            <a:avLst/>
          </a:prstGeom>
          <a:noFill/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xmlns="" id="{43001657-AC0C-47AC-83B2-E1D8B467F58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734843" y="2201546"/>
            <a:ext cx="723183" cy="753271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2FCE71C-8120-4434-B2C4-B5E10BA402D9}"/>
              </a:ext>
            </a:extLst>
          </p:cNvPr>
          <p:cNvSpPr txBox="1"/>
          <p:nvPr/>
        </p:nvSpPr>
        <p:spPr>
          <a:xfrm>
            <a:off x="35518" y="3317240"/>
            <a:ext cx="21407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23A54D"/>
                </a:solidFill>
              </a:rPr>
              <a:t>You post your requirement directly or </a:t>
            </a:r>
          </a:p>
          <a:p>
            <a:pPr algn="ctr"/>
            <a:r>
              <a:rPr lang="en-IN" dirty="0">
                <a:solidFill>
                  <a:srgbClr val="23A54D"/>
                </a:solidFill>
              </a:rPr>
              <a:t>‘book a consultant’, if required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75A47BB-4EAE-46D9-BC4B-8D799B5300C9}"/>
              </a:ext>
            </a:extLst>
          </p:cNvPr>
          <p:cNvSpPr txBox="1"/>
          <p:nvPr/>
        </p:nvSpPr>
        <p:spPr>
          <a:xfrm>
            <a:off x="2320885" y="3317240"/>
            <a:ext cx="2140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23A54D"/>
                </a:solidFill>
              </a:rPr>
              <a:t>Our matching algorithms get you the 3 most suited proposals in 72 hours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63991C9-18D1-4B67-8FD8-E198783B31BA}"/>
              </a:ext>
            </a:extLst>
          </p:cNvPr>
          <p:cNvSpPr txBox="1"/>
          <p:nvPr/>
        </p:nvSpPr>
        <p:spPr>
          <a:xfrm>
            <a:off x="7005774" y="3317240"/>
            <a:ext cx="1869735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23A54D"/>
                </a:solidFill>
              </a:rPr>
              <a:t>Use simple tools &amp; our support to be on top of delivery schedule &amp; quality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3843066-D7FD-4405-BA9F-EB0845A0028B}"/>
              </a:ext>
            </a:extLst>
          </p:cNvPr>
          <p:cNvSpPr txBox="1"/>
          <p:nvPr/>
        </p:nvSpPr>
        <p:spPr>
          <a:xfrm>
            <a:off x="9291142" y="3303019"/>
            <a:ext cx="1869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23A54D"/>
                </a:solidFill>
              </a:rPr>
              <a:t>Approve work, release payments &amp; review partner basis delivery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94D73EE-5411-4EC9-A242-74E69B7C7A83}"/>
              </a:ext>
            </a:extLst>
          </p:cNvPr>
          <p:cNvSpPr txBox="1"/>
          <p:nvPr/>
        </p:nvSpPr>
        <p:spPr>
          <a:xfrm>
            <a:off x="4694799" y="3317240"/>
            <a:ext cx="1909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23A54D"/>
                </a:solidFill>
              </a:rPr>
              <a:t>You select the right partner, use our processes to define goals/ milestones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933700"/>
            <a:ext cx="38100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2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Call center">
            <a:extLst>
              <a:ext uri="{FF2B5EF4-FFF2-40B4-BE49-F238E27FC236}">
                <a16:creationId xmlns:a16="http://schemas.microsoft.com/office/drawing/2014/main" xmlns="" id="{CC11C089-FA43-48A1-B8CB-92715CB9DC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225347" y="2363267"/>
            <a:ext cx="1217066" cy="1217066"/>
          </a:xfrm>
          <a:prstGeom prst="rect">
            <a:avLst/>
          </a:prstGeom>
        </p:spPr>
      </p:pic>
      <p:pic>
        <p:nvPicPr>
          <p:cNvPr id="9" name="Graphic 8" descr="Checklist RTL">
            <a:extLst>
              <a:ext uri="{FF2B5EF4-FFF2-40B4-BE49-F238E27FC236}">
                <a16:creationId xmlns:a16="http://schemas.microsoft.com/office/drawing/2014/main" xmlns="" id="{45B2A739-3EFC-4CA9-8801-60E2CF30EA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790747" y="2363267"/>
            <a:ext cx="1217066" cy="1217066"/>
          </a:xfrm>
          <a:prstGeom prst="rect">
            <a:avLst/>
          </a:prstGeom>
        </p:spPr>
      </p:pic>
      <p:pic>
        <p:nvPicPr>
          <p:cNvPr id="11" name="Graphic 10" descr="Safe">
            <a:extLst>
              <a:ext uri="{FF2B5EF4-FFF2-40B4-BE49-F238E27FC236}">
                <a16:creationId xmlns:a16="http://schemas.microsoft.com/office/drawing/2014/main" xmlns="" id="{483D55DA-02AB-4EC4-96FE-4FDEA2F0D6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921547" y="2363267"/>
            <a:ext cx="1217066" cy="1217066"/>
          </a:xfrm>
          <a:prstGeom prst="rect">
            <a:avLst/>
          </a:prstGeom>
        </p:spPr>
      </p:pic>
      <p:pic>
        <p:nvPicPr>
          <p:cNvPr id="13" name="Graphic 12" descr="Bar graph with downward trend">
            <a:extLst>
              <a:ext uri="{FF2B5EF4-FFF2-40B4-BE49-F238E27FC236}">
                <a16:creationId xmlns:a16="http://schemas.microsoft.com/office/drawing/2014/main" xmlns="" id="{1EA94F1B-A479-4E01-A939-45E64FCA828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356147" y="2363267"/>
            <a:ext cx="1217066" cy="12170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D939879-3987-415F-9CF2-A4E60C5206FE}"/>
              </a:ext>
            </a:extLst>
          </p:cNvPr>
          <p:cNvSpPr txBox="1"/>
          <p:nvPr/>
        </p:nvSpPr>
        <p:spPr>
          <a:xfrm>
            <a:off x="1225347" y="3891280"/>
            <a:ext cx="18084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Customised</a:t>
            </a:r>
          </a:p>
          <a:p>
            <a:r>
              <a:rPr lang="en-IN" sz="1400" dirty="0"/>
              <a:t>Consultant support for Projects of any size &amp; complexity</a:t>
            </a:r>
            <a:endParaRPr lang="en-IN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7A46D90-86AA-4501-843A-11C30D7A56A4}"/>
              </a:ext>
            </a:extLst>
          </p:cNvPr>
          <p:cNvSpPr txBox="1"/>
          <p:nvPr/>
        </p:nvSpPr>
        <p:spPr>
          <a:xfrm>
            <a:off x="3790747" y="3891280"/>
            <a:ext cx="18084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Curated</a:t>
            </a:r>
          </a:p>
          <a:p>
            <a:r>
              <a:rPr lang="en-IN" sz="1400" dirty="0"/>
              <a:t>Rigorous Assessments to get you the finest Partners</a:t>
            </a:r>
            <a:endParaRPr lang="en-IN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5DC5133-7212-489A-8E98-06139605F8DF}"/>
              </a:ext>
            </a:extLst>
          </p:cNvPr>
          <p:cNvSpPr txBox="1"/>
          <p:nvPr/>
        </p:nvSpPr>
        <p:spPr>
          <a:xfrm>
            <a:off x="8921547" y="3891279"/>
            <a:ext cx="18084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Secure</a:t>
            </a:r>
          </a:p>
          <a:p>
            <a:r>
              <a:rPr lang="en-IN" sz="1600" dirty="0"/>
              <a:t>Safety for your Payments, Data, Delivery &amp; Support</a:t>
            </a:r>
            <a:endParaRPr lang="en-IN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A2F7D24-734B-4434-9A73-C922DBD1B0D8}"/>
              </a:ext>
            </a:extLst>
          </p:cNvPr>
          <p:cNvSpPr txBox="1"/>
          <p:nvPr/>
        </p:nvSpPr>
        <p:spPr>
          <a:xfrm>
            <a:off x="6356147" y="3891279"/>
            <a:ext cx="18084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Cost-effective</a:t>
            </a:r>
          </a:p>
          <a:p>
            <a:r>
              <a:rPr lang="en-IN" sz="1400" dirty="0"/>
              <a:t>Automated solutions to save Resources, Time &amp; Money</a:t>
            </a:r>
            <a:endParaRPr lang="en-IN" sz="1100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xmlns="" id="{83E250B2-E12E-4097-8CA4-C0FB86C4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Benchkart Assurance</a:t>
            </a:r>
          </a:p>
        </p:txBody>
      </p:sp>
    </p:spTree>
    <p:extLst>
      <p:ext uri="{BB962C8B-B14F-4D97-AF65-F5344CB8AC3E}">
        <p14:creationId xmlns:p14="http://schemas.microsoft.com/office/powerpoint/2010/main" val="338453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039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E0215B-FE15-4715-B36D-23235CA7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xmlns="" id="{49BAB7D4-1F14-4265-BA34-4D0CB3CF4A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5429" y="1835532"/>
            <a:ext cx="1102862" cy="1102862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1BAE04B2-7FF4-4317-A208-14E051D4C0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11101" y="1835533"/>
            <a:ext cx="1102862" cy="1102862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xmlns="" id="{208DDD01-14D4-4DAB-813A-46AC1E5BBAC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542621" y="1894905"/>
            <a:ext cx="1102864" cy="110286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xmlns="" id="{9D9752E7-6EE7-4810-9103-9A5BB5925F1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769569" y="1851726"/>
            <a:ext cx="1102863" cy="1102863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xmlns="" id="{43001657-AC0C-47AC-83B2-E1D8B467F58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996514" y="1851725"/>
            <a:ext cx="1102864" cy="11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7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ED533A1-4A06-417F-A691-9735DA3FB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032"/>
            <a:ext cx="12192000" cy="64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1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7B2546F-FC52-4FF1-829A-923E41542F6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0"/>
            <a:ext cx="12192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17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9656C45-596B-42AF-B195-9FF0FE423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660"/>
            <a:ext cx="12192000" cy="4445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58684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EEAC91A-FBF1-43CC-8BF7-EA8AF3C02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8518"/>
            <a:ext cx="12192000" cy="444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16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A5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0C0367F-C97B-4BA1-99BB-77931988B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19925" y="1285847"/>
            <a:ext cx="4124324" cy="428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21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113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How it Works</vt:lpstr>
      <vt:lpstr>Benchkart Assurance</vt:lpstr>
      <vt:lpstr>PowerPoint Presentation</vt:lpstr>
      <vt:lpstr>How it Works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kislay kumar</dc:creator>
  <cp:lastModifiedBy>DELL</cp:lastModifiedBy>
  <cp:revision>29</cp:revision>
  <dcterms:created xsi:type="dcterms:W3CDTF">2020-02-11T10:42:33Z</dcterms:created>
  <dcterms:modified xsi:type="dcterms:W3CDTF">2020-02-13T12:40:00Z</dcterms:modified>
</cp:coreProperties>
</file>