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C4F7-14DF-495D-AD7C-807726A782D2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6207-FAE9-466B-B565-C7C396B2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1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C4F7-14DF-495D-AD7C-807726A782D2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6207-FAE9-466B-B565-C7C396B2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1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C4F7-14DF-495D-AD7C-807726A782D2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6207-FAE9-466B-B565-C7C396B2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66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C4F7-14DF-495D-AD7C-807726A782D2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6207-FAE9-466B-B565-C7C396B2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38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C4F7-14DF-495D-AD7C-807726A782D2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6207-FAE9-466B-B565-C7C396B2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72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C4F7-14DF-495D-AD7C-807726A782D2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6207-FAE9-466B-B565-C7C396B2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0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C4F7-14DF-495D-AD7C-807726A782D2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6207-FAE9-466B-B565-C7C396B2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4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C4F7-14DF-495D-AD7C-807726A782D2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6207-FAE9-466B-B565-C7C396B2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41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C4F7-14DF-495D-AD7C-807726A782D2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6207-FAE9-466B-B565-C7C396B2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1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C4F7-14DF-495D-AD7C-807726A782D2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6207-FAE9-466B-B565-C7C396B2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59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C4F7-14DF-495D-AD7C-807726A782D2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6207-FAE9-466B-B565-C7C396B2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8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CC4F7-14DF-495D-AD7C-807726A782D2}" type="datetimeFigureOut">
              <a:rPr lang="en-IN" smtClean="0"/>
              <a:t>07-05-2018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97B6207-FAE9-466B-B565-C7C396B27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59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DeepForms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Currently filling of marks obtained by student in the database is done manually by teachers.</a:t>
            </a:r>
          </a:p>
          <a:p>
            <a:r>
              <a:rPr lang="en-IN" dirty="0" smtClean="0"/>
              <a:t>This wastes a lot of time of the teachers, which can be utilised instead in some productive activities such as research, designing new methodology for teaching etc.</a:t>
            </a:r>
          </a:p>
        </p:txBody>
      </p:sp>
    </p:spTree>
    <p:extLst>
      <p:ext uri="{BB962C8B-B14F-4D97-AF65-F5344CB8AC3E}">
        <p14:creationId xmlns:p14="http://schemas.microsoft.com/office/powerpoint/2010/main" val="12003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which will take scanned copy of paper as a input and upload the data in database directly.</a:t>
            </a:r>
          </a:p>
          <a:p>
            <a:r>
              <a:rPr lang="en-IN" dirty="0" smtClean="0"/>
              <a:t>Application can also be used to compute and analyse fulfilment of course objectives using appropriate formulae.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1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Pre-processing the image</a:t>
            </a:r>
          </a:p>
          <a:p>
            <a:r>
              <a:rPr lang="en-IN" dirty="0" smtClean="0"/>
              <a:t>Applying Convolutional Neural Network for digit and character extraction</a:t>
            </a:r>
          </a:p>
          <a:p>
            <a:r>
              <a:rPr lang="en-IN" dirty="0" smtClean="0"/>
              <a:t>Saving results to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8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study deep learning with neural network concepts</a:t>
            </a:r>
          </a:p>
          <a:p>
            <a:r>
              <a:rPr lang="en-US" dirty="0"/>
              <a:t>To obtain raw dataset and pre-process it </a:t>
            </a:r>
            <a:endParaRPr lang="en-US" dirty="0" smtClean="0"/>
          </a:p>
          <a:p>
            <a:r>
              <a:rPr lang="en-US" dirty="0"/>
              <a:t>To study image processing </a:t>
            </a:r>
            <a:r>
              <a:rPr lang="en-US" dirty="0" smtClean="0"/>
              <a:t>concepts</a:t>
            </a:r>
            <a:endParaRPr lang="en-US" dirty="0"/>
          </a:p>
          <a:p>
            <a:r>
              <a:rPr lang="en-US" dirty="0"/>
              <a:t>To implement knowledge of software engineering processes in development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282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 diagram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891011"/>
            <a:ext cx="7315200" cy="5066453"/>
          </a:xfrm>
        </p:spPr>
      </p:pic>
    </p:spTree>
    <p:extLst>
      <p:ext uri="{BB962C8B-B14F-4D97-AF65-F5344CB8AC3E}">
        <p14:creationId xmlns:p14="http://schemas.microsoft.com/office/powerpoint/2010/main" val="3931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83" y="778934"/>
            <a:ext cx="7960540" cy="5204178"/>
          </a:xfrm>
        </p:spPr>
      </p:pic>
    </p:spTree>
    <p:extLst>
      <p:ext uri="{BB962C8B-B14F-4D97-AF65-F5344CB8AC3E}">
        <p14:creationId xmlns:p14="http://schemas.microsoft.com/office/powerpoint/2010/main" val="40934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Versions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Scale the application to handle any form provided a blank copy of the same.</a:t>
            </a:r>
          </a:p>
          <a:p>
            <a:r>
              <a:rPr lang="en-IN" dirty="0" smtClean="0"/>
              <a:t>Create Web-app and RESTful API for handling server requests for processing 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3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23</TotalTime>
  <Words>169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DeepForms</vt:lpstr>
      <vt:lpstr>Need</vt:lpstr>
      <vt:lpstr>Proposed Solution</vt:lpstr>
      <vt:lpstr>Design Methodology</vt:lpstr>
      <vt:lpstr>Objective</vt:lpstr>
      <vt:lpstr>Use case diagram</vt:lpstr>
      <vt:lpstr>Activity diagram</vt:lpstr>
      <vt:lpstr>Future Versions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DeepForms</dc:title>
  <dc:creator>Saket Kulkarni</dc:creator>
  <cp:lastModifiedBy>Saket Kulkarni</cp:lastModifiedBy>
  <cp:revision>6</cp:revision>
  <dcterms:created xsi:type="dcterms:W3CDTF">2018-03-23T09:07:27Z</dcterms:created>
  <dcterms:modified xsi:type="dcterms:W3CDTF">2018-05-06T22:20:45Z</dcterms:modified>
</cp:coreProperties>
</file>