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5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72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1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67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39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72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7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A62FE-DF89-42F8-B9BB-797DDCEBDE17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E4F5-FD5D-472A-A469-EB650EB26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0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Hello guys u suck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9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guys u suck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guys u suck </dc:title>
  <dc:creator>Drishya</dc:creator>
  <cp:lastModifiedBy>Drishya</cp:lastModifiedBy>
  <cp:revision>1</cp:revision>
  <dcterms:created xsi:type="dcterms:W3CDTF">2022-01-28T05:40:15Z</dcterms:created>
  <dcterms:modified xsi:type="dcterms:W3CDTF">2022-01-28T05:40:30Z</dcterms:modified>
</cp:coreProperties>
</file>