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onstantia" pitchFamily="18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76112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2830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29093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Earlier method is based on neural n/w, that requires highly trained data.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3884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92894a1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92894a1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792894a16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11531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648907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435401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92894a16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92894a16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792894a16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1849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92894a16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92894a16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792894a168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93931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41061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9" name="Google Shape;89;p12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5" name="Google Shape;95;p12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" name="Google Shape;97;p12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7" name="Google Shape;17;p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65000" sy="65000" flip="none" algn="tl"/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5" name="Google Shape;35;p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ctrTitle"/>
          </p:nvPr>
        </p:nvSpPr>
        <p:spPr>
          <a:xfrm>
            <a:off x="609600" y="1143000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Automatic License Plate Recognition System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533400" y="3228518"/>
            <a:ext cx="8169000" cy="29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4572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5"/>
              <a:buNone/>
            </a:pPr>
            <a:r>
              <a:rPr lang="en-US" sz="2405"/>
              <a:t>Presented By:-</a:t>
            </a:r>
            <a:endParaRPr/>
          </a:p>
          <a:p>
            <a:pPr marL="0" marR="45720" lvl="0" indent="0" algn="r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rPr lang="en-US" sz="2405"/>
              <a:t>Abhilasha Sharma </a:t>
            </a:r>
            <a:endParaRPr sz="2405"/>
          </a:p>
          <a:p>
            <a:pPr marL="0" marR="45720" lvl="0" indent="0" algn="r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rPr lang="en-US" sz="2405"/>
              <a:t>Ananya Deori</a:t>
            </a:r>
            <a:endParaRPr sz="2405"/>
          </a:p>
          <a:p>
            <a:pPr marL="0" marR="45720" lvl="0" indent="0" algn="r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rPr lang="en-US" sz="2405"/>
              <a:t>Arindom Sharma</a:t>
            </a:r>
            <a:endParaRPr sz="2405"/>
          </a:p>
          <a:p>
            <a:pPr marL="0" marR="45720" lvl="0" indent="0" algn="r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rPr lang="en-US" sz="2405"/>
              <a:t>Saket Kumar Jha</a:t>
            </a:r>
            <a:endParaRPr sz="2405"/>
          </a:p>
          <a:p>
            <a:pPr marL="0" marR="45720" lvl="0" indent="0" algn="r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rPr lang="en-US" sz="2405"/>
              <a:t>B-Tech (5</a:t>
            </a:r>
            <a:r>
              <a:rPr lang="en-US" sz="2405" baseline="30000"/>
              <a:t>th</a:t>
            </a:r>
            <a:r>
              <a:rPr lang="en-US" sz="2405"/>
              <a:t> Semester)</a:t>
            </a:r>
            <a:endParaRPr/>
          </a:p>
          <a:p>
            <a:pPr marL="0" marR="45720" lvl="0" indent="0" algn="r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rPr lang="en-US" sz="2405"/>
              <a:t>Department of Computer Science</a:t>
            </a:r>
            <a:endParaRPr sz="240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Conclusion</a:t>
            </a:r>
            <a:endParaRPr lang="en-IN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There is an immediate need of such kind of ANPR system in </a:t>
            </a:r>
            <a:r>
              <a:rPr lang="en-IN" dirty="0">
                <a:latin typeface="+mn-lt"/>
              </a:rPr>
              <a:t>I</a:t>
            </a:r>
            <a:r>
              <a:rPr lang="en-IN" dirty="0" smtClean="0">
                <a:latin typeface="+mn-lt"/>
              </a:rPr>
              <a:t>ndia as there are problem of traffic, stealing cars etc.</a:t>
            </a:r>
          </a:p>
          <a:p>
            <a:r>
              <a:rPr lang="en-IN" dirty="0" smtClean="0">
                <a:latin typeface="+mn-lt"/>
              </a:rPr>
              <a:t>Government should take some interest in developing this system as this system is very economical and eco-friendly if applied effectively, in the progress of nation.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886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None/>
            </a:pPr>
            <a:r>
              <a:rPr lang="en-US" dirty="0">
                <a:latin typeface="+mj-lt"/>
                <a:ea typeface="Times New Roman"/>
                <a:cs typeface="Times New Roman"/>
                <a:sym typeface="Times New Roman"/>
              </a:rPr>
              <a:t>Objective</a:t>
            </a:r>
            <a:endParaRPr b="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+mn-lt"/>
              </a:rPr>
              <a:t>Identification of stolen cars.</a:t>
            </a:r>
            <a:endParaRPr dirty="0">
              <a:latin typeface="+mn-lt"/>
            </a:endParaRPr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+mn-lt"/>
              </a:rPr>
              <a:t>Smuggling of cars.</a:t>
            </a:r>
            <a:endParaRPr dirty="0">
              <a:latin typeface="+mn-lt"/>
            </a:endParaRPr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+mn-lt"/>
              </a:rPr>
              <a:t>Invalid License plates.</a:t>
            </a:r>
            <a:endParaRPr dirty="0">
              <a:latin typeface="+mn-lt"/>
            </a:endParaRPr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+mn-lt"/>
              </a:rPr>
              <a:t>Reduce traffic related nuisance.</a:t>
            </a:r>
            <a:endParaRPr dirty="0">
              <a:latin typeface="+mn-lt"/>
            </a:endParaRPr>
          </a:p>
          <a:p>
            <a:pPr marL="274320" lvl="0" indent="-226059" algn="l" rtl="0">
              <a:spcBef>
                <a:spcPts val="520"/>
              </a:spcBef>
              <a:spcAft>
                <a:spcPts val="0"/>
              </a:spcAft>
              <a:buSzPts val="1710"/>
              <a:buChar char="⚫"/>
            </a:pPr>
            <a:r>
              <a:rPr lang="en-US" dirty="0">
                <a:latin typeface="+mn-lt"/>
              </a:rPr>
              <a:t>Usage of cars in terrorist attack/invalid activities.</a:t>
            </a:r>
            <a:endParaRPr dirty="0">
              <a:latin typeface="+mn-lt"/>
            </a:endParaRPr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dirty="0">
                <a:latin typeface="+mj-lt"/>
              </a:rPr>
              <a:t>Introduction</a:t>
            </a:r>
            <a:endParaRPr dirty="0">
              <a:latin typeface="+mj-lt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 dirty="0">
                <a:latin typeface="+mn-lt"/>
                <a:ea typeface="Times New Roman"/>
                <a:cs typeface="Times New Roman"/>
                <a:sym typeface="Times New Roman"/>
              </a:rPr>
              <a:t>Security is big issue in highly restricted areas. As well as in public places.</a:t>
            </a:r>
            <a:endParaRPr dirty="0">
              <a:latin typeface="+mn-lt"/>
            </a:endParaRPr>
          </a:p>
          <a:p>
            <a:pPr marL="274320" lvl="0" indent="-15367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 b="1" dirty="0">
                <a:latin typeface="+mn-lt"/>
                <a:ea typeface="Times New Roman"/>
                <a:cs typeface="Times New Roman"/>
                <a:sym typeface="Times New Roman"/>
              </a:rPr>
              <a:t>ANPR</a:t>
            </a:r>
            <a:r>
              <a:rPr lang="en-US" sz="2000" dirty="0">
                <a:latin typeface="+mn-lt"/>
                <a:ea typeface="Times New Roman"/>
                <a:cs typeface="Times New Roman"/>
                <a:sym typeface="Times New Roman"/>
              </a:rPr>
              <a:t> system is image processing technology which uses number plate to identify the vehicle.</a:t>
            </a:r>
            <a:endParaRPr dirty="0">
              <a:latin typeface="+mn-lt"/>
            </a:endParaRPr>
          </a:p>
          <a:p>
            <a:pPr marL="274320" lvl="0" indent="-15367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 dirty="0">
                <a:latin typeface="+mn-lt"/>
                <a:ea typeface="Times New Roman"/>
                <a:cs typeface="Times New Roman"/>
                <a:sym typeface="Times New Roman"/>
              </a:rPr>
              <a:t>Uses of optical character recognition technique(OCR) using Machine Learning.</a:t>
            </a: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74320" lvl="0" indent="-280670" algn="l" rtl="0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⚫"/>
            </a:pPr>
            <a:r>
              <a:rPr lang="en-US" sz="2000" dirty="0">
                <a:latin typeface="+mn-lt"/>
                <a:ea typeface="Times New Roman"/>
                <a:cs typeface="Times New Roman"/>
                <a:sym typeface="Times New Roman"/>
              </a:rPr>
              <a:t>This technology is used in various security and traffic application such as access-control system.</a:t>
            </a: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7432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Basic Project</a:t>
            </a:r>
            <a:endParaRPr dirty="0">
              <a:latin typeface="+mj-lt"/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7185" algn="l" rtl="0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 dirty="0">
                <a:latin typeface="+mn-lt"/>
              </a:rPr>
              <a:t>Input Image(from real environment)</a:t>
            </a:r>
            <a:endParaRPr dirty="0">
              <a:latin typeface="+mn-lt"/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 dirty="0">
                <a:latin typeface="+mn-lt"/>
              </a:rPr>
              <a:t>Algorithm using python.</a:t>
            </a:r>
            <a:endParaRPr dirty="0">
              <a:latin typeface="+mn-lt"/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 dirty="0">
                <a:latin typeface="+mn-lt"/>
              </a:rPr>
              <a:t>Using the extracted no as a input in parivahan.gov.in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dirty="0" smtClean="0"/>
              <a:t>Software Model</a:t>
            </a:r>
            <a:endParaRPr dirty="0"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dirty="0">
                <a:latin typeface="+mn-lt"/>
              </a:rPr>
              <a:t>   Software model consist of series of image processing technology.</a:t>
            </a:r>
            <a:endParaRPr dirty="0">
              <a:latin typeface="+mn-lt"/>
            </a:endParaRPr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Font typeface="Noto Sans Symbols"/>
              <a:buChar char="⮚"/>
            </a:pPr>
            <a:r>
              <a:rPr lang="en-US" dirty="0">
                <a:latin typeface="+mn-lt"/>
              </a:rPr>
              <a:t>Capture image.</a:t>
            </a:r>
            <a:endParaRPr dirty="0">
              <a:latin typeface="+mn-lt"/>
            </a:endParaRPr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Font typeface="Noto Sans Symbols"/>
              <a:buChar char="⮚"/>
            </a:pPr>
            <a:r>
              <a:rPr lang="en-US" dirty="0">
                <a:latin typeface="+mn-lt"/>
              </a:rPr>
              <a:t> Extracting the plate.</a:t>
            </a:r>
            <a:endParaRPr dirty="0">
              <a:latin typeface="+mn-lt"/>
            </a:endParaRPr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Font typeface="Noto Sans Symbols"/>
              <a:buChar char="⮚"/>
            </a:pPr>
            <a:r>
              <a:rPr lang="en-US" dirty="0">
                <a:latin typeface="+mn-lt"/>
              </a:rPr>
              <a:t>Extracting the plate from the Image.</a:t>
            </a:r>
            <a:endParaRPr dirty="0">
              <a:latin typeface="+mn-lt"/>
            </a:endParaRPr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Font typeface="Noto Sans Symbols"/>
              <a:buChar char="⮚"/>
            </a:pPr>
            <a:r>
              <a:rPr lang="en-US" dirty="0">
                <a:latin typeface="+mn-lt"/>
              </a:rPr>
              <a:t>Recognize the numbers from the extracted plate. </a:t>
            </a:r>
            <a:endParaRPr dirty="0">
              <a:latin typeface="+mn-lt"/>
            </a:endParaRPr>
          </a:p>
          <a:p>
            <a:pPr marL="274320" lvl="0" indent="-226059" algn="l" rtl="0">
              <a:spcBef>
                <a:spcPts val="520"/>
              </a:spcBef>
              <a:spcAft>
                <a:spcPts val="0"/>
              </a:spcAft>
              <a:buSzPts val="1710"/>
              <a:buChar char="⮚"/>
            </a:pPr>
            <a:r>
              <a:rPr lang="en-US" dirty="0">
                <a:latin typeface="+mn-lt"/>
              </a:rPr>
              <a:t>Checking the number of  number plate from Database.</a:t>
            </a:r>
            <a:endParaRPr dirty="0">
              <a:latin typeface="+mn-lt"/>
            </a:endParaRPr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dirty="0">
                <a:latin typeface="+mj-lt"/>
              </a:rPr>
              <a:t>Hardware model</a:t>
            </a:r>
            <a:endParaRPr dirty="0">
              <a:latin typeface="+mj-lt"/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>
                <a:latin typeface="+mn-lt"/>
              </a:rPr>
              <a:t>Hardware model consist of:-</a:t>
            </a:r>
            <a:endParaRPr dirty="0">
              <a:latin typeface="+mn-lt"/>
            </a:endParaRPr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+mn-lt"/>
              </a:rPr>
              <a:t>Sensors to sense the presence of a vehicle.</a:t>
            </a:r>
            <a:endParaRPr dirty="0">
              <a:latin typeface="+mn-lt"/>
            </a:endParaRPr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+mn-lt"/>
              </a:rPr>
              <a:t>Camera to capture the image, a motor with motor driver circuit to control to barrier.</a:t>
            </a:r>
            <a:endParaRPr dirty="0">
              <a:latin typeface="+mn-lt"/>
            </a:endParaRPr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+mn-lt"/>
              </a:rPr>
              <a:t>Microcontroller for controlling the complete hardware.</a:t>
            </a:r>
            <a:endParaRPr dirty="0">
              <a:latin typeface="+mn-lt"/>
            </a:endParaRPr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+mn-lt"/>
              </a:rPr>
              <a:t>PC on which algorithm is executed.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Advantages</a:t>
            </a:r>
            <a:endParaRPr dirty="0">
              <a:latin typeface="+mj-lt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7185" algn="l" rtl="0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 dirty="0">
                <a:latin typeface="+mn-lt"/>
              </a:rPr>
              <a:t>Improving road safety</a:t>
            </a:r>
            <a:endParaRPr dirty="0">
              <a:latin typeface="+mn-lt"/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 dirty="0">
                <a:latin typeface="+mn-lt"/>
              </a:rPr>
              <a:t>Reduces crime and deterring terrorism.</a:t>
            </a:r>
            <a:endParaRPr dirty="0">
              <a:latin typeface="+mn-lt"/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 dirty="0">
                <a:latin typeface="+mn-lt"/>
              </a:rPr>
              <a:t>Giving Police officer better information to work with.</a:t>
            </a:r>
            <a:endParaRPr dirty="0">
              <a:latin typeface="+mn-lt"/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 dirty="0" err="1">
                <a:latin typeface="+mn-lt"/>
              </a:rPr>
              <a:t>Authorised</a:t>
            </a:r>
            <a:r>
              <a:rPr lang="en-US" dirty="0">
                <a:latin typeface="+mn-lt"/>
              </a:rPr>
              <a:t> parking for people.</a:t>
            </a:r>
            <a:endParaRPr dirty="0">
              <a:latin typeface="+mn-lt"/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 dirty="0">
                <a:latin typeface="+mn-lt"/>
              </a:rPr>
              <a:t>Keeping tracks of the vehicles</a:t>
            </a:r>
            <a:r>
              <a:rPr lang="en-US" dirty="0"/>
              <a:t>.</a:t>
            </a:r>
            <a:endParaRPr dirty="0"/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Disadvantages</a:t>
            </a:r>
            <a:endParaRPr dirty="0">
              <a:latin typeface="+mn-lt"/>
            </a:endParaRPr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7185" algn="l" rtl="0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 dirty="0">
                <a:latin typeface="+mn-lt"/>
              </a:rPr>
              <a:t>Low Quality Image of the number plate.</a:t>
            </a:r>
            <a:endParaRPr dirty="0">
              <a:latin typeface="+mn-lt"/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 dirty="0">
                <a:latin typeface="+mn-lt"/>
              </a:rPr>
              <a:t>May take maximum time for fetching data.</a:t>
            </a:r>
            <a:endParaRPr dirty="0">
              <a:latin typeface="+mn-lt"/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 dirty="0">
                <a:latin typeface="+mn-lt"/>
              </a:rPr>
              <a:t>Efficiency of algorithm to be correct.</a:t>
            </a:r>
            <a:endParaRPr dirty="0">
              <a:latin typeface="+mn-lt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3200400" y="990600"/>
            <a:ext cx="1600200" cy="53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Vehicle sensor 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3200400" y="1752600"/>
            <a:ext cx="1600200" cy="53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Image Capturing 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3200400" y="2590800"/>
            <a:ext cx="16002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Plate Region Extraction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3124200" y="3276600"/>
            <a:ext cx="1676400" cy="53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Number Extraction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3124200" y="4038600"/>
            <a:ext cx="16764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OCR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171" name="Google Shape;171;p23"/>
          <p:cNvCxnSpPr/>
          <p:nvPr/>
        </p:nvCxnSpPr>
        <p:spPr>
          <a:xfrm rot="5400000">
            <a:off x="3771900" y="1638300"/>
            <a:ext cx="228600" cy="1588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2" name="Google Shape;172;p23"/>
          <p:cNvCxnSpPr>
            <a:stCxn id="167" idx="2"/>
            <a:endCxn id="168" idx="0"/>
          </p:cNvCxnSpPr>
          <p:nvPr/>
        </p:nvCxnSpPr>
        <p:spPr>
          <a:xfrm>
            <a:off x="4000500" y="228600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3" name="Google Shape;173;p23"/>
          <p:cNvCxnSpPr>
            <a:stCxn id="169" idx="2"/>
            <a:endCxn id="170" idx="0"/>
          </p:cNvCxnSpPr>
          <p:nvPr/>
        </p:nvCxnSpPr>
        <p:spPr>
          <a:xfrm>
            <a:off x="3962400" y="3810000"/>
            <a:ext cx="0" cy="2286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4" name="Google Shape;174;p23"/>
          <p:cNvSpPr/>
          <p:nvPr/>
        </p:nvSpPr>
        <p:spPr>
          <a:xfrm>
            <a:off x="3276600" y="4800600"/>
            <a:ext cx="1447800" cy="1447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Valid No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175" name="Google Shape;175;p23"/>
          <p:cNvCxnSpPr>
            <a:endCxn id="174" idx="0"/>
          </p:cNvCxnSpPr>
          <p:nvPr/>
        </p:nvCxnSpPr>
        <p:spPr>
          <a:xfrm>
            <a:off x="3886200" y="4495800"/>
            <a:ext cx="114300" cy="3048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6" name="Google Shape;176;p23"/>
          <p:cNvSpPr/>
          <p:nvPr/>
        </p:nvSpPr>
        <p:spPr>
          <a:xfrm>
            <a:off x="5257800" y="5257800"/>
            <a:ext cx="1752600" cy="53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Open barrier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177" name="Google Shape;177;p23"/>
          <p:cNvCxnSpPr>
            <a:stCxn id="174" idx="3"/>
            <a:endCxn id="176" idx="1"/>
          </p:cNvCxnSpPr>
          <p:nvPr/>
        </p:nvCxnSpPr>
        <p:spPr>
          <a:xfrm>
            <a:off x="4724400" y="5524500"/>
            <a:ext cx="533400" cy="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8" name="Google Shape;178;p23"/>
          <p:cNvSpPr/>
          <p:nvPr/>
        </p:nvSpPr>
        <p:spPr>
          <a:xfrm>
            <a:off x="1066800" y="5257800"/>
            <a:ext cx="1524000" cy="609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Denied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179" name="Google Shape;179;p23"/>
          <p:cNvCxnSpPr/>
          <p:nvPr/>
        </p:nvCxnSpPr>
        <p:spPr>
          <a:xfrm flipH="1">
            <a:off x="2590802" y="5486400"/>
            <a:ext cx="685799" cy="38102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0" name="Google Shape;180;p23"/>
          <p:cNvSpPr txBox="1"/>
          <p:nvPr/>
        </p:nvSpPr>
        <p:spPr>
          <a:xfrm>
            <a:off x="2819400" y="5181600"/>
            <a:ext cx="4555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4724400" y="52578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yes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228600" y="838200"/>
            <a:ext cx="2514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Block Diagram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:-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368</Words>
  <Application>Microsoft Office PowerPoint</Application>
  <PresentationFormat>On-screen Show (4:3)</PresentationFormat>
  <Paragraphs>68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Constantia</vt:lpstr>
      <vt:lpstr>Noto Sans Symbols</vt:lpstr>
      <vt:lpstr>Times New Roman</vt:lpstr>
      <vt:lpstr>Flow</vt:lpstr>
      <vt:lpstr>Flow</vt:lpstr>
      <vt:lpstr>Automatic License Plate Recognition System</vt:lpstr>
      <vt:lpstr>Objective</vt:lpstr>
      <vt:lpstr>Introduction</vt:lpstr>
      <vt:lpstr>Basic Project</vt:lpstr>
      <vt:lpstr>Software Model</vt:lpstr>
      <vt:lpstr>Hardware model</vt:lpstr>
      <vt:lpstr>Advantages</vt:lpstr>
      <vt:lpstr>Disadvantages</vt:lpstr>
      <vt:lpstr>Slide 9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License Plate Recognition System</dc:title>
  <dc:creator>Arindom Sharma</dc:creator>
  <cp:lastModifiedBy>saket</cp:lastModifiedBy>
  <cp:revision>3</cp:revision>
  <dcterms:modified xsi:type="dcterms:W3CDTF">2019-11-23T05:14:01Z</dcterms:modified>
</cp:coreProperties>
</file>