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9e86b53a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9e86b53a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9e86b53ae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9e86b53ae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9e86b53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9e86b53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9e86b53a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9e86b53a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9e86b53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9e86b53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9e86b53ae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9e86b53ae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9e86b53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9e86b53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9e86b53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9e86b53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9e86b53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9e86b53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9e86b53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9e86b53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9e86b53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9e86b53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://drive.google.com/file/d/1rMnlcxlg1TvOGLDM4JGmB15rOlgOipOo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hyperlink" Target="http://drive.google.com/file/d/1rMnlcxlg1TvOGLDM4JGmB15rOlgOipOo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Tidal Hackathon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0" y="472775"/>
            <a:ext cx="7468125" cy="37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1327700" y="-106800"/>
            <a:ext cx="6056100" cy="5143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Nunito"/>
                <a:ea typeface="Nunito"/>
                <a:cs typeface="Nunito"/>
                <a:sym typeface="Nunito"/>
              </a:rPr>
              <a:t>TIDAL TAMU DATATHON!!!!!!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 title="sitcom-laughing-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7075" y="152400"/>
            <a:ext cx="919850" cy="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1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" y="1732625"/>
            <a:ext cx="3944366" cy="31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925" y="1711200"/>
            <a:ext cx="3944375" cy="319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Feature Importances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00" y="1501100"/>
            <a:ext cx="457039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hypotheses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25" y="1703176"/>
            <a:ext cx="6522100" cy="24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Tidal Hackathon Presentation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0" y="472775"/>
            <a:ext cx="7468125" cy="37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 title="sitcom-laughing-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7075" y="152400"/>
            <a:ext cx="919850" cy="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Finding a way to strengthen student-teacher engagement to ensure students succeed.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Develop an application that will predict </a:t>
            </a:r>
            <a:r>
              <a:rPr lang="en" sz="2300"/>
              <a:t>whether a student will require 1-on-1 tutoring or not, depending on our model’s prediction of a final exam score.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146200" y="304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 are we working with?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30858" t="90460"/>
          <a:stretch/>
        </p:blipFill>
        <p:spPr>
          <a:xfrm>
            <a:off x="583275" y="1133225"/>
            <a:ext cx="7593428" cy="386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9090" l="68260" r="0" t="81605"/>
          <a:stretch/>
        </p:blipFill>
        <p:spPr>
          <a:xfrm>
            <a:off x="5271680" y="1130038"/>
            <a:ext cx="3075345" cy="332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9625"/>
            <a:ext cx="4103317" cy="33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705"/>
            <a:ext cx="3616125" cy="2869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75" y="1215700"/>
            <a:ext cx="3616125" cy="2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50" y="1325821"/>
            <a:ext cx="3704175" cy="2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825" y="1391221"/>
            <a:ext cx="3539300" cy="28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300" y="1420138"/>
            <a:ext cx="3631249" cy="28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0150"/>
            <a:ext cx="3631249" cy="294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