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20" r:id="rId2"/>
    <p:sldId id="285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337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5" r:id="rId30"/>
    <p:sldId id="316" r:id="rId31"/>
    <p:sldId id="317" r:id="rId32"/>
    <p:sldId id="318" r:id="rId33"/>
    <p:sldId id="335" r:id="rId34"/>
    <p:sldId id="336" r:id="rId35"/>
    <p:sldId id="31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57145-1E9C-41D5-8A50-6D2D64C7E899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EC5BC-267B-4F4E-B107-AF947E135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709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94AD-FA84-4B40-8482-6EBF25B4F415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E0D7-6E58-4665-AEAA-4AF525C87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94AD-FA84-4B40-8482-6EBF25B4F415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E0D7-6E58-4665-AEAA-4AF525C87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94AD-FA84-4B40-8482-6EBF25B4F415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E0D7-6E58-4665-AEAA-4AF525C87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94AD-FA84-4B40-8482-6EBF25B4F415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E0D7-6E58-4665-AEAA-4AF525C87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94AD-FA84-4B40-8482-6EBF25B4F415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E0D7-6E58-4665-AEAA-4AF525C87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94AD-FA84-4B40-8482-6EBF25B4F415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E0D7-6E58-4665-AEAA-4AF525C87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94AD-FA84-4B40-8482-6EBF25B4F415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E0D7-6E58-4665-AEAA-4AF525C87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94AD-FA84-4B40-8482-6EBF25B4F415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E0D7-6E58-4665-AEAA-4AF525C87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94AD-FA84-4B40-8482-6EBF25B4F415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E0D7-6E58-4665-AEAA-4AF525C87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94AD-FA84-4B40-8482-6EBF25B4F415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E0D7-6E58-4665-AEAA-4AF525C87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94AD-FA84-4B40-8482-6EBF25B4F415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E0D7-6E58-4665-AEAA-4AF525C87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694AD-FA84-4B40-8482-6EBF25B4F415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2E0D7-6E58-4665-AEAA-4AF525C87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609600"/>
            <a:ext cx="6781800" cy="13716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DATA STRUCTURES USING C</a:t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	Lecture 4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066800" y="4659182"/>
            <a:ext cx="7772400" cy="190500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P. S.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Avadhani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 	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Tech., PhD., F.I.E,FCSI, FAPAS.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Visiting Professor, Central University of Odisha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Former Director, IIIT, Agartala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Former Principal, AU College of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Andhra University, Visakhapatnam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oogle Shape;301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892" y="-33981"/>
            <a:ext cx="1421606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1EC7B17-0D08-4178-9AD4-80F421E00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51460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04374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16A0-B365-4959-89FD-E0B8ABE4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Three-Dimensional Array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87F30A-F0E1-4DE8-AF1C-50E00B00A9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89195"/>
            <a:ext cx="8229600" cy="434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94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21526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4569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0226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04158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D1AF3E-7225-4B26-9F03-10AA10DFE392}"/>
              </a:ext>
            </a:extLst>
          </p:cNvPr>
          <p:cNvSpPr txBox="1"/>
          <p:nvPr/>
        </p:nvSpPr>
        <p:spPr>
          <a:xfrm>
            <a:off x="1143000" y="50292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K1 = 5, K2 = -1, K3 = 8, LB1 = 2, LB2 = -1, LB3 = 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8414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91662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52400"/>
            <a:ext cx="9155631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90254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10263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576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32459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u="sng" dirty="0"/>
              <a:t>Character string operations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4514" name="Picture 2" descr="String Functions&#10;&#10; strcmp&#10; strcat&#10; strcpy&#10; strlen&#10;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5232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5778" name="Picture 2" descr="strcmp&#10;• Strcmp() in C programming language is used&#10;to compare two strings. If both the strings are&#10;equal then it gives th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4754" name="Picture 2" descr="strcat&#10;• The strcat() function is used for string&#10;concatenation in C programming language. It&#10;means it joins the two strin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3730" name="Picture 2" descr="strcpy&#10;• strcpy function copies a string from a source&#10;location to a destination location and provides&#10;a null character to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2706" name="Picture 2" descr="strlen&#10;The strlen( ) function is used to calculate the&#10;length of the string. It means that it counts the&#10;total number of c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684" name="Picture 4" descr="Strcmp&#10;Syntax&#10;int strcmp ( const char * str1, const char * str2 );&#10;&#10;Example&#10;int main()&#10;{&#10;char str1[30],str2[30];&#10;printf(&quot;E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8610" name="Picture 2" descr="Strcat&#10;Syntax&#10;strcat(first_string,second_string);&#10;Example&#10;int main()&#10;{&#10;char str1[30]=&quot;www.cprogramming&quot;;&#10;char str2[15]=&quot;ex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5240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3998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7586" name="Picture 2" descr="Strcpy&#10;Syntax&#10;strcpy(destination,source);&#10;&#10;Example&#10;int main()&#10;{&#10;char a[10],b[10];&#10;printf(&quot;Enter string: &quot;);&#10;scanf(&quot;%s&quot;,&amp;a)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6562" name="Picture 2" descr="Strlen&#10;Syntax&#10;temp_variable = strlen(string_name);&#10;&#10;Example&#10;int main()&#10;{&#10;char a[20];&#10;printf(&quot;Enter string: &quot;);&#10;scanf(&quot;%s&quot;,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8850" name="Picture 2" descr="If this presentation helped you, please visit our&#10;page facebook.com/baabtra and like it.&#10;&#10;Thanks in advance.&#10;www.baabtra.c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C796B-8D90-4FD8-81C4-488AD7F2B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839200" cy="655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/* C program to accept a string and a substring and  check if the substring is present in the given string */</a:t>
            </a:r>
          </a:p>
          <a:p>
            <a:pPr marL="0" indent="0">
              <a:buNone/>
            </a:pPr>
            <a:r>
              <a:rPr lang="en-US" sz="1600" dirty="0"/>
              <a:t>#include&lt;stdio.h&gt;</a:t>
            </a:r>
          </a:p>
          <a:p>
            <a:pPr marL="0" indent="0">
              <a:buNone/>
            </a:pPr>
            <a:r>
              <a:rPr lang="en-US" sz="1600" dirty="0"/>
              <a:t>#include&lt;conio.h&gt;</a:t>
            </a:r>
          </a:p>
          <a:p>
            <a:pPr marL="0" indent="0">
              <a:buNone/>
            </a:pPr>
            <a:r>
              <a:rPr lang="en-US" sz="1600" dirty="0"/>
              <a:t>void main()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	char str[80],search[10];	</a:t>
            </a:r>
          </a:p>
          <a:p>
            <a:pPr marL="0" indent="0">
              <a:buNone/>
            </a:pPr>
            <a:r>
              <a:rPr lang="en-US" sz="1600" dirty="0"/>
              <a:t>	int count1=0,count2=0,i,j,flag; </a:t>
            </a:r>
            <a:r>
              <a:rPr lang="en-US" sz="1600" dirty="0" err="1"/>
              <a:t>clrscr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puts("Enter a string:");</a:t>
            </a:r>
          </a:p>
          <a:p>
            <a:pPr marL="0" indent="0">
              <a:buNone/>
            </a:pPr>
            <a:r>
              <a:rPr lang="en-US" sz="1600" dirty="0"/>
              <a:t>	gets(str);</a:t>
            </a:r>
          </a:p>
          <a:p>
            <a:pPr marL="0" indent="0">
              <a:buNone/>
            </a:pPr>
            <a:r>
              <a:rPr lang="en-US" sz="1600" dirty="0"/>
              <a:t>	puts("Enter search substring:");</a:t>
            </a:r>
          </a:p>
          <a:p>
            <a:pPr marL="0" indent="0">
              <a:buNone/>
            </a:pPr>
            <a:r>
              <a:rPr lang="en-US" sz="1600" dirty="0"/>
              <a:t>	gets(search);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/>
              <a:t>while (str[count1]!='\0’) count1++;</a:t>
            </a:r>
          </a:p>
          <a:p>
            <a:pPr marL="0" indent="0">
              <a:buNone/>
            </a:pPr>
            <a:r>
              <a:rPr lang="en-US" sz="1600" b="1" dirty="0"/>
              <a:t>	while (search[count2]!='\0’) count2++;</a:t>
            </a:r>
          </a:p>
          <a:p>
            <a:pPr marL="0" indent="0">
              <a:buNone/>
            </a:pPr>
            <a:r>
              <a:rPr lang="en-US" sz="1600" dirty="0"/>
              <a:t>	for(</a:t>
            </a:r>
            <a:r>
              <a:rPr lang="en-US" sz="1600" dirty="0" err="1"/>
              <a:t>i</a:t>
            </a:r>
            <a:r>
              <a:rPr lang="en-US" sz="1600" dirty="0"/>
              <a:t>=0;i&lt;=count1-count2;i++)	{</a:t>
            </a:r>
          </a:p>
          <a:p>
            <a:pPr marL="0" indent="0">
              <a:buNone/>
            </a:pPr>
            <a:r>
              <a:rPr lang="en-US" sz="1600" dirty="0"/>
              <a:t>		for(j=</a:t>
            </a:r>
            <a:r>
              <a:rPr lang="en-US" sz="1600" dirty="0" err="1"/>
              <a:t>i;j</a:t>
            </a:r>
            <a:r>
              <a:rPr lang="en-US" sz="1600" dirty="0"/>
              <a:t>&lt;i+count2;j++){ flag=1;</a:t>
            </a:r>
          </a:p>
          <a:p>
            <a:pPr marL="0" indent="0">
              <a:buNone/>
            </a:pPr>
            <a:r>
              <a:rPr lang="en-US" sz="1600" dirty="0"/>
              <a:t>			if (str[j]!=search[j-</a:t>
            </a:r>
            <a:r>
              <a:rPr lang="en-US" sz="1600" dirty="0" err="1"/>
              <a:t>i</a:t>
            </a:r>
            <a:r>
              <a:rPr lang="en-US" sz="1600" dirty="0"/>
              <a:t>]) { 	flag=0;    break; 	}</a:t>
            </a:r>
          </a:p>
          <a:p>
            <a:pPr marL="0" indent="0">
              <a:buNone/>
            </a:pPr>
            <a:r>
              <a:rPr lang="en-US" sz="1600" dirty="0"/>
              <a:t>		}</a:t>
            </a:r>
          </a:p>
          <a:p>
            <a:pPr marL="0" indent="0">
              <a:buNone/>
            </a:pPr>
            <a:r>
              <a:rPr lang="en-US" sz="1600" dirty="0"/>
              <a:t>		if (flag==1) break; 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	if (flag==1) puts("SEARCH SUCCESSFUL!");</a:t>
            </a:r>
          </a:p>
          <a:p>
            <a:pPr marL="0" indent="0">
              <a:buNone/>
            </a:pPr>
            <a:r>
              <a:rPr lang="en-US" sz="1600" dirty="0"/>
              <a:t>	else puts("SEARCH UNSUCCESSFUL!");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getch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708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C796B-8D90-4FD8-81C4-488AD7F2B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90600"/>
            <a:ext cx="71882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Output</a:t>
            </a:r>
          </a:p>
          <a:p>
            <a:pPr marL="0" indent="0">
              <a:buNone/>
            </a:pPr>
            <a:r>
              <a:rPr lang="en-US" sz="2400" dirty="0"/>
              <a:t>Enter a string:</a:t>
            </a:r>
          </a:p>
          <a:p>
            <a:pPr marL="0" indent="0">
              <a:buNone/>
            </a:pPr>
            <a:r>
              <a:rPr lang="en-US" sz="2400" dirty="0"/>
              <a:t>Hello how are you?</a:t>
            </a:r>
          </a:p>
          <a:p>
            <a:pPr marL="0" indent="0">
              <a:buNone/>
            </a:pPr>
            <a:r>
              <a:rPr lang="en-US" sz="2400" dirty="0"/>
              <a:t>Enter search substring:</a:t>
            </a:r>
          </a:p>
          <a:p>
            <a:pPr marL="0" indent="0">
              <a:buNone/>
            </a:pPr>
            <a:r>
              <a:rPr lang="en-US" sz="2400" dirty="0"/>
              <a:t>how</a:t>
            </a:r>
          </a:p>
          <a:p>
            <a:pPr marL="0" indent="0">
              <a:buNone/>
            </a:pPr>
            <a:r>
              <a:rPr lang="en-US" sz="2400" dirty="0"/>
              <a:t>SEARCH SUCCESSFUL!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8FFCB-954D-4BB5-B3D2-F73BE4E6D357}"/>
              </a:ext>
            </a:extLst>
          </p:cNvPr>
          <p:cNvSpPr txBox="1"/>
          <p:nvPr/>
        </p:nvSpPr>
        <p:spPr>
          <a:xfrm>
            <a:off x="609600" y="4248834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1800000" rev="0"/>
              </a:camera>
              <a:lightRig rig="threePt" dir="t"/>
            </a:scene3d>
          </a:bodyPr>
          <a:lstStyle/>
          <a:p>
            <a:pPr algn="just"/>
            <a:r>
              <a:rPr lang="en-IN" sz="2800" dirty="0">
                <a:solidFill>
                  <a:srgbClr val="FF0000"/>
                </a:solidFill>
              </a:rPr>
              <a:t>Every string in C language ends with the </a:t>
            </a:r>
            <a:r>
              <a:rPr lang="en-IN" sz="2800" dirty="0" err="1">
                <a:solidFill>
                  <a:srgbClr val="FF0000"/>
                </a:solidFill>
              </a:rPr>
              <a:t>charecters</a:t>
            </a:r>
            <a:r>
              <a:rPr lang="en-IN" sz="2800" dirty="0">
                <a:solidFill>
                  <a:srgbClr val="FF0000"/>
                </a:solidFill>
              </a:rPr>
              <a:t> \0. (Remember it is backslash followed by zero, not the ordinary slash)</a:t>
            </a:r>
          </a:p>
        </p:txBody>
      </p:sp>
    </p:spTree>
    <p:extLst>
      <p:ext uri="{BB962C8B-B14F-4D97-AF65-F5344CB8AC3E}">
        <p14:creationId xmlns:p14="http://schemas.microsoft.com/office/powerpoint/2010/main" val="22163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7200" b="1" dirty="0"/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04577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95297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444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18288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32459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66776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342</Words>
  <Application>Microsoft Office PowerPoint</Application>
  <PresentationFormat>On-screen Show (4:3)</PresentationFormat>
  <Paragraphs>41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Times New Roman</vt:lpstr>
      <vt:lpstr>Office Theme</vt:lpstr>
      <vt:lpstr>DATA STRUCTURES USING C  Lecture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Three-Dimensional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P S AVADHANI</cp:lastModifiedBy>
  <cp:revision>25</cp:revision>
  <dcterms:created xsi:type="dcterms:W3CDTF">2021-09-17T02:02:11Z</dcterms:created>
  <dcterms:modified xsi:type="dcterms:W3CDTF">2021-09-23T06:05:41Z</dcterms:modified>
</cp:coreProperties>
</file>