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3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3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75" d="100"/>
          <a:sy n="75" d="100"/>
        </p:scale>
        <p:origin x="101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CFD8-5779-435F-8E37-B977B59400D7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D6AB-2EBF-4A8B-99D5-22FE0AE7B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781800" cy="1371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DATA STRUCTURES USING C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	Lecture 7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66800" y="4659182"/>
            <a:ext cx="7772400" cy="19050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P. S.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Avadhani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Tech., PhD., F.I.E,FCSI, FAPAS.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Visiting Professor, Central University of Odisha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Director, IIIT, Agartala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Principal, AU College of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Andhra University, Visakhapatnam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30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2" y="-33981"/>
            <a:ext cx="1421606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EC7B17-0D08-4178-9AD4-80F421E0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146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1828ECDA-5162-4A78-8570-5AC697F78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762999" cy="50496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91A16-0B44-4D2D-961D-06480BD14EE1}"/>
              </a:ext>
            </a:extLst>
          </p:cNvPr>
          <p:cNvSpPr txBox="1"/>
          <p:nvPr/>
        </p:nvSpPr>
        <p:spPr>
          <a:xfrm>
            <a:off x="114300" y="5278272"/>
            <a:ext cx="89153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If we use array implementation using C then the </a:t>
            </a:r>
            <a:r>
              <a:rPr lang="en-IN" sz="2800" dirty="0" err="1"/>
              <a:t>the</a:t>
            </a:r>
            <a:r>
              <a:rPr lang="en-IN" sz="2800" dirty="0"/>
              <a:t> stack empty condition is TOP = -1 because arrays in C start from 0.</a:t>
            </a:r>
          </a:p>
          <a:p>
            <a:pPr algn="just"/>
            <a:r>
              <a:rPr lang="en-IN" sz="2800" dirty="0"/>
              <a:t>The maximum stack size will be n-1</a:t>
            </a:r>
          </a:p>
        </p:txBody>
      </p:sp>
    </p:spTree>
    <p:extLst>
      <p:ext uri="{BB962C8B-B14F-4D97-AF65-F5344CB8AC3E}">
        <p14:creationId xmlns:p14="http://schemas.microsoft.com/office/powerpoint/2010/main" val="256680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PUSH Operation&#10;Perform the following steps to PUSH an&#10;ITEM onto a Stack&#10;[1] If TOP = MAXSTK, Then print:&#10;Overflow, Exit [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610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POP Operation&#10;Delete top element of STACK and assign&#10;it to the variable ITEM&#10;[1] If TOP = 0, Then print Underflow and&#10;Exi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432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Linked List Representation of&#10;Stack&#10;TOP&#10;&#10;Head&#10;CC&#10;&#10;Top Of Stack&#10;&#10;BB&#10;&#10;AA X&#10;&#10;Bottom Of Stac&#10;&#10;12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458200" cy="619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PUSH Operation&#10;• Push operation into the stack is&#10;accomplished by inserting a node into&#10;the front of the list [Insert it 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4328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PUSH Operation&#10;STACK before PUSH Operation&#10;TOP&#10;CC&#10;TOP&#10;&#10;BB&#10;&#10;AA X&#10;&#10;STACK After PUSH Operation&#10;&#10;DD&#10;&#10;CC&#10;&#10;BB&#10;&#10;AA X&#10;14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5344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USH Operation&#10;[1] NEW-&gt;INFO = ITEM&#10;[2] NEW-&gt;LINK = TOP&#10;[3] TOP = NEW&#10;[4] Exit&#10;&#10;15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229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OP Operation&#10;• POP operation is accomplished by&#10;deleting the node pointed to by the&#10;TOP pointer [Delete the first node i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153400" cy="611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OP Operation&#10;STACK before POP Operation&#10;&#10;TOP&#10;&#10;BB&#10;&#10;CC&#10;&#10;DD&#10;&#10;AA X&#10;&#10;STACK After POP Operation&#10;TOP&#10;&#10;CC&#10;&#10;BB&#10;&#10;AA X&#10;17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636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OP Operation&#10;[1] IF TOP == NULL Then Write Overflow&#10;and Exit&#10;[2] Set ITEM = TOP-&gt;INFO&#10;[3] Set TOP = TOP-&gt;LINK&#10;[4] Exit&#10;&#10;1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4328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Stacks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Arithmetic Expression; Polish&#10;Notation&#10;• Let Q be an arithmetic expression&#10;involving constant and operations&#10;• Find the v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5344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Polish Notation&#10;• Evaluate the following parenthesis-free&#10;arithmetic expression&#10;2 î 3 + 5 * 2 î 2 – 12 / 6&#10;Evaluate the ex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Polish Notation&#10;&#10;• Infix notation [Operator symbol is&#10;placed between two Operand]&#10;A + B , C – D , E * F , G /H&#10;(A + B) * C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71158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Polish Notation&#10;• Infix expression to Polish Notation&#10;[ ] to indicate a partial translation&#10;(A+B)*C = [+AB]*C = *+ABC&#10;A+(B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152400"/>
            <a:ext cx="83566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Polish Notation&#10;• The fundamental property of Polish&#10;notation is that the order in which the&#10;operations are to be perform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4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Reverse Polish Notation&#10;• Operator symbol is placed after its two&#10;operand&#10;AB+, CD-, EF*, GC/&#10;One never needs parenthesis 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610600" cy="6457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• Computer usually evaluates an&#10;arithmetic expression written in infix&#10;notation in two steps:&#10;• First Step: Converts the 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058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Evaluation of Postfix Expression&#10;• Algorithm to find the Value of an&#10;arithmetic expression P Written in&#10;Postfix&#10;[1] Add 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61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Evaluation of Postfix Expression&#10;[3] If an operand is encountered, put it on&#10;STACK&#10;[4] If an operator is encountered, the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636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Evaluation of Postfix Expression&#10;[5] Set Value equal to the top element of&#10;STACK&#10;[6] Exit&#10;&#10;28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3820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• There are certain frequent situations in&#10;computer science when one wants to&#10;restrict insertion and deletions so that&#10;th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382000" cy="6293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5058" name="Picture 2" descr="Example&#10;&#10;• P = 5, 6, 2, + , *, 12, 4, /, - [Postfix]&#10;• Q = 5 * ( 6 + 2) – 12 / 4 [Infix]&#10;• P:&#10;5,&#10;(1)&#10;&#10;6, 2, +, *, 12,&#10;(2)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382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4" name="Picture 2" descr="Example&#10;&#10;• P = 5, 6, 2, + , *, 12, 4, /, - [Postfix]&#10;• Q = 5 * ( 6 + 2) – 12 / 4 [Infix]&#10;• P:&#10;5,&#10;(1)&#10;&#10;6, 2, +, *, 12,&#10;(2)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534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 descr="Infix to Postfix&#10;• Q is an arithmetic expression written in&#10;infix notation&#10;• î , * , / , + , • Three level of precedence&#10;&#10;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Infix to Postfix&#10;• Q is an arithmetic expression written in&#10;infix notation. This algorithm finds the&#10;equivalent postfix n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6457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[3] If an operand is encountered, add it&#10;to P&#10;[4] If a left parenthesis is encountered,&#10;push it onto STACK&#10;[5] If an oper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4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 descr="(b) Add to STACK&#10;[6] If a right parenthesis is encountered,&#10;then&#10;(a) Repeatedly pop from the STACK&#10;and add to P each oper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5852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Example&#10;&#10;• Q:A+(B*C–(D/E îF)*G)*H&#10;A + ( B * C - ( D / E î F ) * G ) * H )&#10;1 2 3 4 5 6 7 8 9&#10;20&#10;&#10;35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05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 descr="A + ( B * C - ( D / E î F ) * G ) * H )&#10;1 2 3 4 5 6 7 8 9&#10;20&#10;Symbol&#10;Scanned&#10;&#10;STACK&#10;&#10;Expression P&#10;&#10;1&#10;2&#10;3&#10;4&#10;5&#10;6&#10;7&#10;8&#10;&#10;(&#10;(+&#10;(+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83820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 descr="A + ( B * C - ( D / E î F ) * G ) * H )&#10;1 2 3 4 5 6 7 8 9&#10;20&#10;Symbol&#10;Scanned&#10;&#10;STACK&#10;&#10;Expression P&#10;&#10;8&#10;9&#10;10&#10;11&#10;12&#10;13&#10;14&#10;15&#10;&#10;(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5344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 descr="A + ( B * C - ( D / E î F ) * G ) * H )&#10;1 2 3 4 5 6 7 8 9&#10;20&#10;Symbol&#10;Scanned&#10;&#10;STACK&#10;&#10;Expression P&#10;&#10;15 *&#10;16 G&#10;17 )&#10;18 *&#10;19 H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534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 descr="Stack&#10;&#10;3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229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 descr="Queue&#10;• A queue is a linear list of elements in&#10;which&#10;– deletion can take place only at one end&#10;called Front, and&#10;– Inser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458200" cy="6273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7200" b="1" dirty="0"/>
          </a:p>
          <a:p>
            <a:pPr algn="ctr">
              <a:buNone/>
            </a:pPr>
            <a:r>
              <a:rPr lang="en-US" sz="7200" b="1" dirty="0"/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Stack&#10;• A Stack is a list of elements in which an&#10;element may be inserted or deleted only&#10;at one end, call top of the Stac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228600"/>
            <a:ext cx="8178800" cy="593738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247B9E-DB97-4F85-9F71-911A5FCDEB12}"/>
              </a:ext>
            </a:extLst>
          </p:cNvPr>
          <p:cNvSpPr txBox="1"/>
          <p:nvPr/>
        </p:nvSpPr>
        <p:spPr>
          <a:xfrm>
            <a:off x="330200" y="4831397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Three more important operations are</a:t>
            </a:r>
          </a:p>
          <a:p>
            <a:r>
              <a:rPr lang="en-IN" sz="2800" dirty="0"/>
              <a:t>1) Creating a stack 	2) Checking whether a stack is empty</a:t>
            </a:r>
          </a:p>
          <a:p>
            <a:r>
              <a:rPr lang="en-IN" sz="2800" dirty="0"/>
              <a:t>3) Checking whether a stack is full.</a:t>
            </a:r>
          </a:p>
          <a:p>
            <a:r>
              <a:rPr lang="en-IN" sz="2800" dirty="0">
                <a:solidFill>
                  <a:srgbClr val="FF0000"/>
                </a:solidFill>
              </a:rPr>
              <a:t>They are useful in the operations of PUSH and POP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tack&#10;• Stores a set of elements in a&#10;particular order&#10;• Stack principle: LAST IN FIRST&#10;OUT= LIFO&#10;&#10;• It means: the last e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8763000" cy="6781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Last In First Out&#10;&#10;D top&#10;top&#10;top C&#10;C&#10;B&#10;B&#10;B&#10;top A&#10;A&#10;A&#10;A&#10;Initial 1&#10;2&#10;3&#10;4&#10;&#10;C&#10;B&#10;A&#10;5&#10;6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382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Last In First Out&#10;&#10;8&#10;&#10;top C&#10;B&#10;B&#10;top A&#10;A&#10;A&#10;7&#10;6&#10;5&#10;&#10;top&#10;&#10;7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382000" cy="6430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Representation of Stack&#10;Stack can be represented in two&#10;different ways :&#10;[1] Linear ARRAY&#10;[2] One-way Linked list&#10;&#10;8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4582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133</Words>
  <Application>Microsoft Office PowerPoint</Application>
  <PresentationFormat>On-screen Show (4:3)</PresentationFormat>
  <Paragraphs>16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DATA STRUCTURES USING C  Lecture 7</vt:lpstr>
      <vt:lpstr>Stacks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hp</dc:creator>
  <cp:lastModifiedBy>P S AVADHANI</cp:lastModifiedBy>
  <cp:revision>13</cp:revision>
  <dcterms:created xsi:type="dcterms:W3CDTF">2021-09-19T07:44:58Z</dcterms:created>
  <dcterms:modified xsi:type="dcterms:W3CDTF">2021-09-29T07:22:32Z</dcterms:modified>
</cp:coreProperties>
</file>