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Software Engineering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11289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believed that the only satisfactory solution to the present software crisis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possibly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come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a spread of software engineering practices among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engineers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coupled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further advancements to the software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engineering discipline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Program vs. software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Programs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 developed by individuals for their personal use.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 therefore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small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size and have limited functionality but software products are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extremely large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case of a program, the programmer himself is the sole user but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other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hand, in case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software product, most users are not involved with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development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case of a program, a single developer is involved but in case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product, a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large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number of developers are involved.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program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 may not be very important, because the programmer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sole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other hand, for a software product, user interface must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 carefully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implemented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developers of that product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users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that product are totally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different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case of a program, very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little documentation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expected, but a software product must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well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documented.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program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developed according to the programmer’s individual style of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development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but a software product must be developed using the accepted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software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engineering principles.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Basic Issues in 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Software Engineering </a:t>
            </a:r>
          </a:p>
          <a:p>
            <a:pPr>
              <a:buNone/>
            </a:pPr>
            <a:r>
              <a:rPr lang="en-IN" sz="2200" b="1" i="1" dirty="0" smtClean="0">
                <a:latin typeface="Times New Roman" pitchFamily="18" charset="0"/>
                <a:cs typeface="Times New Roman" pitchFamily="18" charset="0"/>
              </a:rPr>
              <a:t>Scope and necessity of software </a:t>
            </a:r>
            <a:r>
              <a:rPr lang="en-IN" sz="2200" b="1" i="1" dirty="0" smtClean="0">
                <a:latin typeface="Times New Roman" pitchFamily="18" charset="0"/>
                <a:cs typeface="Times New Roman" pitchFamily="18" charset="0"/>
              </a:rPr>
              <a:t>engineering: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engineering is an engineering approach for software development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alternatively view it as a systematic collection of past experience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experience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arranged in the form of methodologies and guidelines.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small program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written without using software engineering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principles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wants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develop a large software product, then software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engineering principles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indispensable to achieve a good quality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software  cost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effectively.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These definitions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be elaborated with the help of a building construction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analogy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Suppose you have a friend who asked you to build a small wall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would be able to do that using your common sense.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will get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building materials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like bricks; cement etc. and you will then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build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wall.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would happen if the same friend asked you to build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large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multi-storeyed Building.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don't have a very good idea about building such a huge complex.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 very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difficult to extend your idea about a small wall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construction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constructing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large building.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tried to build a large building, it would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collapse because you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would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 have the requisite knowledge about the strength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materials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testing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planning, architectural design, etc.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small wall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building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large building are entirely different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ball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games.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use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your intuition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still be successful in building a small wall,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but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building a large building requires knowledge of civil, architectural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 engineering principles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 fontScale="77500" lnSpcReduction="20000"/>
          </a:bodyPr>
          <a:lstStyle/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Without using software engineering principles it would be difficult to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develop large programs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industry it is usually needed to develop large programs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to accommodate multiple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functions.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problem with developing such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large commercial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programs is that the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complexity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and difficulty levels of the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programs increase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exponentially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with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their sizes as shown in 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IN" sz="2900" b="1" dirty="0" smtClean="0"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 program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of size 1,000 lines of code has some complexity.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 program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with 10,000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LOC is not just 10 times more difficult to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develop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, but may as well turn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out to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be 100 times more difficult unless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software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engineering principles are used.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In such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situations software engineering techniques come to rescue.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Software engineering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helps to reduce the programming complexity.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Software engineering principles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use two important techniques to reduce </a:t>
            </a:r>
            <a:endParaRPr lang="en-IN" sz="2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problem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complexity:</a:t>
            </a:r>
            <a:br>
              <a:rPr lang="en-IN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                         Abstraction</a:t>
            </a:r>
          </a:p>
          <a:p>
            <a:pPr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                                    Decomposition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962" y="1476375"/>
            <a:ext cx="66960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19200" y="5325070"/>
            <a:ext cx="7086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 in development time and effort with problem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principle of abstraction (in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fig.1.2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implies that a problem can be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simplified by omitting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irrelevant details.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other words, the main purpose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abstraction 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consider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only those aspects of the problem that are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relevant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certain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purpose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suppress other aspects that are not relevant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given purpose.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Once 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simpler problem is solved, then the omitted details can be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taken into consideration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solve the next lower level abstraction, and so on.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Abstraction is 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powerful way of reducing the complexity of the problem.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505200"/>
            <a:ext cx="3352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6364069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1.2: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hierarchy of abstraction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other approach to tackle problem complexity is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this technique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 complex problem is divided into several smaller problems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smaller problems are solved one by one.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in this technique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any random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decomposition of a problem into smaller parts will not help.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problem has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be decomposed such that each component of the decomposed problem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solved independently and then the solution of the different components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combined to get the full solution.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good decomposition of a problem as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shown 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fig.1.3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should minimize interactions among various components.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different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subcomponents are interrelated, then the different components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cannot be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solved separately and the desired reduction in complexity will not be realized.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6175" y="4495800"/>
            <a:ext cx="1771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00200" y="6471047"/>
            <a:ext cx="640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1.3: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Decomposition of a large problem into a set of smaller problems.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Causes of and solutions for software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crisis: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appears to be among the few options available to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tackle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present software crisis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explain the present software crisis in simple words, consider the following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expenses that organizations all around the world are incurring on software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purchases compared to those on hardware purchases have been showing a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worrying trend over the years (as shown in fig.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1.4)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419350"/>
            <a:ext cx="53006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555367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1.4: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Change in the relative cost of hardware and software over time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458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Organizations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spending larger and larger portions of their budget on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software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only are the software products turning out to be more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expensive than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hardware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but they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also present a host of other problems to the customers: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products are difficult to alter, debug, and enhance;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use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resources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non-optimally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often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fail to meet the user requirements; are far from being reliable;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frequently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crash;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often delivered late.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Among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these, the trend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increasing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software costs is probably the most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important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symptom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present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crisis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Remember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that the cost we are talking of here is not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account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features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but due to ineffective development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 characterized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inefficient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resource usage, and time and cost over-runs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many factors that have contributed to the making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present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crisis.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Factors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larger problem sizes, lack of adequate training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software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engineering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increasing skill shortage, and low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productivity improvements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59</TotalTime>
  <Words>758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Introduction to Software Engineering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SANDEEP SAHU</dc:creator>
  <cp:lastModifiedBy>ismail - [2010]</cp:lastModifiedBy>
  <cp:revision>29</cp:revision>
  <dcterms:created xsi:type="dcterms:W3CDTF">2006-08-16T00:00:00Z</dcterms:created>
  <dcterms:modified xsi:type="dcterms:W3CDTF">2021-04-20T02:01:33Z</dcterms:modified>
</cp:coreProperties>
</file>