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Life cycle model 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 software life cycle model (also called process model) is a descriptive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diagrammatic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representation of the software life cycle.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life cycle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model represents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all the activities required to make a software product transit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through its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life cycle phases.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also captures the order in which these activities are to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be undertaken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other words, a life cycle model maps the different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activities performed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on a software product from its inception to retirement.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Different life cycle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models may map the basic development activities to phases in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different ways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no matter which life cycle model is followed, the basic activities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are included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 all life cycle models though the activities may be carried out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 different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orders in different life cycle models.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any life cycle phase,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more than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one activity may also be carried out.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example, the design phase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might consist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of the structured analysis activity followed by the structured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design activity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Life Cycle Model</a:t>
            </a:r>
            <a:endParaRPr lang="en-IN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Activities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undertaken during design: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goal of the design phase is to transform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requirements specified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the SRS document into a structure that is suitable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implementation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some programming language.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technical terms,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during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design phase the software architecture is derived from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SRS document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distinctly different approaches are available: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traditional design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approach and the object-oriented design approach.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Traditional design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design consists of two different activities; first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structured analysis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the requirements specification is carried out where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detailed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structure of the problem is examined.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followed by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structured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design activity.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structured design, the results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structured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analysis are transformed into the software design.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Object-oriented design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technique, various objects that occur in the problem domain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solution domain are first identified, and the different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relationships that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exist among these objects are identified.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object structure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further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refined to obtain the detailed design. 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Activities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undertaken during coding and unit testing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purpose of the coding and unit testing phase (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sometimes called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phase) of software development is 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translate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software design into source code.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component of the design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implemented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 a program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end-product of this phase is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set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program modules that have been individually tested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phase, each module is unit tested to determine the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correct working of all the individual modules.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involves testing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each module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isolation as this is the most efficient way to debug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errors identified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 this stage. 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Activities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undertaken during integration and system testing: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Integration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different modules is undertaken once they have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been coded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unit tested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During the integration and system testing phase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modules are integrated in a planned manner.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modules making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up a software product are almost never integrated in one shot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Integration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normally carried out incrementally over a number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steps.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each integration step, the partially integrated system is tested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set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previously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planned modules are added to it.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when all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modules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have been successfully integrated and tested, system testing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carried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out.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goal of system testing is to ensure that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developed system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conforms to its requirements laid out in the SRS document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testing usually consists of three different kinds of testing activities: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α – testing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It is the system testing performed by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development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team.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β – testing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It is the system testing performed by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friendly set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customers.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cceptance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It is the system testing performed by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customer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himself after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product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delivery 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determine whether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accept or reject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delivered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testing is normally carried out in a planned manner according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system test plan document.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system test plan identifies all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testing related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activities that must be performed, specifies the schedule of testing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allocates resources. It also lists all the test cases and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expected outputs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each test case. 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Activities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undertaken during maintenance: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Maintenance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a typical software product requires much more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than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effort necessary to develop the product itself.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studies carried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out 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past confirm this and indicate that the relative effort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development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typical software product to its maintenance effort is roughly 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40:60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ratio.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Maintenance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involves performing any one or more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three kinds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activities:</a:t>
            </a:r>
          </a:p>
          <a:p>
            <a:pPr marL="1079500" indent="269875"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Correcting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errors that were not discovered during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product development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phase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This is called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corrective maintenance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79500" indent="0"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Improving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implementation of the system, and enhancing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functionalities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the system according to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customer’s requirements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This 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perfective maintenance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79500" indent="0"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Porting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software to work in a new environment.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example, porting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may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 required to get the software to work on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new computer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platform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or with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new operating system. This 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adaptive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Phase-Entry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Phase-Exit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criteria of each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phase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starting of the feasibility study, project managers or team leaders try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understand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what is the actual problem by visiting the client side. At the end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that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phase they pick the best solution and determine whether the solution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feasible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financially and technically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starting of requirements analysis and specification phase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required data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collected. After that requirement specification is carried out. Finally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SRS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document is produced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starting of design phase, context diagram and different levels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DFDs 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produced according to the SRS document. At the end of this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phase module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structure (structure chart) is produced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coding phase each module (independently compilation unit)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design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coded. Then each module is tested independently as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stand-alone unit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debugged separately. After this each module 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documented individually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The end product of the implementation phase is a set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program modules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that have been tested individually but not tested together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implementation phase, different modules which have been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tested individually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 integrated in a planned manner. After all the modules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have been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successfully integrated and tested, system testing is carried out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maintenance denotes any changes made to a software product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after it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has been delivered to the customer. Maintenance is inevitable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almost any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kind of product. However, most products need maintenance due 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wear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tear caused by use. 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for a software life cycle model 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development team must identify a suitable life cycle model for the particular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project and then adhere to it.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using of a particular life cycle model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development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a software product would not be in a systematic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disciplined manner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software product is being developed by a team there must be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clear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understanding among team members about when and what to do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Otherwise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would lead to chaos and project failure.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software development problem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divided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into several parts and the parts are assigned to the team members.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From then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on, suppose the team members are allowed the freedom to develop the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parts assigned to them in whatever way they like.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possible that one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member might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start writing the code for his part, another might decide to prepare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test documents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first, and some other engineer might begin with the design phase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parts assigned to him.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would be one of the perfect recipes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project failure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software life cycle model defines entry and exit criteria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every phase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phase can start only if its phase-entry criteria have been satisfied.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 without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software life cycle model the entry and exit criteria for a phase cannot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 recognized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software life cycle models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,it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becomes difficult for software project managers to monitor the progress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project.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Many life cycle models have been proposed so far.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them has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some advantages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 well as some disadvantages.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few important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commonly used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life cycle models are as follows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8775" indent="271463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Classical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Waterfall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358775" indent="271463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Iterative Waterfall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358775" indent="271463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Prototyping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358775" indent="271463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Evolutionary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358775" indent="271463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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Spiral Model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Different phases of the classical waterfall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model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classical waterfall model is intuitively the most obvious way 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 software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Though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classical waterfall model is elegant and intuitively obvious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not a practical model in the sense that it can not be used in actual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software development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projects.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this model can be considered to be a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theoretical way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of developing software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 other life cycle models are essentially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derived from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classical waterfall model.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in order to be able to appreciate other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life cycle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models it is necessary to learn the classical waterfall model.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Classical waterfall model divides the life cycle into the following phases as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shown in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fig.2.1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1" y="4313473"/>
            <a:ext cx="2819399" cy="254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5449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Fig 2.1: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Classical Waterfall Model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900" b="1" u="sng" dirty="0" smtClean="0">
                <a:latin typeface="Times New Roman" pitchFamily="18" charset="0"/>
                <a:cs typeface="Times New Roman" pitchFamily="18" charset="0"/>
              </a:rPr>
              <a:t>Activities in each phase of the life </a:t>
            </a:r>
            <a:r>
              <a:rPr lang="en-IN" sz="2900" b="1" u="sng" dirty="0" smtClean="0">
                <a:latin typeface="Times New Roman" pitchFamily="18" charset="0"/>
                <a:cs typeface="Times New Roman" pitchFamily="18" charset="0"/>
              </a:rPr>
              <a:t>cycle</a:t>
            </a:r>
          </a:p>
          <a:p>
            <a:pPr>
              <a:buFont typeface="Courier New" pitchFamily="49" charset="0"/>
              <a:buChar char="o"/>
            </a:pPr>
            <a:r>
              <a:rPr lang="en-IN" sz="2900" b="1" dirty="0" smtClean="0">
                <a:latin typeface="Times New Roman" pitchFamily="18" charset="0"/>
                <a:cs typeface="Times New Roman" pitchFamily="18" charset="0"/>
              </a:rPr>
              <a:t>Activities </a:t>
            </a:r>
            <a:r>
              <a:rPr lang="en-IN" sz="2900" b="1" dirty="0" smtClean="0">
                <a:latin typeface="Times New Roman" pitchFamily="18" charset="0"/>
                <a:cs typeface="Times New Roman" pitchFamily="18" charset="0"/>
              </a:rPr>
              <a:t>undertaken during feasibility study: </a:t>
            </a:r>
            <a:r>
              <a:rPr lang="en-IN" sz="2900" b="1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main aim of feasibility study is to determine whether it would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be financially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and technically feasible to develop the product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first project managers or team leaders try to have a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rough understanding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of what is required to be done by visiting the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client side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study different input data to the system and output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data to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be produced by the system.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study what kind of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processing is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needed to be done on these data and they look at the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various constraints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on the behavior of the system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they have an overall understanding of the problem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they investigate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solutions that are possible.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Then they examine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each of the solutions in terms of what kind of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resources required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, what would be the cost of development and what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would be the development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time for each solution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on this analysis they pick the best solution and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determine whether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 solution is feasible financially and technically.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They check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whether the customer budget would meet the cost of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 product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and whether they have sufficient technical expertise in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 area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of development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following is an example of a feasibility study undertaken by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an organization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is intended to give you a feel of the activities and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issues involved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feasibility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study phase of a typical software project.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Case Study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mining company named Galaxy Mining Company Ltd. (GMC)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has mines located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 various places in India. It has about fifty different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mine sites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spread across eight states. The company employs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large number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mines at each mine site. Mining being a risky profession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company intends to operate a special provident fund, which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would exist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addition to the standard provident fund that the miners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already enjoy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The main objective of having the special provident fund (SPF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would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 quickly distribute some compensation before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standard provident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amount is paid. According to this scheme, each mine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site would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deduct SPF installments from each miner every month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deposit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same with the CSPFC (Central Special Provident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Fund Commissioner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 The CSPFC will maintain all details regarding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SPF installments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collected from the miners. GMC employed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reputed software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vendor Adventure Software Inc. to undertake the task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developing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software for automating the maintenance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SPF records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all employees. GMC realized that besides saving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manpower 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bookkeeping work, the software would help in speedy settlement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claim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cases. GMC indicated that the amount it can afford for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software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be developed and installed is Rs. 1 million.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Adventure Software Inc. deputed their project manager to carry out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feasibility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study.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project manager discussed the matter with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top managers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GMC to get an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overview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the project.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discussed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issues involved with the several field PF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officers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 various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mine sites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determine the exact details of the project.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manager identified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two broad approaches to solve the problem.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have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central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which could be accessed and updated via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satellite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connection to various mine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sites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other approach was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have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local databases at each mine site and to update the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central database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periodically through a dial-up connection.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These periodic updates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done on a daily or hourly basis depending 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delay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acceptable to GMC 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invoking various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functions of the software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project manager found that the second approach was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very affordable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more fault-tolerant as the local mine sites could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still operate even when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communication link to the central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database temporarily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failed.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manager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quickly analyzed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database functionalities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required, the user-interface issues,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software handling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communication with the mine sites.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arrived at a cost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develop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from the analysis.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found that the solution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involving maintenance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local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databases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 the mine sites and periodic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updating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central database was financially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technically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feasible.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project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manager discussed his solution with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GMC Management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found that the solution was acceptable to them as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well.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Activities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undertaken during requirements analysis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and specification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aim of the requirements analysis and specification phase 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understand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exact requirements of the customer and to document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them properly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phase consists of two distinct activities,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namely Requirements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gathering and analysis,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Requirements specification.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goal of the requirements gathering activity is to collect all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relevant information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from the customer regarding the product to be developed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done to clearly understand the customer requirements so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that incompleteness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inconsistencies are removed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requirements analysis activity is begun by collecting all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relevant data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regarding the product to be developed from the users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product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from the customer through interviews and discussions.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to perform the requirements analysis of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business accounting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software required by an organization, the analyst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might interview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 the accountants of the organization to ascertain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their requirements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collected from such a group of users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usually contain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several contradictions and ambiguities, since each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user typically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has only a partial and incomplete view of the system.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Therefore it is necessary to identify all ambiguities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contradictions 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requirements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resolve them through further discussions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customer.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 ambiguities, inconsistencies,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incompleteness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have been resolved and all the requirements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properly understood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the requirements specification activity can start.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During this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activity, the user requirements are systematically organized into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Software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Requirements Specification (SRS) document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customer requirements identified during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requirements gathering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activity are organized into a SRS document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important components of this document 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non-functional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requirements, and the goals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implementation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108</TotalTime>
  <Words>1956</Words>
  <Application>Microsoft Office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Software Life Cycle Model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Life Cycle Model</dc:title>
  <dc:creator>SANDEEP SAHU</dc:creator>
  <cp:lastModifiedBy>ismail - [2010]</cp:lastModifiedBy>
  <cp:revision>32</cp:revision>
  <dcterms:created xsi:type="dcterms:W3CDTF">2006-08-16T00:00:00Z</dcterms:created>
  <dcterms:modified xsi:type="dcterms:W3CDTF">2021-04-22T03:08:02Z</dcterms:modified>
</cp:coreProperties>
</file>