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IN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ITERATIVE WATERFALL MODEL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overcome the major shortcomings of the classical waterfall model, we come  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up  with the iterative waterfall model.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Here, this model provide feedback paths for error correction as &amp; when detected   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later in a phase.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Though errors are inevitable, but it is desirable to detect them in the same phase in 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occur.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If so, this can reduce the effort to correct the bug.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endParaRPr lang="en-IN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8" y="1104900"/>
            <a:ext cx="69818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l"/>
            <a:r>
              <a:rPr lang="en-IN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quadrant (Objective Setting)</a:t>
            </a:r>
            <a:br>
              <a:rPr lang="en-IN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During the first quadrant, it is needed to identify the objectives of the phase.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Examine the risks associated with these objectives.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Second Quadrant (Risk Assessment and Reduction)</a:t>
            </a:r>
            <a:br>
              <a:rPr lang="en-IN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A detailed analysis is carried out for each identified project risk.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Steps are taken to reduce the risks.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example, if there is a risk that the requirements  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are inappropriate, a prototype system may be developed.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Third Quadrant (Development and Validation)</a:t>
            </a:r>
            <a:br>
              <a:rPr lang="en-IN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Develop and validate the next level of the product after resolving the identified risks.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Fourth Quadrant (Review and Planning)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Review the results achieved so far with the customer and plan the next iteration round   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spiral.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Progressively more complete version of the software gets built with each iteration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around the spiral.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IN" sz="2000" b="1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Circumstances to use spiral model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spiral model is called a meta model since it encompasses all other life cycle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models.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Risk handling is inherently built into this model.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spiral model is suitable for development of technically challenging software 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products that are prone to several kinds of risks.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However, this model is much more complex than the other models – this is probably a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factor deterring its use in ordinary projects.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advantage of this model is that there is a working model of the system at a very 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early stage of development which makes it easier to find functional or design flaws.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Finding issues at an early stage of development enables to take corrective measures in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a limited budget.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disadvantage with this SDLC model is that it is applicable only to large and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bulky software development projects.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This is because it is hard to break a small software system into further small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serviceable increments/modules.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IN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Prototyping Model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 prototype is a toy implementation of the system.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 prototype usually exhibits limited functional capabilities, low reliability, and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inefficient performance compared to the actual software.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 prototype is usually built using several shortcuts.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shortcuts might involve using inefficient, inaccurate, or dummy functions.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shortcut implementation of a function, for example, may produce the desired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results by using a table look-up instead of performing the actual computations.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 prototype usually turns out to be a very crude version of the actual system.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429000"/>
            <a:ext cx="7315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IN" sz="2000" b="1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Need for a prototype in software development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There are several uses of a prototype. An important purpose is to illustrate the input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data formats, messages, reports, and the interactive dialogues to the customer.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This is a valuable mechanism for gaining better understanding of the customer’s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needs:      </a:t>
            </a:r>
          </a:p>
          <a:p>
            <a:pPr marL="900113" indent="-90488" algn="l">
              <a:buFont typeface="Wingdings" pitchFamily="2" charset="2"/>
              <a:buChar char="v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how the screens might look like</a:t>
            </a:r>
          </a:p>
          <a:p>
            <a:pPr marL="809625" algn="l">
              <a:buFont typeface="Wingdings" pitchFamily="2" charset="2"/>
              <a:buChar char="v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how the user interface would behave</a:t>
            </a:r>
          </a:p>
          <a:p>
            <a:pPr marL="809625" algn="l">
              <a:buFont typeface="Wingdings" pitchFamily="2" charset="2"/>
              <a:buChar char="v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how the system would produce outputs</a:t>
            </a:r>
          </a:p>
          <a:p>
            <a:pPr marL="90488" indent="17938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Another reason for developing a prototype is that it is impossible to get the perfect  </a:t>
            </a:r>
          </a:p>
          <a:p>
            <a:pPr marL="90488" indent="17938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 in the first attempt. </a:t>
            </a:r>
          </a:p>
          <a:p>
            <a:pPr marL="90488" indent="17938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Many researchers and engineers advocate that if you want to develop a good product  </a:t>
            </a:r>
          </a:p>
          <a:p>
            <a:pPr marL="90488" indent="17938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 must plan to throw away the first version. </a:t>
            </a:r>
          </a:p>
          <a:p>
            <a:pPr marL="90488" indent="17938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experience gained in developing the prototype can be used to develop the final </a:t>
            </a:r>
          </a:p>
          <a:p>
            <a:pPr marL="90488" indent="17938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product.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 prototyping model can be used when technical solutions are unclear to the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development team.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 developed prototype can help engineers to critically examine the technical issues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associated with the product development.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Often, major design decisions depend on issues like the response time of a hardware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controller, or the efficiency of a sorting algorithm, etc.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In such circumstances, a prototype may be the best or the only way to resolve the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technical issues.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 prototype of the actual product is preferred in situations such as:</a:t>
            </a: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00113" algn="l">
              <a:buFont typeface="Wingdings" pitchFamily="2" charset="2"/>
              <a:buChar char="v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User requirements are not complete</a:t>
            </a:r>
          </a:p>
          <a:p>
            <a:pPr marL="900113" algn="l" defTabSz="269875">
              <a:buFont typeface="Wingdings" pitchFamily="2" charset="2"/>
              <a:buChar char="v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Technical issues are not clear </a:t>
            </a:r>
          </a:p>
          <a:p>
            <a:pPr marL="179388" algn="l" defTabSz="269875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IN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1: User requirements are not complete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In any application software like billing in a retail shop, accounting in a firm, etc the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users of the software are not clear about the different functionalities required.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Once they are provided with the prototype implementation, they can try to use it and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find out the missing functionalities.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2: Technical issues are not clear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Suppose a project involves writing a compiler and the development team has never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written a compiler.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In such a case, the team can consider a simple language, try to build a compiler in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order to check the issues that arise in the process and resolve them.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After successfully building a small compiler (prototype), they would extend it to one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that supports a complete language.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IN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EVOLUTIONARY MODEL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It is also called </a:t>
            </a:r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successive versions model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incremental model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At first, a simple working model is built.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Subsequently it undergoes functional improvements &amp; keep on adding new   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functions till the desired system is built.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Large projects where you can easily find modules for incremental implementation.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Often used when the customer wants to start using the core features rather than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waiting for the full software.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Also used in object oriented software development because the system can be easily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portioned into units in terms of objects.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User gets a chance to experiment partially developed system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Reduce the error because the core modules get tested thoroughly.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It is difficult to divide the problem into several versions that would be acceptable to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the customer which can be incrementally implemented &amp; delivered.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Fig : Evolutionary Model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57200"/>
            <a:ext cx="63246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295400" y="5561012"/>
            <a:ext cx="6324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IN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SPIRAL MODEL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Spiral model of software development is shown in figure.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diagrammatic representation of this model appears like a spiral with many loops.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exact number of loops in the spiral is not fixed.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Each loop of the spiral represents a phase of the software process.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For example, the innermost loop might be concerned with feasibility study, the next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loop with requirements specification, the next one with design, and so on.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Each phase in this model is split into four sectors (or quadrants) as shown in figure.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following activities are carried out during each phase of a spiral model.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276600"/>
            <a:ext cx="609599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-76200" y="6553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Fig: Spiral Model </a:t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777</Words>
  <Application>Microsoft Office PowerPoint</Application>
  <PresentationFormat>On-screen Show (4:3)</PresentationFormat>
  <Paragraphs>127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SANDEEP SAHU</dc:creator>
  <cp:lastModifiedBy>ismail - [2010]</cp:lastModifiedBy>
  <cp:revision>27</cp:revision>
  <dcterms:created xsi:type="dcterms:W3CDTF">2006-08-16T00:00:00Z</dcterms:created>
  <dcterms:modified xsi:type="dcterms:W3CDTF">2022-03-03T05:24:43Z</dcterms:modified>
</cp:coreProperties>
</file>