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457200"/>
            <a:ext cx="7772400" cy="1470025"/>
          </a:xfrm>
        </p:spPr>
        <p:txBody>
          <a:bodyPr>
            <a:normAutofit/>
          </a:bodyPr>
          <a:lstStyle/>
          <a:p>
            <a:r>
              <a:rPr lang="en-IN" sz="3200" u="sng" dirty="0" smtClean="0">
                <a:latin typeface="Times New Roman" pitchFamily="18" charset="0"/>
                <a:cs typeface="Times New Roman" pitchFamily="18" charset="0"/>
              </a:rPr>
              <a:t>SOFTWARE DESIGN PHASE</a:t>
            </a:r>
            <a:endParaRPr lang="en-IN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design and its activities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design deals with transforming the customer requirements, as described in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the SRS document, into a form (a set of documents) that is suitable for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implementation in a programming language.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good software design is seldom arrived by using a single step procedure but rather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through several iterations through a series of steps.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Software design is the first step in SDLC (Software Design Life Cycle), which moves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the concentration from problem domain to solution domain. It tries to specify how to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fulfil the requirements mentioned in SRS.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Design activities can be broadly classified into three important design levels: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Architectural Design,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Preliminary (or high-level) design </a:t>
            </a:r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Detailed design.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Architectural Design :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architectural design is the highest abstract version of the system.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identifies the software as a system with many components interacting with each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other.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 this level, the designers get the idea of proposed solution domain.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High-level Design: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high-level design breaks the ‘single entity-multiple component’ concept of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architectural design into less-abstracted view of sub-systems and modules and depicts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their interaction with each other.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High-level design focuses on how the system along with all of its components can be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implemented in forms of modules.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recognizes modular structure of each sub-system and their relation and interaction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among each other.</a:t>
            </a:r>
          </a:p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Detailed Design: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Detailed design deals with the implementation part of what is seen as a system and its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sub-systems in the previous two designs.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more detailed towards modules and their implementations.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defines logical structure of each module and their interfaces to communicate with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other modules.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Once high-level design is done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have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graphical representation of the structure of your software system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document that defines high-level details of each module in your system, including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module’s interface (including input and output data types)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notes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 possible algorithms or data structures the module can use to meet its responsibilities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list of any non-functional requirements that might impact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high-level design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 designer’s focus shifts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detailed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design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module’s responsibilities should be specified as precisely as possible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Constraints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 the use of its interface should be specified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post conditions can be identified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module-wide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invariants can be specified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internal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structures and algorithms can be suggested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Difference between analysis and design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aim of analysis is to understand the problem with a view to eliminate any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deficiencies in the requirement specification such as incompleteness, inconsistencies,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etc.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model which we are trying to build may be or may not be ready.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aim of design is to produce a model that will provide a seamless transition to the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coding phase, i.e. once the requirements are analyzed and found to be satisfactory, a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design model is created which can be easily implemented. </a:t>
            </a:r>
          </a:p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Items developed during the software design phase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a design to be easily implemented in a conventional programming language,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the following items must be designed during the design phase.</a:t>
            </a:r>
          </a:p>
          <a:p>
            <a:pPr marL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Different modules required to implement the design solution.</a:t>
            </a:r>
          </a:p>
          <a:p>
            <a:pPr marL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Control relationship among the identified modules. </a:t>
            </a:r>
          </a:p>
          <a:p>
            <a:pPr marL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The relationship is also known as the call relationship or invocation relationship among</a:t>
            </a:r>
          </a:p>
          <a:p>
            <a:pPr marL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modules.</a:t>
            </a:r>
          </a:p>
          <a:p>
            <a:pPr marL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Interface among different modules. </a:t>
            </a:r>
          </a:p>
          <a:p>
            <a:pPr marL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The interface among different modules identifies the exact data items exchanged among </a:t>
            </a:r>
          </a:p>
          <a:p>
            <a:pPr marL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the modules.</a:t>
            </a:r>
          </a:p>
          <a:p>
            <a:pPr marL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Data structures of the individual modules.</a:t>
            </a:r>
          </a:p>
          <a:p>
            <a:pPr marL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Algorithms required to implement each individual module.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 of a good software design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most researchers and software engineers agree on a few desirable characteristics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that every good software design for general application must possess.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characteristics are listed below:</a:t>
            </a:r>
          </a:p>
          <a:p>
            <a:pPr marL="179388" indent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Correctness: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good design should correctly implement all the functionalities </a:t>
            </a:r>
          </a:p>
          <a:p>
            <a:pPr marL="179388" indent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identified in the SRS document.</a:t>
            </a:r>
          </a:p>
          <a:p>
            <a:pPr marL="179388" indent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Understandability: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good design is easily understandable.</a:t>
            </a:r>
          </a:p>
          <a:p>
            <a:pPr marL="179388" indent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Efficiency: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should be efficient.</a:t>
            </a:r>
          </a:p>
          <a:p>
            <a:pPr marL="179388" indent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Maintainability: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should be easily amenable to change.</a:t>
            </a:r>
          </a:p>
          <a:p>
            <a:pPr indent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Possibly the most important goodness criterion is design correctness. </a:t>
            </a:r>
          </a:p>
          <a:p>
            <a:pPr indent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design has to be correct to be acceptable. </a:t>
            </a:r>
          </a:p>
          <a:p>
            <a:pPr indent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 that a design solution is correct, understandability of a design is possibly the </a:t>
            </a:r>
          </a:p>
          <a:p>
            <a:pPr indent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important issue to be considered while judging the goodness of a design. </a:t>
            </a:r>
          </a:p>
          <a:p>
            <a:pPr indent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design that is easy to understand is also easy to develop, maintain and change. </a:t>
            </a:r>
          </a:p>
          <a:p>
            <a:pPr indent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Thus, unless a design is easily understandable, it would require tremendous effort to </a:t>
            </a:r>
          </a:p>
          <a:p>
            <a:pPr indent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 and maintain it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 of a design document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order to facilitate understandability, the design should have the following features:</a:t>
            </a:r>
          </a:p>
          <a:p>
            <a:pPr marL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should use consistent and meaningful names for various design components.</a:t>
            </a:r>
          </a:p>
          <a:p>
            <a:pPr marL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design should be modular. </a:t>
            </a:r>
          </a:p>
          <a:p>
            <a:pPr marL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The term modularity means that it should use a cleanly decomposed set of modules.</a:t>
            </a:r>
          </a:p>
          <a:p>
            <a:pPr marL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should neatly arrange the modules in a hierarchy, e.g. in a tree-like diagram. </a:t>
            </a:r>
          </a:p>
          <a:p>
            <a:pPr algn="l"/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Understandability of Design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Modularization</a:t>
            </a:r>
          </a:p>
          <a:p>
            <a:pPr marL="90488"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Modularization is a technique to divide a software system into multiple discrete and</a:t>
            </a:r>
          </a:p>
          <a:p>
            <a:pPr marL="904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independent modules, which are expected to be capable of carrying out task(s)  </a:t>
            </a:r>
          </a:p>
          <a:p>
            <a:pPr marL="904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independently.</a:t>
            </a:r>
          </a:p>
          <a:p>
            <a:pPr marL="904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These modules may work as basic constructs for the entire software. Designers tend </a:t>
            </a:r>
          </a:p>
          <a:p>
            <a:pPr marL="904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to design modules such that they can be executed and/or compiled separately and </a:t>
            </a:r>
          </a:p>
          <a:p>
            <a:pPr marL="904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independently.</a:t>
            </a:r>
          </a:p>
          <a:p>
            <a:pPr marL="904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Modular design unintentionally follows the rules of ‘divide and conquer’ problem-</a:t>
            </a:r>
          </a:p>
          <a:p>
            <a:pPr marL="904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solving strategy this is because there are many other benefits attached with the  </a:t>
            </a:r>
          </a:p>
          <a:p>
            <a:pPr marL="904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modular design of a software.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 of modularization:</a:t>
            </a:r>
            <a:b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 Smaller components are easier to maintain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 Program can be divided based on functional aspects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 Desired level of abstraction ca n be brought in the program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 Components with high cohesion can be re-used again.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 Concurrent execution can be made possible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 Desired from security aspect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Concurrency</a:t>
            </a:r>
          </a:p>
          <a:p>
            <a:pPr marL="179388"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 in time, all softwares were meant to be executed sequentially. </a:t>
            </a:r>
          </a:p>
          <a:p>
            <a:pPr marL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 sequential execution we mean that the coded instruction will be executed one  </a:t>
            </a:r>
          </a:p>
          <a:p>
            <a:pPr marL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after another implying only one portion of program being activated at any given  </a:t>
            </a:r>
          </a:p>
          <a:p>
            <a:pPr marL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time. </a:t>
            </a:r>
          </a:p>
          <a:p>
            <a:pPr marL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 a software has multiple modules, then only one of all the modules can be found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active at any time of execution. </a:t>
            </a:r>
          </a:p>
          <a:p>
            <a:pPr marL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software design, concurrency is implemented by splitting the software into multiple</a:t>
            </a:r>
          </a:p>
          <a:p>
            <a:pPr marL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independent units of execution, like modules and executing them in parallel. </a:t>
            </a:r>
          </a:p>
          <a:p>
            <a:pPr marL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other words, concurrency provides capability to the software to execute more than one </a:t>
            </a:r>
          </a:p>
          <a:p>
            <a:pPr marL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part of code in parallel to each other.</a:t>
            </a:r>
          </a:p>
          <a:p>
            <a:pPr marL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necessary for the programmers and designers to recognize those modules, which can </a:t>
            </a:r>
          </a:p>
          <a:p>
            <a:pPr marL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be made parallel execution.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841</Words>
  <Application>Microsoft Office PowerPoint</Application>
  <PresentationFormat>On-screen Show (4:3)</PresentationFormat>
  <Paragraphs>111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SOFTWARE DESIGN PHASE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PHASE</dc:title>
  <dc:creator>SANDEEP SAHU</dc:creator>
  <cp:lastModifiedBy>ismail - [2010]</cp:lastModifiedBy>
  <cp:revision>27</cp:revision>
  <dcterms:created xsi:type="dcterms:W3CDTF">2006-08-16T00:00:00Z</dcterms:created>
  <dcterms:modified xsi:type="dcterms:W3CDTF">2022-04-07T05:12:55Z</dcterms:modified>
</cp:coreProperties>
</file>