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COHESION and COUPLING</a:t>
            </a: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Most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researchers and engineers agree that a good software design implies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clean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decomposition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the problem into modules, and the neat arrangement of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modules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a hierarchy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As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know, modules are set of instructions put together in order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achieve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tasks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They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though, considered as single entity but may refer to each other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work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together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There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measures by which the quality of a design of modules and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their interaction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among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them can be measured.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These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measures are called </a:t>
            </a:r>
            <a:r>
              <a:rPr lang="en-IN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cohesion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coupling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primary characteristics of neat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decomposition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IN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high cohesion and low </a:t>
            </a:r>
            <a:endParaRPr lang="en-IN" sz="20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coupling</a:t>
            </a:r>
            <a:r>
              <a:rPr lang="en-IN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IN" sz="20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having high cohesion and low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coupling is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said to be </a:t>
            </a:r>
            <a:r>
              <a:rPr lang="en-I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functionally </a:t>
            </a:r>
            <a:r>
              <a:rPr lang="en-I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independent  </a:t>
            </a:r>
          </a:p>
          <a:p>
            <a:pPr algn="l"/>
            <a:r>
              <a:rPr lang="en-I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of other </a:t>
            </a:r>
            <a:r>
              <a:rPr lang="en-I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modules. </a:t>
            </a:r>
            <a:endParaRPr lang="en-IN" sz="20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term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 independence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we mean that a cohesive module performs a single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task or function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functionally independent module has </a:t>
            </a:r>
            <a:r>
              <a:rPr lang="en-I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minimal interaction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other modules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/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</a:rPr>
              <a:t> 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sz="26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Cohesion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Cohesion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a measure that defines the degree of intra-dependability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within elements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of a module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greater the cohesion, the better is the program design.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several classes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cohesion, namely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Co-incidental </a:t>
            </a: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cohesion -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unplanned and random cohesion, which might be the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result of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breaking the program into smaller modules for the sake of modularization.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Because it is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unplanned, it may serve confusion to the programmers and is generally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not-accepted.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Logical </a:t>
            </a: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cohesion -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logically categorized elements are put together into a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module, it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called logical cohesion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Temporal </a:t>
            </a: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Cohesion -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elements of module are organized such that they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processed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 a similar point in time, it is called temporal cohesion.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Procedural </a:t>
            </a: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cohesion -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elements of module are grouped together, which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executed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sequentially in order to perform a task, it is called procedural cohesion.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Communicational cohesion -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elements of module are grouped together, which are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executed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sequentially and work on same data (information), it is called communicational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cohesion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/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Sequential cohesion: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module is said to possess sequential cohesion,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the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elements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of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module form the parts of sequence, where the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 from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one element of the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sequence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input to the next.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example, in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TPS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the get-input, validate-input, sort-input functions are grouped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into one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 </a:t>
            </a: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cohesion: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 cohesion is said to exist, if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different elements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a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module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cooperate to achieve a single function.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For example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 module containing all the functions required to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manage employees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’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pay-roll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exhibits functional cohesion. Suppose a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exhibits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cohesion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we are asked to describe what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module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does, then we would be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able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describe it using a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single sentence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38" y="4200525"/>
            <a:ext cx="82391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4888" y="4648200"/>
            <a:ext cx="71342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86000" y="49162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Figure: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Classification of cohesion 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2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Coupling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Coupling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a measure that defines the level of inter-dependability among modules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of a program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tells at what level the modules interfere and interact with each other.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The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lower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coupling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the better the program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five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classes of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coupling, namely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coupling: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Two modules are data coupled, if they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communicate through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parameter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is an elementary data item passed as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parameter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between two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modules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e.g. an integer, a float, a character, etc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This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item should be problem related and not used for the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 purpose.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Stamp </a:t>
            </a: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coupling: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Two modules are stamp coupled, if they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communicate using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composite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item such as a record in PASCAL or a structure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C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 coupling: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 coupling exists between two modules, if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from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one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module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used to direct the order of instructions execution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another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An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of control coupling is a flag set in one module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tested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another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module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Common coupling: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Two modules are common coupled, if they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share data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through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some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global data items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 </a:t>
            </a: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coupling: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 coupling exists between two modules, if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they share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code,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e.g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a branch from one module into another module. 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76400"/>
            <a:ext cx="594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133600"/>
            <a:ext cx="60198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0" y="2362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Figure: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Classification of coupling 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Need for functional independence</a:t>
            </a:r>
            <a:b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 independence is a key to any good design due to the following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reasons: 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• </a:t>
            </a: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Error isolation: </a:t>
            </a:r>
            <a:endParaRPr lang="en-IN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388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independence reduces error propagation.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388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reason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behind this is that if a module is functionally independent,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its degree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interaction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 the other modules is less.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388" indent="90488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Therefore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any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error existing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a module would not directly effect the other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modules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Scope of reuse: </a:t>
            </a:r>
            <a:endParaRPr lang="en-IN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388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Reuse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a module becomes possible.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388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Because each module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does some well-defined and precise function, and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interaction of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module with the other modules is simple and minimal.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9875" indent="-90488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Therefore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cohesive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can be easily taken out and reused in a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program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Understandability: </a:t>
            </a:r>
            <a:endParaRPr lang="en-IN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388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Complexity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the design is reduced,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because different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modules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 understood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pPr marL="179388"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isolation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 modules are more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 less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independent of each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IN" sz="2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Note:</a:t>
            </a:r>
          </a:p>
          <a:p>
            <a:pPr algn="l"/>
            <a:r>
              <a:rPr lang="en-I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Read yourself 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Function-oriented design approach </a:t>
            </a:r>
            <a:r>
              <a:rPr lang="en-IN" sz="2000" i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I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20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Object-oriented design approach. </a:t>
            </a:r>
            <a:endParaRPr lang="en-IN" sz="20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</a:t>
            </a:r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Verification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 of software design process is design documentation, pseudo codes, detailed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logic diagrams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process diagrams, and detailed description of all functional or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non-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 requirements.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next phase, which is the implementation of software, depends on all outputs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mentioned above.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then becomes necessary to verify the output before proceeding to the next phase.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early any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mistake is detected, the better it is or it might not be detected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until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testing of the product.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the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outputs of design phase are in formal notation form, then their associated tools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verification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should be used otherwise a thorough design review can be used for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verification and validation.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structured verification approach, reviewers can detect defects that might be caused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by overlooking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 conditions. </a:t>
            </a:r>
            <a:endParaRPr lang="en-IN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good design review is important for good software design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accuracy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quality. </a:t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929</Words>
  <Application>Microsoft Office PowerPoint</Application>
  <PresentationFormat>On-screen Show (4:3)</PresentationFormat>
  <Paragraphs>100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SANDEEP SAHU</dc:creator>
  <cp:lastModifiedBy>ismail - [2010]</cp:lastModifiedBy>
  <cp:revision>23</cp:revision>
  <dcterms:created xsi:type="dcterms:W3CDTF">2006-08-16T00:00:00Z</dcterms:created>
  <dcterms:modified xsi:type="dcterms:W3CDTF">2021-05-25T01:58:03Z</dcterms:modified>
</cp:coreProperties>
</file>