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6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59333AB-8FFD-4646-8BF3-D9AAD93D466E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CEFEBDA-0D9A-44BD-8B95-99D00C567425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8077200" cy="1512168"/>
          </a:xfrm>
        </p:spPr>
        <p:txBody>
          <a:bodyPr/>
          <a:lstStyle/>
          <a:p>
            <a:pPr algn="ctr"/>
            <a:r>
              <a:rPr lang="en-US" dirty="0" err="1" smtClean="0"/>
              <a:t>Kushats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8077200" cy="2579736"/>
          </a:xfrm>
        </p:spPr>
        <p:txBody>
          <a:bodyPr>
            <a:normAutofit/>
          </a:bodyPr>
          <a:lstStyle/>
          <a:p>
            <a:r>
              <a:rPr lang="ru-RU" dirty="0" smtClean="0"/>
              <a:t>Выполнили: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Ромашова А.М.</a:t>
            </a:r>
          </a:p>
          <a:p>
            <a:r>
              <a:rPr lang="ru-RU" dirty="0" err="1" smtClean="0"/>
              <a:t>Тарасенко</a:t>
            </a:r>
            <a:r>
              <a:rPr lang="ru-RU" dirty="0" smtClean="0"/>
              <a:t> Н.А.</a:t>
            </a:r>
          </a:p>
          <a:p>
            <a:endParaRPr lang="ru-RU" dirty="0" smtClean="0"/>
          </a:p>
          <a:p>
            <a:r>
              <a:rPr lang="ru-RU" dirty="0" smtClean="0"/>
              <a:t>2 курс </a:t>
            </a:r>
            <a:r>
              <a:rPr lang="ru-RU" dirty="0" smtClean="0"/>
              <a:t>Лицея Академии </a:t>
            </a:r>
            <a:r>
              <a:rPr lang="ru-RU" dirty="0" err="1" smtClean="0"/>
              <a:t>Яндекса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2022г.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Verdana" pitchFamily="34" charset="0"/>
                <a:cs typeface="Arial" pitchFamily="34" charset="0"/>
              </a:rPr>
              <a:t> с помощью инструкций 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match-case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Verdana" pitchFamily="34" charset="0"/>
                <a:cs typeface="Arial" pitchFamily="34" charset="0"/>
              </a:rPr>
              <a:t> мы избавляемся от повторения 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cs typeface="Courier New" pitchFamily="49" charset="0"/>
              </a:rPr>
              <a:t>http_code ==</a:t>
            </a: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Verdana" pitchFamily="34" charset="0"/>
                <a:cs typeface="Arial" pitchFamily="34" charset="0"/>
              </a:rPr>
              <a:t>, что повышает чистоту кода при тестировании на соответствие многим разным условиям.</a:t>
            </a: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https://sun9-88.userapi.com/impg/SUD8YzhRc6pOqgz1H09KUg-hV-GZfLERIvEk7w/5BSTy-5bvGQ.jpg?size=696x749&amp;quality=96&amp;sign=67cee5503026ba4ce427197d37862838&amp;type=albu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700808"/>
            <a:ext cx="4397152" cy="47319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64344" y="1700809"/>
            <a:ext cx="3963640" cy="4464496"/>
          </a:xfrm>
        </p:spPr>
        <p:txBody>
          <a:bodyPr>
            <a:normAutofit/>
          </a:bodyPr>
          <a:lstStyle/>
          <a:p>
            <a:pPr algn="just"/>
            <a:r>
              <a:rPr lang="ru-RU" sz="2000" dirty="0" smtClean="0"/>
              <a:t>Название проекта - “</a:t>
            </a:r>
            <a:r>
              <a:rPr lang="ru-RU" sz="2000" dirty="0" err="1" smtClean="0"/>
              <a:t>Kushats</a:t>
            </a:r>
            <a:r>
              <a:rPr lang="ru-RU" sz="2000" dirty="0" smtClean="0"/>
              <a:t>”. </a:t>
            </a:r>
          </a:p>
          <a:p>
            <a:pPr algn="just"/>
            <a:r>
              <a:rPr lang="ru-RU" sz="2000" dirty="0" err="1" smtClean="0"/>
              <a:t>Кушац</a:t>
            </a:r>
            <a:r>
              <a:rPr lang="ru-RU" sz="2000" dirty="0" smtClean="0"/>
              <a:t> - это пародия на игру </a:t>
            </a:r>
            <a:r>
              <a:rPr lang="ru-RU" sz="2000" dirty="0" err="1" smtClean="0"/>
              <a:t>пакман</a:t>
            </a:r>
            <a:r>
              <a:rPr lang="ru-RU" sz="2000" dirty="0" smtClean="0"/>
              <a:t> (</a:t>
            </a:r>
            <a:r>
              <a:rPr lang="ru-RU" sz="2000" dirty="0" err="1" smtClean="0"/>
              <a:t>Pac-Man</a:t>
            </a:r>
            <a:r>
              <a:rPr lang="ru-RU" sz="2000" dirty="0" smtClean="0"/>
              <a:t>). Проект назван по имени главного персонажа нашей игры - </a:t>
            </a:r>
            <a:r>
              <a:rPr lang="ru-RU" sz="2000" dirty="0" err="1" smtClean="0"/>
              <a:t>печеньки</a:t>
            </a:r>
            <a:r>
              <a:rPr lang="ru-RU" sz="2000" dirty="0" smtClean="0"/>
              <a:t> </a:t>
            </a:r>
            <a:r>
              <a:rPr lang="ru-RU" sz="2000" dirty="0" err="1" smtClean="0"/>
              <a:t>Кушаца</a:t>
            </a:r>
            <a:endParaRPr lang="ru-RU" sz="2000" dirty="0" smtClean="0"/>
          </a:p>
          <a:p>
            <a:pPr algn="just"/>
            <a:r>
              <a:rPr lang="ru-RU" sz="2000" dirty="0" smtClean="0"/>
              <a:t>Как и в </a:t>
            </a:r>
            <a:r>
              <a:rPr lang="ru-RU" sz="2000" dirty="0" err="1" smtClean="0"/>
              <a:t>пакмане</a:t>
            </a:r>
            <a:r>
              <a:rPr lang="ru-RU" sz="2000" dirty="0" smtClean="0"/>
              <a:t>, цель игры заключается в том, чтобы съесть все точки и спастись от привидений. В игре добавлен портал, через который Куш сбегает когда все точки съедены.</a:t>
            </a:r>
            <a:endParaRPr lang="ru-RU" sz="2000" dirty="0"/>
          </a:p>
        </p:txBody>
      </p:sp>
      <p:pic>
        <p:nvPicPr>
          <p:cNvPr id="6" name="Содержимое 5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w14="http://schemas.microsoft.com/office/word/2010/wordml" xmlns:w="http://schemas.openxmlformats.org/wordprocessingml/2006/main" xmlns:mc="http://schemas.openxmlformats.org/markup-compatibility/2006" xmlns:wp="http://schemas.openxmlformats.org/drawingml/2006/wordprocessingDrawing" xmlns:a14="http://schemas.microsoft.com/office/drawing/2010/main" xmlns:wp14="http://schemas.microsoft.com/office/word/2010/wordprocessingDrawing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656138" y="1700809"/>
            <a:ext cx="4164334" cy="44542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394803"/>
          </a:xfrm>
        </p:spPr>
        <p:txBody>
          <a:bodyPr/>
          <a:lstStyle/>
          <a:p>
            <a:r>
              <a:rPr lang="ru-RU" sz="2000" dirty="0" smtClean="0"/>
              <a:t>Для реализации использовались библиотеки:</a:t>
            </a:r>
          </a:p>
          <a:p>
            <a:r>
              <a:rPr lang="ru-RU" sz="2000" dirty="0" smtClean="0"/>
              <a:t>• </a:t>
            </a:r>
            <a:r>
              <a:rPr lang="ru-RU" sz="2000" dirty="0" err="1" smtClean="0"/>
              <a:t>pygame</a:t>
            </a:r>
            <a:endParaRPr lang="ru-RU" sz="2000" dirty="0" smtClean="0"/>
          </a:p>
          <a:p>
            <a:r>
              <a:rPr lang="ru-RU" sz="2000" dirty="0" smtClean="0"/>
              <a:t>• </a:t>
            </a:r>
            <a:r>
              <a:rPr lang="ru-RU" sz="2000" dirty="0" err="1" smtClean="0"/>
              <a:t>math</a:t>
            </a:r>
            <a:endParaRPr lang="ru-RU" sz="2000" dirty="0" smtClean="0"/>
          </a:p>
          <a:p>
            <a:r>
              <a:rPr lang="ru-RU" sz="2000" dirty="0" smtClean="0"/>
              <a:t>• </a:t>
            </a:r>
            <a:r>
              <a:rPr lang="ru-RU" sz="2000" dirty="0" err="1" smtClean="0"/>
              <a:t>sys</a:t>
            </a:r>
            <a:endParaRPr lang="ru-RU" sz="2000" dirty="0" smtClean="0"/>
          </a:p>
          <a:p>
            <a:r>
              <a:rPr lang="ru-RU" sz="2000" dirty="0" smtClean="0"/>
              <a:t>• </a:t>
            </a:r>
            <a:r>
              <a:rPr lang="ru-RU" sz="2000" dirty="0" err="1" smtClean="0"/>
              <a:t>os</a:t>
            </a:r>
            <a:endParaRPr lang="ru-RU" sz="2000" dirty="0" smtClean="0"/>
          </a:p>
          <a:p>
            <a:r>
              <a:rPr lang="ru-RU" sz="2000" dirty="0" smtClean="0"/>
              <a:t>• sqlite3</a:t>
            </a:r>
          </a:p>
          <a:p>
            <a:endParaRPr lang="ru-RU" dirty="0"/>
          </a:p>
        </p:txBody>
      </p:sp>
      <p:pic>
        <p:nvPicPr>
          <p:cNvPr id="5" name="Содержимое 4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w14="http://schemas.microsoft.com/office/word/2010/wordml" xmlns:w="http://schemas.openxmlformats.org/wordprocessingml/2006/main" xmlns:mc="http://schemas.openxmlformats.org/markup-compatibility/2006" xmlns:wp="http://schemas.openxmlformats.org/drawingml/2006/wordprocessingDrawing" xmlns:wp14="http://schemas.microsoft.com/office/word/2010/wordprocessingDrawing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427984" y="1628800"/>
            <a:ext cx="4266754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sz="2200" dirty="0" smtClean="0"/>
              <a:t>Включает в себя классы:</a:t>
            </a:r>
          </a:p>
          <a:p>
            <a:pPr lvl="0" algn="just"/>
            <a:r>
              <a:rPr lang="ru-RU" sz="2200" dirty="0" err="1" smtClean="0"/>
              <a:t>Animated</a:t>
            </a:r>
            <a:r>
              <a:rPr lang="ru-RU" sz="2200" dirty="0" smtClean="0"/>
              <a:t> - для смены кадров у объектов с анимацией.</a:t>
            </a:r>
          </a:p>
          <a:p>
            <a:pPr lvl="0" algn="just"/>
            <a:r>
              <a:rPr lang="ru-RU" sz="2200" dirty="0" err="1" smtClean="0"/>
              <a:t>Board</a:t>
            </a:r>
            <a:r>
              <a:rPr lang="ru-RU" sz="2200" dirty="0" smtClean="0"/>
              <a:t> - для создания поля с клетками определённого размера. В переменной </a:t>
            </a:r>
            <a:r>
              <a:rPr lang="ru-RU" sz="2200" dirty="0" err="1" smtClean="0"/>
              <a:t>board.board</a:t>
            </a:r>
            <a:r>
              <a:rPr lang="ru-RU" sz="2200" dirty="0" smtClean="0"/>
              <a:t> поле хранится в виде матрицы, в которой: 0 - точка (которые ест </a:t>
            </a:r>
            <a:r>
              <a:rPr lang="ru-RU" sz="2200" dirty="0" err="1" smtClean="0"/>
              <a:t>Кушац</a:t>
            </a:r>
            <a:r>
              <a:rPr lang="ru-RU" sz="2200" dirty="0" smtClean="0"/>
              <a:t>), 1 - стена, 2 - пустое пространство. На поле генерируются </a:t>
            </a:r>
            <a:r>
              <a:rPr lang="ru-RU" sz="2200" dirty="0" err="1" smtClean="0"/>
              <a:t>вкусняшки</a:t>
            </a:r>
            <a:r>
              <a:rPr lang="ru-RU" sz="2200" dirty="0" smtClean="0"/>
              <a:t>, привидения, портал, и сам </a:t>
            </a:r>
            <a:r>
              <a:rPr lang="ru-RU" sz="2200" dirty="0" err="1" smtClean="0"/>
              <a:t>Кушац</a:t>
            </a:r>
            <a:r>
              <a:rPr lang="ru-RU" sz="2200" dirty="0" smtClean="0"/>
              <a:t>. В переменной </a:t>
            </a:r>
            <a:r>
              <a:rPr lang="ru-RU" sz="2200" dirty="0" err="1" smtClean="0"/>
              <a:t>board.score</a:t>
            </a:r>
            <a:r>
              <a:rPr lang="ru-RU" sz="2200" dirty="0" smtClean="0"/>
              <a:t> хранится счёт. Функция </a:t>
            </a:r>
            <a:r>
              <a:rPr lang="ru-RU" sz="2200" dirty="0" err="1" smtClean="0"/>
              <a:t>board.check_collision</a:t>
            </a:r>
            <a:r>
              <a:rPr lang="ru-RU" sz="2200" dirty="0" smtClean="0"/>
              <a:t> проверяет наличие столкновения </a:t>
            </a:r>
            <a:r>
              <a:rPr lang="ru-RU" sz="2200" dirty="0" err="1" smtClean="0"/>
              <a:t>Кушаца</a:t>
            </a:r>
            <a:r>
              <a:rPr lang="ru-RU" sz="2200" dirty="0" smtClean="0"/>
              <a:t> с порталом и со </a:t>
            </a:r>
            <a:r>
              <a:rPr lang="ru-RU" sz="2200" dirty="0" err="1" smtClean="0"/>
              <a:t>вкусняшками</a:t>
            </a:r>
            <a:r>
              <a:rPr lang="ru-RU" sz="2200" dirty="0" smtClean="0"/>
              <a:t>. Функция </a:t>
            </a:r>
            <a:r>
              <a:rPr lang="ru-RU" sz="2200" dirty="0" err="1" smtClean="0"/>
              <a:t>board.render</a:t>
            </a:r>
            <a:r>
              <a:rPr lang="ru-RU" sz="2200" dirty="0" smtClean="0"/>
              <a:t> выполняет </a:t>
            </a:r>
            <a:r>
              <a:rPr lang="ru-RU" sz="2200" dirty="0" err="1" smtClean="0"/>
              <a:t>рендер</a:t>
            </a:r>
            <a:r>
              <a:rPr lang="ru-RU" sz="2200" dirty="0" smtClean="0"/>
              <a:t> всего, что есть на поле, и добавляет очки за собранные точки.</a:t>
            </a:r>
          </a:p>
          <a:p>
            <a:pPr lvl="0" algn="just"/>
            <a:r>
              <a:rPr lang="ru-RU" sz="2200" dirty="0" err="1" smtClean="0"/>
              <a:t>Button</a:t>
            </a:r>
            <a:r>
              <a:rPr lang="ru-RU" sz="2200" dirty="0" smtClean="0"/>
              <a:t> - с помощью данного класса происходит смена изображений кнопок, проверка их состояния.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268760"/>
            <a:ext cx="4611712" cy="4525963"/>
          </a:xfrm>
        </p:spPr>
        <p:txBody>
          <a:bodyPr>
            <a:noAutofit/>
          </a:bodyPr>
          <a:lstStyle/>
          <a:p>
            <a:pPr lvl="0" algn="just"/>
            <a:r>
              <a:rPr lang="ru-RU" sz="2000" dirty="0" err="1" smtClean="0"/>
              <a:t>SoundWidget</a:t>
            </a:r>
            <a:r>
              <a:rPr lang="ru-RU" sz="2000" dirty="0" smtClean="0"/>
              <a:t> - унаследован от </a:t>
            </a:r>
            <a:r>
              <a:rPr lang="ru-RU" sz="2000" dirty="0" err="1" smtClean="0"/>
              <a:t>Button</a:t>
            </a:r>
            <a:r>
              <a:rPr lang="ru-RU" sz="2000" dirty="0" smtClean="0"/>
              <a:t>. </a:t>
            </a:r>
            <a:r>
              <a:rPr lang="ru-RU" sz="2000" dirty="0" err="1" smtClean="0"/>
              <a:t>Cоздаёт</a:t>
            </a:r>
            <a:r>
              <a:rPr lang="ru-RU" sz="2000" dirty="0" smtClean="0"/>
              <a:t> изображение </a:t>
            </a:r>
            <a:r>
              <a:rPr lang="ru-RU" sz="2000" dirty="0" err="1" smtClean="0"/>
              <a:t>слайдера</a:t>
            </a:r>
            <a:r>
              <a:rPr lang="ru-RU" sz="2000" dirty="0" smtClean="0"/>
              <a:t>, с помощью которого пользователь регулирует громкость. Изменяет изображение, следя за положением мыши.</a:t>
            </a:r>
          </a:p>
          <a:p>
            <a:pPr algn="just"/>
            <a:r>
              <a:rPr lang="ru-RU" sz="2000" dirty="0" err="1" smtClean="0"/>
              <a:t>CharacterBtn</a:t>
            </a:r>
            <a:r>
              <a:rPr lang="ru-RU" sz="2000" dirty="0" smtClean="0"/>
              <a:t> - унаследован от </a:t>
            </a:r>
            <a:r>
              <a:rPr lang="ru-RU" sz="2000" dirty="0" err="1" smtClean="0"/>
              <a:t>Button</a:t>
            </a:r>
            <a:r>
              <a:rPr lang="ru-RU" sz="2000" dirty="0" smtClean="0"/>
              <a:t>. Проверяет, выбрана ли или нажата кнопка персонажа. При инициализации загружает изображения персонажа, которые чередуются на экране в зависимости от действий пользователя. Когда кнопка персонажа выбрана/нажата/на неё наведён курсор, она становится анимированной.</a:t>
            </a:r>
            <a:endParaRPr lang="ru-RU" sz="2000" dirty="0"/>
          </a:p>
        </p:txBody>
      </p:sp>
      <p:pic>
        <p:nvPicPr>
          <p:cNvPr id="10" name="Содержимое 9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w14="http://schemas.microsoft.com/office/word/2010/wordml" xmlns:w="http://schemas.openxmlformats.org/wordprocessingml/2006/main" xmlns:mc="http://schemas.openxmlformats.org/markup-compatibility/2006" xmlns:wp="http://schemas.openxmlformats.org/drawingml/2006/wordprocessingDrawing" xmlns:a14="http://schemas.microsoft.com/office/drawing/2010/main" xmlns:wp14="http://schemas.microsoft.com/office/word/2010/wordprocessingDrawing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004048" y="2492896"/>
            <a:ext cx="3867150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dirty="0" err="1" smtClean="0"/>
              <a:t>Entity</a:t>
            </a:r>
            <a:r>
              <a:rPr lang="ru-RU" sz="2000" dirty="0" smtClean="0"/>
              <a:t> - класс игрока, также от него наследуются привидения. В нём задаётся скорость передвижения персонажа, направление, изначальные координаты. Функции класса определяют то, как движется персонаж.</a:t>
            </a:r>
          </a:p>
          <a:p>
            <a:endParaRPr lang="ru-RU" sz="2000" dirty="0"/>
          </a:p>
        </p:txBody>
      </p:sp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w14="http://schemas.microsoft.com/office/word/2010/wordml" xmlns:w="http://schemas.openxmlformats.org/wordprocessingml/2006/main" xmlns:mc="http://schemas.openxmlformats.org/markup-compatibility/2006" xmlns:wp="http://schemas.openxmlformats.org/drawingml/2006/wordprocessingDrawing" xmlns:a14="http://schemas.microsoft.com/office/drawing/2010/main" xmlns:wp14="http://schemas.microsoft.com/office/word/2010/wordprocessingDrawing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741863" y="2370931"/>
            <a:ext cx="386715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ru-RU" sz="2200" dirty="0" err="1" smtClean="0"/>
              <a:t>Ghost</a:t>
            </a:r>
            <a:r>
              <a:rPr lang="ru-RU" sz="2200" dirty="0" smtClean="0"/>
              <a:t> - класс привидений (их зовут </a:t>
            </a:r>
            <a:r>
              <a:rPr lang="ru-RU" sz="2200" dirty="0" err="1" smtClean="0"/>
              <a:t>Клауди</a:t>
            </a:r>
            <a:r>
              <a:rPr lang="ru-RU" sz="2200" dirty="0" smtClean="0"/>
              <a:t> и Мандарин), унаследован он </a:t>
            </a:r>
            <a:r>
              <a:rPr lang="ru-RU" sz="2200" dirty="0" err="1" smtClean="0"/>
              <a:t>Entity</a:t>
            </a:r>
            <a:r>
              <a:rPr lang="ru-RU" sz="2200" dirty="0" smtClean="0"/>
              <a:t>. Привидения двигаются по траектории, заданной при инициализации. Функция </a:t>
            </a:r>
            <a:r>
              <a:rPr lang="ru-RU" sz="2200" dirty="0" err="1" smtClean="0"/>
              <a:t>check_kush</a:t>
            </a:r>
            <a:r>
              <a:rPr lang="ru-RU" sz="2200" dirty="0" smtClean="0"/>
              <a:t> проверяет, произошло ли столкновение с </a:t>
            </a:r>
            <a:r>
              <a:rPr lang="ru-RU" sz="2200" dirty="0" err="1" smtClean="0"/>
              <a:t>Кушацем</a:t>
            </a:r>
            <a:r>
              <a:rPr lang="ru-RU" sz="2200" dirty="0" smtClean="0"/>
              <a:t>, и останется ли он в живых после этого (есть ли </a:t>
            </a:r>
            <a:r>
              <a:rPr lang="ru-RU" sz="2200" dirty="0" err="1" smtClean="0"/>
              <a:t>вкусняшки</a:t>
            </a:r>
            <a:r>
              <a:rPr lang="ru-RU" sz="2200" dirty="0" smtClean="0"/>
              <a:t> со значениями </a:t>
            </a:r>
            <a:r>
              <a:rPr lang="ru-RU" sz="2200" dirty="0" err="1" smtClean="0"/>
              <a:t>sweet.collected</a:t>
            </a:r>
            <a:r>
              <a:rPr lang="ru-RU" sz="2200" dirty="0" smtClean="0"/>
              <a:t> = </a:t>
            </a:r>
            <a:r>
              <a:rPr lang="ru-RU" sz="2200" dirty="0" err="1" smtClean="0"/>
              <a:t>True</a:t>
            </a:r>
            <a:r>
              <a:rPr lang="ru-RU" sz="2200" dirty="0" smtClean="0"/>
              <a:t> и </a:t>
            </a:r>
            <a:r>
              <a:rPr lang="ru-RU" sz="2200" dirty="0" err="1" smtClean="0"/>
              <a:t>sweet.eaten</a:t>
            </a:r>
            <a:r>
              <a:rPr lang="ru-RU" sz="2200" dirty="0" smtClean="0"/>
              <a:t> = </a:t>
            </a:r>
            <a:r>
              <a:rPr lang="ru-RU" sz="2200" dirty="0" err="1" smtClean="0"/>
              <a:t>False</a:t>
            </a:r>
            <a:r>
              <a:rPr lang="ru-RU" sz="2200" dirty="0" smtClean="0"/>
              <a:t>), вводит режим таймаута.</a:t>
            </a:r>
          </a:p>
          <a:p>
            <a:endParaRPr lang="ru-RU" dirty="0"/>
          </a:p>
        </p:txBody>
      </p:sp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w14="http://schemas.microsoft.com/office/word/2010/wordml" xmlns:w="http://schemas.openxmlformats.org/wordprocessingml/2006/main" xmlns:mc="http://schemas.openxmlformats.org/markup-compatibility/2006" xmlns:wp="http://schemas.openxmlformats.org/drawingml/2006/wordprocessingDrawing" xmlns:wp14="http://schemas.microsoft.com/office/word/2010/wordprocessingDrawing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718050" y="2475706"/>
            <a:ext cx="3914775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ru-RU" sz="2200" dirty="0" err="1" smtClean="0"/>
              <a:t>Chaser</a:t>
            </a:r>
            <a:r>
              <a:rPr lang="ru-RU" sz="2200" dirty="0" smtClean="0"/>
              <a:t> - класс привидения-преследователя, унаследован от </a:t>
            </a:r>
            <a:r>
              <a:rPr lang="ru-RU" sz="2200" dirty="0" err="1" smtClean="0"/>
              <a:t>Ghost</a:t>
            </a:r>
            <a:r>
              <a:rPr lang="ru-RU" sz="2200" dirty="0" smtClean="0"/>
              <a:t>. </a:t>
            </a:r>
            <a:r>
              <a:rPr lang="ru-RU" sz="2200" dirty="0" err="1" smtClean="0"/>
              <a:t>Чейзер</a:t>
            </a:r>
            <a:r>
              <a:rPr lang="ru-RU" sz="2200" dirty="0" smtClean="0"/>
              <a:t> не имеет траектории, он движется к координате, на которой в данный момент находится </a:t>
            </a:r>
            <a:r>
              <a:rPr lang="ru-RU" sz="2200" dirty="0" err="1" smtClean="0"/>
              <a:t>Кушац</a:t>
            </a:r>
            <a:r>
              <a:rPr lang="ru-RU" sz="2200" dirty="0" smtClean="0"/>
              <a:t>.</a:t>
            </a:r>
          </a:p>
          <a:p>
            <a:pPr lvl="0"/>
            <a:r>
              <a:rPr lang="ru-RU" sz="2200" dirty="0" err="1" smtClean="0"/>
              <a:t>Sweet</a:t>
            </a:r>
            <a:r>
              <a:rPr lang="ru-RU" sz="2200" dirty="0" smtClean="0"/>
              <a:t> - класс </a:t>
            </a:r>
            <a:r>
              <a:rPr lang="ru-RU" sz="2200" dirty="0" err="1" smtClean="0"/>
              <a:t>вкусняшек</a:t>
            </a:r>
            <a:r>
              <a:rPr lang="ru-RU" sz="2200" dirty="0" smtClean="0"/>
              <a:t>, которые собирает </a:t>
            </a:r>
            <a:r>
              <a:rPr lang="ru-RU" sz="2200" dirty="0" err="1" smtClean="0"/>
              <a:t>Кушац</a:t>
            </a:r>
            <a:r>
              <a:rPr lang="ru-RU" sz="2200" dirty="0" smtClean="0"/>
              <a:t>. При инициализации с помощью функции поля </a:t>
            </a:r>
            <a:r>
              <a:rPr lang="ru-RU" sz="2200" dirty="0" err="1" smtClean="0"/>
              <a:t>generate_pos</a:t>
            </a:r>
            <a:r>
              <a:rPr lang="ru-RU" sz="2200" dirty="0" smtClean="0"/>
              <a:t> генерируется случайная координата, на которой будет находиться </a:t>
            </a:r>
            <a:r>
              <a:rPr lang="ru-RU" sz="2200" dirty="0" err="1" smtClean="0"/>
              <a:t>вкусняшка</a:t>
            </a:r>
            <a:r>
              <a:rPr lang="ru-RU" sz="2200" dirty="0" smtClean="0"/>
              <a:t>. </a:t>
            </a:r>
          </a:p>
          <a:p>
            <a:endParaRPr lang="ru-RU" dirty="0"/>
          </a:p>
        </p:txBody>
      </p:sp>
      <p:pic>
        <p:nvPicPr>
          <p:cNvPr id="7" name="Содержимое 6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w14="http://schemas.microsoft.com/office/word/2010/wordml" xmlns:w="http://schemas.openxmlformats.org/wordprocessingml/2006/main" xmlns:mc="http://schemas.openxmlformats.org/markup-compatibility/2006" xmlns:wp="http://schemas.openxmlformats.org/drawingml/2006/wordprocessingDrawing" xmlns:a14="http://schemas.microsoft.com/office/drawing/2010/main" xmlns:wp14="http://schemas.microsoft.com/office/word/2010/wordprocessingDrawing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4741863" y="2442369"/>
            <a:ext cx="3867150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Мы сделали игру, похожую на </a:t>
            </a:r>
            <a:r>
              <a:rPr lang="ru-RU" sz="2000" dirty="0" err="1" smtClean="0"/>
              <a:t>пакмана</a:t>
            </a:r>
            <a:r>
              <a:rPr lang="ru-RU" sz="2000" dirty="0" smtClean="0"/>
              <a:t>, но со своими особенностями.</a:t>
            </a:r>
          </a:p>
          <a:p>
            <a:r>
              <a:rPr lang="ru-RU" sz="2000" dirty="0" smtClean="0"/>
              <a:t>Возможности для доработки:</a:t>
            </a:r>
          </a:p>
          <a:p>
            <a:r>
              <a:rPr lang="ru-RU" sz="2000" dirty="0" smtClean="0"/>
              <a:t>Можно добавить различные уровни сложности</a:t>
            </a:r>
          </a:p>
          <a:p>
            <a:r>
              <a:rPr lang="ru-RU" sz="2000" dirty="0" smtClean="0"/>
              <a:t>При обработке событий </a:t>
            </a:r>
            <a:r>
              <a:rPr lang="en-US" sz="2000" dirty="0" err="1" smtClean="0"/>
              <a:t>pygame</a:t>
            </a:r>
            <a:r>
              <a:rPr lang="en-US" sz="2000" dirty="0" smtClean="0"/>
              <a:t> </a:t>
            </a:r>
            <a:r>
              <a:rPr lang="ru-RU" sz="2000" dirty="0" smtClean="0"/>
              <a:t>инструкции </a:t>
            </a:r>
            <a:r>
              <a:rPr lang="en-US" sz="2000" dirty="0" smtClean="0"/>
              <a:t>if-</a:t>
            </a:r>
            <a:r>
              <a:rPr lang="en-US" sz="2000" dirty="0" err="1" smtClean="0"/>
              <a:t>elif</a:t>
            </a:r>
            <a:r>
              <a:rPr lang="en-US" sz="2000" dirty="0" smtClean="0"/>
              <a:t>-else </a:t>
            </a:r>
            <a:r>
              <a:rPr lang="ru-RU" sz="2000" dirty="0" smtClean="0"/>
              <a:t>можно заменить на инструкции </a:t>
            </a:r>
            <a:r>
              <a:rPr lang="en-US" sz="2000" dirty="0" smtClean="0"/>
              <a:t>match-case, </a:t>
            </a:r>
            <a:r>
              <a:rPr lang="ru-RU" sz="2000" dirty="0" smtClean="0"/>
              <a:t> </a:t>
            </a:r>
            <a:r>
              <a:rPr lang="ru-RU" sz="2000" dirty="0" smtClean="0"/>
              <a:t>так как с </a:t>
            </a:r>
            <a:r>
              <a:rPr lang="ru-RU" sz="2000" dirty="0" smtClean="0"/>
              <a:t>помощью </a:t>
            </a:r>
            <a:r>
              <a:rPr lang="ru-RU" sz="2000" dirty="0" smtClean="0"/>
              <a:t>них</a:t>
            </a:r>
            <a:r>
              <a:rPr lang="ru-RU" sz="2000" dirty="0" smtClean="0"/>
              <a:t> мы </a:t>
            </a:r>
            <a:r>
              <a:rPr lang="ru-RU" sz="2000" dirty="0" smtClean="0"/>
              <a:t>избавимся </a:t>
            </a:r>
            <a:r>
              <a:rPr lang="ru-RU" sz="2000" dirty="0" smtClean="0"/>
              <a:t>от </a:t>
            </a:r>
            <a:r>
              <a:rPr lang="ru-RU" sz="2000" dirty="0" smtClean="0"/>
              <a:t>повторения </a:t>
            </a:r>
            <a:r>
              <a:rPr lang="ru-RU" sz="2000" dirty="0" smtClean="0"/>
              <a:t>==, что повышает </a:t>
            </a:r>
            <a:r>
              <a:rPr lang="ru-RU" sz="2000" dirty="0" smtClean="0"/>
              <a:t>чистоту кода.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141</TotalTime>
  <Words>469</Words>
  <Application>Microsoft Office PowerPoint</Application>
  <PresentationFormat>Экран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Метро</vt:lpstr>
      <vt:lpstr>Kushats</vt:lpstr>
      <vt:lpstr>Введение</vt:lpstr>
      <vt:lpstr>Реализация</vt:lpstr>
      <vt:lpstr>Реализация</vt:lpstr>
      <vt:lpstr>Реализация</vt:lpstr>
      <vt:lpstr>Реализация</vt:lpstr>
      <vt:lpstr>Реализация</vt:lpstr>
      <vt:lpstr>Реализация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Kushats</dc:title>
  <dc:creator>family</dc:creator>
  <cp:lastModifiedBy>family</cp:lastModifiedBy>
  <cp:revision>15</cp:revision>
  <dcterms:created xsi:type="dcterms:W3CDTF">2022-01-21T14:10:42Z</dcterms:created>
  <dcterms:modified xsi:type="dcterms:W3CDTF">2022-01-21T16:32:26Z</dcterms:modified>
</cp:coreProperties>
</file>