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8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901" r:id="rId2"/>
    <p:sldMasterId id="2147483937" r:id="rId3"/>
    <p:sldMasterId id="2147483972" r:id="rId4"/>
    <p:sldMasterId id="2147484007" r:id="rId5"/>
    <p:sldMasterId id="2147484043" r:id="rId6"/>
    <p:sldMasterId id="2147484115" r:id="rId7"/>
    <p:sldMasterId id="2147484151" r:id="rId8"/>
    <p:sldMasterId id="2147484169" r:id="rId9"/>
  </p:sldMasterIdLst>
  <p:notesMasterIdLst>
    <p:notesMasterId r:id="rId23"/>
  </p:notesMasterIdLst>
  <p:sldIdLst>
    <p:sldId id="256" r:id="rId10"/>
    <p:sldId id="266" r:id="rId11"/>
    <p:sldId id="272" r:id="rId12"/>
    <p:sldId id="257" r:id="rId13"/>
    <p:sldId id="263" r:id="rId14"/>
    <p:sldId id="258" r:id="rId15"/>
    <p:sldId id="259" r:id="rId16"/>
    <p:sldId id="270" r:id="rId17"/>
    <p:sldId id="264" r:id="rId18"/>
    <p:sldId id="271" r:id="rId19"/>
    <p:sldId id="260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86BD6-AB9E-4843-9F60-9C3B9CA06486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A7A0-3350-4318-AA4E-E3512515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A7A0-3350-4318-AA4E-E3512515BD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CB5-AB7C-4B81-833F-9EC5C748EC4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A3E8-E8BA-40FE-B5B4-D7D174EBB1B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37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458A-0E00-47C1-8B79-42A1B36C17C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3218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CA30-301C-4D6F-A5F1-78E056CEF22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523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0CB-B84F-4F99-AB3B-B7B266C9ED1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42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059-5009-498F-B71C-D44EB4FA215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608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9EFF-ADE5-4699-9BD6-B2168AABEBF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675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A57-4106-4C53-B227-483A1E2767B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60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F304-1E1B-4194-9D68-83D6040F930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568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FFB-D24D-4B96-8448-525512438B6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603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D9-C131-4674-BF06-41A2C4ACDA6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482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EE3-6E32-4C1B-A28D-E8FB72E3E3C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C6A-CCEA-43EF-BC02-9A209276189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1617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18D-8138-4651-9199-956D09D1A81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798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8EF-D887-48D2-9E9B-00E3082EBEE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921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B3B2-B20D-4A6E-AFEB-1F858415335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8471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8E0-3105-4D8F-A5B8-0B0B9BEFB8E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199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5B82-6279-426F-8B7D-5DC00129D7F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8835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6AA7-5DB0-4DD9-BCCA-A5D7812B281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716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C774-82B2-4B90-A2C0-402C63E343B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052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CAE-D290-401E-9C14-7EF87D2C2E5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5799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AE26-8D20-4F4E-B341-DAADA9E6C19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318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D198-22D5-4AD2-BDFF-7F2809CC8BE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034-B588-40F9-BACD-C35462C086D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009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EA0F-D8B3-42FB-B77B-9934885354F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791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70-7690-460C-BA02-807F04AC8BC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986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5165-0B4D-4409-8EDB-20306A357AC6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114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A0D-BC08-41A0-8CA9-F3E6FEC8C3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14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8065-817A-4D04-B321-6E81D57654A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615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874A-3428-444C-AC81-C91104EF14A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596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2701-75BB-4A5A-B2E4-4289C1A6D2F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6320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D68-E7EB-4AE8-987A-28320AC7E36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1290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86C9-094D-4D4A-8939-913508AF382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632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6400-88BA-4D8B-A986-FE8F1082B3D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44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916E-0D05-4A55-A356-47B72571459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1330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401C-A02F-446A-93DA-0B67678E5A5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1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2071-95BC-4674-9ED6-9D97CE7B370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034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705-34DF-4DE2-910D-E70F8C6088B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582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CFC2-CD63-4980-BF89-D958B57F866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5887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F659-FCA0-4B67-8CC5-F148CDC6DD6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6127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A7E-8DF6-4B41-9210-AEF9AE34654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213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C766-8D64-48CF-99C9-9992DB94BBB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4588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1B3-35BC-485C-B636-1DF63CFC8E8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8539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D052-F531-4DC0-938F-5C37FB157D9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8787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B8C7-2B66-4B2D-ABF6-B51EC75F53D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0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984B-9251-4A6C-92C0-E4B553A3B39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42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5E6C-CE0C-4C30-A5C5-54AD1AD7FDE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08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435C-36E5-4F76-B6B1-116055875F4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916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8D42-A9AC-49A4-B895-97173CE92D1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30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C6AC-5ACC-4C00-9829-D5C483E62EE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09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1A04-949D-46F2-A0D4-7C999F7B202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41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5650-9DC8-4D98-8340-926DE810F02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36522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937-A166-418A-8042-E82651DE012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2484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9409-0112-4B23-B834-A448AEB899E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93167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DB4C-32C5-4BCA-994A-DBD61CDB6B2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816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B995-DE07-4D9C-AAAE-50ADD26B2B0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1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F91-2077-4E55-9223-D8F063037D9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630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140-0F33-4D9A-938B-9881850FE57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9510-945D-4C5E-B1BA-FCBA5A967F1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1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1932-47A8-490C-A9DC-FBE682F58E7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93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50-8756-4960-B3FC-FAD9941C688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81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793-BB05-46E4-A4EF-084E9F05E83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6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6D5-E31E-4023-A7BE-6B2A8CBF7BB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9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FA54-BE88-4F83-90C0-CB2E833D93A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DC-DF9C-448E-A660-2CE4D94D757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5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D974-925A-4080-93C8-6C1A5805BF5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5F6-A26C-4EDC-979E-D206145D3B5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4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234D-E0DD-460D-BFD1-5B68B05906C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5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445B-0D94-4788-A368-B1BD4702D10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4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CB8C-FCA5-453E-AB42-551520CD374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50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FE5-4073-483C-8C4C-00250E7E674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11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EB88-EB83-4BDF-B283-0B3B417DFC9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909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9FE5-C077-4019-97ED-DDC094CB46C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4233-8E18-4E9E-AD72-53D5F0AD9AF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3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0442-A2A2-4B9D-8F11-E7E0A710DDA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29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929-D45E-4757-96DA-ABD1EA2D518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09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849-4BA1-40FC-BE1F-17BACC51744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9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BD-2E42-4D96-8ECD-68C9F547A86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E77B-1D48-4694-AD10-67D40FCD191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227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F7FB-7556-40CF-87F1-B91C3B179096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2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CA40-897F-4040-84B6-DDF08ADBED1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A7E3-811A-4C6E-8292-6FCBF926A40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10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77D7-7F18-40B5-AD3A-A4475A02585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31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513-DF75-4E99-9558-8A58506D603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9B32-D6AA-4244-8A9D-AF58D3BFCCC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00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FCF6-6483-4046-AFD6-5227ADB15F26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3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AAF0-69AC-4B33-8BE3-6B82E52BB60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8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2395-A7FC-4371-9BC5-F9159B8D437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64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AF4C-4324-4D3D-AD1B-18F7F3B9DF3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9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B9C-1D19-4A67-957D-ACFFE3F6D8E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5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11BD-9B71-48FA-B3B9-A9D9EF6A55F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3212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92D-70AA-4F95-8578-8AD9BF0DAE2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41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879D-B7A9-4EE6-A653-F40C648A3F1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2358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AD85-F6F8-4661-BD5D-985D43BBA80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436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0B8-A271-41F8-B795-4EF36A208AE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1B7-6CFA-4040-9FDA-75D5803D5C1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430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9E0E-FB8B-499B-B07C-3012738E9A6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11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5654-F209-4E02-B612-55F814305F4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95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4C1C-BF7D-4D5E-8E5E-14784F9C3C7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37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E757-2C71-4E58-BEAE-3EC4558810C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01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5B5-3550-4B4F-BAB8-71A54FCE4A9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97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A5B8-C340-447D-960B-575E2A3B75C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04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5094-5AF2-47F1-80EA-A4902FB7DB3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24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B841-B664-4961-A507-40BC1CBCF5A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4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73CD-5C7E-4D39-8E4F-4CA9C9919A3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365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F4FC-93C5-4BCC-B1E2-CEF14D426D3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8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B65A-81AF-4423-99DF-0F6CF82542B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759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3BA7-CF3C-4D88-AD0F-603E906DDC8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05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495E-BDBE-4E16-A76F-49C22F10A95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875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C496-FA77-413C-B70C-6C102CBF6C6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41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0640-338E-4838-8C90-22A45D4FE99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229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016-BFE5-4B24-A15E-B227B78FE75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334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1867-1C4E-4164-A238-5EE8C1C9CB5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830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D509-5AFA-4F9B-BD4C-8F024BD7A4A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86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F3C7-5592-4ACB-853F-90C02341D62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015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0BF3-27BA-4D52-8731-C6FA432E9CA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82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B9D6-1683-4BBD-A8EA-58920726E406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5456-F33B-4A7B-9916-918BA5507BD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82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927-8C43-4DBE-8B8D-FEB7FE67797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499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4D3-E256-48FD-B4A6-249025ADB66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9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F253-AD35-41B8-938A-28231AA3B3C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958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2B79-6357-49F6-8991-39D5473FB02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47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156E-0EBE-4AE3-8544-7DC9B8EE1CC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859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498E-D0B4-45B3-8F44-E861C334203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132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7771-C431-46CE-932C-EC3DE951CAF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248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101-EACD-4B11-A89F-11FB56AB95C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508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9528-09DF-4993-88B8-ED0434A10A0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7612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AD4-0C32-4AB3-9A03-1CA95DBB0B0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F355-8817-4353-BC90-01A489A7284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180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3A-87F9-4DE0-B61A-11282F45934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7812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98DC-A657-43CD-A420-FDC36FFDA7C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15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C0D6-0448-4D3A-9FAC-6473287C794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641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A5D9-5941-4B83-9659-E3B2CC464E2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19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71DD-5517-4B70-97C2-4754F172AD0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202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D37-CC70-4144-9A3E-C850B55A402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50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FFCA-A5EC-45FB-94C7-06E1264E727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44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426A-20FE-4275-8543-6A812BB2A77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91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CF6-A047-4870-90ED-774F89E45DF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59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DBD5-49CF-4162-ABB0-FDB500E9EF2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E2B-4E99-441B-B189-42B3C64BF81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9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83-6861-4142-9BA2-A3C60D817EC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3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12C7-B33D-4E51-84C2-6E3D6948B77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655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321B-C4C5-4926-B7E6-D02A8CD2EB9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16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3D9-7762-4263-B0F3-58BC8A728502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93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41B6-DC37-48EC-B95D-C0833081421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59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003B-D908-4F25-BEFA-516529E0072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85344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EDE8-7B34-49F0-A542-4DA3E755C23F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050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439-2617-4A92-9AA8-AA63E37F744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6421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669D-48EA-4DDB-82E5-4D5AB6707C4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71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939-F921-4ACE-9049-B545311EFF0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75BA-7CBC-40A5-B454-35F4C158A5CC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17CCF0-9D99-4D26-B7BF-700A6C8F7DB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2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B56A83-9D18-4B76-BCE9-7B1CC40D8A8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EC4F-5FB3-413B-B455-F0FCF9F0AB4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94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4AC536-AEB0-45E4-9AC8-45954139C21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79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E5618F-9AEA-4816-BFDC-5C3010A5110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538352-36DC-46DD-A3A0-9DBF8AA6AAD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94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8E32A1-DCEA-4DCC-AB38-23F0E7C1D438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1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  <p:sldLayoutId id="2147484168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1843-CB70-4346-AF99-DB1FB630770A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4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freeprojects.blogspot.com/" TargetMode="External"/><Relationship Id="rId2" Type="http://schemas.openxmlformats.org/officeDocument/2006/relationships/hyperlink" Target="http://www.researchgate.net/" TargetMode="External"/><Relationship Id="rId1" Type="http://schemas.openxmlformats.org/officeDocument/2006/relationships/slideLayout" Target="../slideLayouts/slideLayout10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4" y="360610"/>
            <a:ext cx="8259651" cy="1094703"/>
          </a:xfrm>
        </p:spPr>
        <p:txBody>
          <a:bodyPr/>
          <a:lstStyle/>
          <a:p>
            <a:pPr algn="l"/>
            <a:r>
              <a:rPr lang="en-US" dirty="0" smtClean="0"/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sz="4000" dirty="0" smtClean="0"/>
              <a:t>  </a:t>
            </a:r>
            <a:r>
              <a:rPr lang="en-US" sz="4400" b="1" dirty="0"/>
              <a:t>Banking Record System: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308" y="2021983"/>
            <a:ext cx="7766936" cy="3786389"/>
          </a:xfrm>
        </p:spPr>
        <p:txBody>
          <a:bodyPr numCol="2">
            <a:normAutofit/>
          </a:bodyPr>
          <a:lstStyle/>
          <a:p>
            <a:pPr algn="l"/>
            <a:r>
              <a:rPr lang="en-US" dirty="0" smtClean="0"/>
              <a:t>Submitted by:</a:t>
            </a:r>
          </a:p>
          <a:p>
            <a:pPr algn="l"/>
            <a:r>
              <a:rPr lang="en-US" dirty="0" smtClean="0"/>
              <a:t>Md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Sakhawat</a:t>
            </a:r>
            <a:r>
              <a:rPr lang="en-US" dirty="0" smtClean="0"/>
              <a:t> Hossain</a:t>
            </a:r>
          </a:p>
          <a:p>
            <a:pPr algn="l"/>
            <a:r>
              <a:rPr lang="en-US" dirty="0" smtClean="0"/>
              <a:t>ID: 16172103046</a:t>
            </a:r>
          </a:p>
          <a:p>
            <a:pPr algn="l"/>
            <a:r>
              <a:rPr lang="en-US" dirty="0" smtClean="0"/>
              <a:t>Md. </a:t>
            </a:r>
            <a:r>
              <a:rPr lang="en-US" b="1" dirty="0" err="1"/>
              <a:t>Nayim</a:t>
            </a:r>
            <a:r>
              <a:rPr lang="en-US" b="1" dirty="0"/>
              <a:t> Islam</a:t>
            </a:r>
            <a:endParaRPr lang="en-US" dirty="0" smtClean="0"/>
          </a:p>
          <a:p>
            <a:pPr algn="l"/>
            <a:r>
              <a:rPr lang="en-US" dirty="0" smtClean="0"/>
              <a:t>ID: </a:t>
            </a:r>
            <a:r>
              <a:rPr lang="en-US" b="1" dirty="0"/>
              <a:t>16172103033</a:t>
            </a:r>
            <a:endParaRPr lang="en-US" dirty="0" smtClean="0"/>
          </a:p>
          <a:p>
            <a:pPr algn="l"/>
            <a:r>
              <a:rPr lang="en-US" dirty="0" err="1" smtClean="0"/>
              <a:t>Md</a:t>
            </a:r>
            <a:r>
              <a:rPr lang="en-US" dirty="0" smtClean="0"/>
              <a:t>: </a:t>
            </a:r>
            <a:r>
              <a:rPr lang="en-US" b="1" dirty="0" err="1"/>
              <a:t>Mahadi</a:t>
            </a:r>
            <a:r>
              <a:rPr lang="en-US" b="1" dirty="0"/>
              <a:t> </a:t>
            </a:r>
            <a:r>
              <a:rPr lang="en-US" b="1" dirty="0" smtClean="0"/>
              <a:t>Hasan Khan</a:t>
            </a:r>
            <a:endParaRPr lang="en-US" dirty="0" smtClean="0"/>
          </a:p>
          <a:p>
            <a:pPr algn="l"/>
            <a:r>
              <a:rPr lang="en-US" dirty="0" smtClean="0"/>
              <a:t>ID: </a:t>
            </a:r>
            <a:r>
              <a:rPr lang="en-US" dirty="0"/>
              <a:t>16172103028</a:t>
            </a:r>
            <a:endParaRPr lang="en-US" dirty="0" smtClean="0"/>
          </a:p>
          <a:p>
            <a:pPr algn="l"/>
            <a:r>
              <a:rPr lang="en-US" dirty="0" err="1" smtClean="0"/>
              <a:t>Mst</a:t>
            </a:r>
            <a:r>
              <a:rPr lang="en-US" dirty="0" smtClean="0"/>
              <a:t>: </a:t>
            </a:r>
            <a:r>
              <a:rPr lang="en-US" b="1" dirty="0" err="1"/>
              <a:t>Laboni</a:t>
            </a:r>
            <a:r>
              <a:rPr lang="en-US" b="1" dirty="0"/>
              <a:t> </a:t>
            </a:r>
            <a:r>
              <a:rPr lang="en-US" b="1" dirty="0" err="1"/>
              <a:t>Khatun</a:t>
            </a:r>
            <a:endParaRPr lang="en-US" dirty="0" smtClean="0"/>
          </a:p>
          <a:p>
            <a:pPr algn="l"/>
            <a:r>
              <a:rPr lang="en-US" dirty="0" smtClean="0"/>
              <a:t>ID: </a:t>
            </a:r>
            <a:r>
              <a:rPr lang="en-US" dirty="0"/>
              <a:t>16172103214</a:t>
            </a:r>
            <a:endParaRPr lang="en-US" dirty="0" smtClean="0"/>
          </a:p>
          <a:p>
            <a:pPr algn="l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Supervised </a:t>
            </a:r>
            <a:r>
              <a:rPr lang="en-US" b="1" dirty="0"/>
              <a:t>To </a:t>
            </a:r>
            <a:r>
              <a:rPr lang="en-US" b="1" dirty="0" smtClean="0"/>
              <a:t>:</a:t>
            </a:r>
          </a:p>
          <a:p>
            <a:pPr algn="ctr"/>
            <a:r>
              <a:rPr lang="en-US" b="1" dirty="0" smtClean="0"/>
              <a:t>Md</a:t>
            </a:r>
            <a:r>
              <a:rPr lang="en-US" b="1" dirty="0"/>
              <a:t>. </a:t>
            </a:r>
            <a:r>
              <a:rPr lang="en-US" b="1" dirty="0" err="1"/>
              <a:t>Masudul</a:t>
            </a:r>
            <a:r>
              <a:rPr lang="en-US" b="1" dirty="0"/>
              <a:t> </a:t>
            </a:r>
            <a:r>
              <a:rPr lang="en-US" b="1" dirty="0" smtClean="0"/>
              <a:t>Islam</a:t>
            </a:r>
            <a:endParaRPr lang="en-US" dirty="0"/>
          </a:p>
          <a:p>
            <a:pPr algn="ctr"/>
            <a:r>
              <a:rPr lang="en-US" i="1" dirty="0" smtClean="0"/>
              <a:t>Lecturer, Dept. of CSE</a:t>
            </a:r>
            <a:endParaRPr lang="en-US" dirty="0"/>
          </a:p>
          <a:p>
            <a:pPr algn="ctr"/>
            <a:r>
              <a:rPr lang="en-US" dirty="0" smtClean="0"/>
              <a:t>BUBT</a:t>
            </a:r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75539" y="2511380"/>
            <a:ext cx="8586" cy="254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243" y="669702"/>
            <a:ext cx="7468115" cy="5525036"/>
          </a:xfrm>
        </p:spPr>
        <p:txBody>
          <a:bodyPr/>
          <a:lstStyle/>
          <a:p>
            <a:r>
              <a:rPr lang="en-US" sz="4000" dirty="0"/>
              <a:t>UML Class Diagram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1687132"/>
            <a:ext cx="6877318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36" y="328411"/>
            <a:ext cx="10081496" cy="1139781"/>
          </a:xfrm>
        </p:spPr>
        <p:txBody>
          <a:bodyPr>
            <a:normAutofit/>
          </a:bodyPr>
          <a:lstStyle/>
          <a:p>
            <a:r>
              <a:rPr lang="en-US" sz="3600" b="1" dirty="0"/>
              <a:t>Software &amp; Hardware Requirements: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127" y="1622737"/>
            <a:ext cx="5640945" cy="4893973"/>
          </a:xfrm>
        </p:spPr>
        <p:txBody>
          <a:bodyPr numCol="1">
            <a:normAutofit/>
          </a:bodyPr>
          <a:lstStyle/>
          <a:p>
            <a:pPr lvl="0"/>
            <a:r>
              <a:rPr lang="en-US" dirty="0"/>
              <a:t>Processor : Intel Pentium III or later </a:t>
            </a:r>
          </a:p>
          <a:p>
            <a:pPr lvl="0"/>
            <a:r>
              <a:rPr lang="en-US" dirty="0"/>
              <a:t>Main Memory (RAM) : 256 MB </a:t>
            </a:r>
          </a:p>
          <a:p>
            <a:pPr lvl="0"/>
            <a:r>
              <a:rPr lang="en-US" dirty="0"/>
              <a:t>Cache Memory : 512 KB </a:t>
            </a:r>
          </a:p>
          <a:p>
            <a:pPr lvl="0"/>
            <a:r>
              <a:rPr lang="en-US" dirty="0"/>
              <a:t>Monitor : 14 inch Color Monitor </a:t>
            </a:r>
          </a:p>
          <a:p>
            <a:pPr lvl="0"/>
            <a:r>
              <a:rPr lang="en-US" dirty="0"/>
              <a:t>Keyboard : 108 Keys </a:t>
            </a:r>
          </a:p>
          <a:p>
            <a:pPr lvl="0"/>
            <a:r>
              <a:rPr lang="en-US" dirty="0"/>
              <a:t>Mouse : Optical Mouse </a:t>
            </a:r>
          </a:p>
          <a:p>
            <a:pPr lvl="0"/>
            <a:r>
              <a:rPr lang="en-US" dirty="0"/>
              <a:t>Hard Disk : 160 GB</a:t>
            </a:r>
          </a:p>
          <a:p>
            <a:pPr lvl="0"/>
            <a:r>
              <a:rPr lang="en-US" dirty="0"/>
              <a:t>Operating System </a:t>
            </a:r>
            <a:r>
              <a:rPr lang="en-US" dirty="0" smtClean="0"/>
              <a:t>  </a:t>
            </a:r>
            <a:r>
              <a:rPr lang="en-US" dirty="0"/>
              <a:t>: Windows 7, 8, 9, 10, XP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662" y="349631"/>
            <a:ext cx="9144000" cy="1118561"/>
          </a:xfrm>
        </p:spPr>
        <p:txBody>
          <a:bodyPr/>
          <a:lstStyle/>
          <a:p>
            <a:pPr algn="l"/>
            <a:r>
              <a:rPr lang="en-US" dirty="0" smtClean="0"/>
              <a:t>Implementation: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727" y="1841680"/>
            <a:ext cx="8225307" cy="2785056"/>
          </a:xfrm>
        </p:spPr>
        <p:txBody>
          <a:bodyPr/>
          <a:lstStyle/>
          <a:p>
            <a:pPr algn="l"/>
            <a:r>
              <a:rPr lang="en-US" dirty="0" smtClean="0">
                <a:latin typeface="Century Gothic" panose="020B0502020202020204" pitchFamily="34" charset="0"/>
              </a:rPr>
              <a:t>The project view are :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25" y="2801664"/>
            <a:ext cx="480406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5171" y="2292440"/>
            <a:ext cx="8281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693" y="296215"/>
            <a:ext cx="9144000" cy="1429554"/>
          </a:xfrm>
        </p:spPr>
        <p:txBody>
          <a:bodyPr/>
          <a:lstStyle/>
          <a:p>
            <a:pPr algn="l"/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388" y="2240923"/>
            <a:ext cx="9144000" cy="2630510"/>
          </a:xfrm>
        </p:spPr>
        <p:txBody>
          <a:bodyPr/>
          <a:lstStyle/>
          <a:p>
            <a:pPr algn="l"/>
            <a:r>
              <a:rPr lang="en-US" dirty="0"/>
              <a:t>The Bank Account Management System is an application for maintaining a person's account in a bank. In this project I tried to show the working of a banking account system and cover the basic functionality of a Bank Account Management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85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66671"/>
            <a:ext cx="7766936" cy="1223492"/>
          </a:xfrm>
        </p:spPr>
        <p:txBody>
          <a:bodyPr/>
          <a:lstStyle/>
          <a:p>
            <a:pPr algn="l"/>
            <a:r>
              <a:rPr lang="en-US" sz="4800" dirty="0" smtClean="0"/>
              <a:t>Abstract: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034" y="2228045"/>
            <a:ext cx="8637760" cy="333562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Access to privilege banking zone.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Dedicated Relationship Manager.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Facility to link with current account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Anywhere banking with higher limits.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Daily account balance alerts.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90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759" y="579550"/>
            <a:ext cx="7766936" cy="1120461"/>
          </a:xfrm>
        </p:spPr>
        <p:txBody>
          <a:bodyPr/>
          <a:lstStyle/>
          <a:p>
            <a:pPr algn="l"/>
            <a:r>
              <a:rPr lang="en-US" sz="4000" dirty="0" smtClean="0"/>
              <a:t>Feature: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9033" y="1983347"/>
            <a:ext cx="7766936" cy="34257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The feature of banking record system are</a:t>
            </a:r>
            <a:r>
              <a:rPr lang="en-US" sz="2400" dirty="0" smtClean="0"/>
              <a:t>:</a:t>
            </a:r>
            <a:endParaRPr lang="en-US" sz="2400" dirty="0"/>
          </a:p>
          <a:p>
            <a:pPr lvl="0" algn="l"/>
            <a:r>
              <a:rPr lang="en-US" sz="2400" b="1" dirty="0" smtClean="0"/>
              <a:t>1. Add </a:t>
            </a:r>
            <a:r>
              <a:rPr lang="en-US" sz="2400" b="1" dirty="0"/>
              <a:t>Record:</a:t>
            </a:r>
            <a:endParaRPr lang="en-US" sz="2400" dirty="0"/>
          </a:p>
          <a:p>
            <a:pPr lvl="0" algn="l"/>
            <a:r>
              <a:rPr lang="en-US" sz="2400" b="1" dirty="0" smtClean="0"/>
              <a:t>2. Show/List </a:t>
            </a:r>
            <a:r>
              <a:rPr lang="en-US" sz="2400" b="1" dirty="0"/>
              <a:t>Data:</a:t>
            </a:r>
            <a:endParaRPr lang="en-US" sz="2400" dirty="0"/>
          </a:p>
          <a:p>
            <a:pPr lvl="0" algn="l"/>
            <a:r>
              <a:rPr lang="en-US" sz="2400" b="1" dirty="0" smtClean="0"/>
              <a:t>3. Search </a:t>
            </a:r>
            <a:r>
              <a:rPr lang="en-US" sz="2400" b="1" dirty="0"/>
              <a:t>Record:</a:t>
            </a:r>
            <a:endParaRPr lang="en-US" sz="2400" dirty="0"/>
          </a:p>
          <a:p>
            <a:pPr lvl="0" algn="l"/>
            <a:r>
              <a:rPr lang="en-US" sz="2400" b="1" dirty="0" smtClean="0"/>
              <a:t>4. Edit </a:t>
            </a:r>
            <a:r>
              <a:rPr lang="en-US" sz="2400" b="1" dirty="0"/>
              <a:t>Record:</a:t>
            </a:r>
            <a:endParaRPr lang="en-US" sz="2400" dirty="0"/>
          </a:p>
          <a:p>
            <a:pPr lvl="0" algn="l"/>
            <a:r>
              <a:rPr lang="en-US" sz="2400" b="1" dirty="0" smtClean="0"/>
              <a:t>5. Delete </a:t>
            </a:r>
            <a:r>
              <a:rPr lang="en-US" sz="2400" b="1" dirty="0"/>
              <a:t>Record:</a:t>
            </a:r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52" y="843566"/>
            <a:ext cx="6900415" cy="762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/>
              <a:t>Existing  System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8800"/>
            <a:ext cx="9192854" cy="47136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</a:rPr>
              <a:t>Bank Account Management </a:t>
            </a:r>
            <a:r>
              <a:rPr lang="en-US" dirty="0" smtClean="0">
                <a:solidFill>
                  <a:schemeClr val="bg1"/>
                </a:solidFill>
              </a:rPr>
              <a:t>System: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Website Link: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www.researchgate.net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Banking Record System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Website Link: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WWW.yesfreeprojects.blogspot.com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07" y="410727"/>
            <a:ext cx="6990567" cy="12106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</a:t>
            </a:r>
            <a:r>
              <a:rPr lang="en-US" sz="3100" b="1" dirty="0" smtClean="0"/>
              <a:t> </a:t>
            </a:r>
            <a:r>
              <a:rPr lang="en-US" sz="4400" b="1" dirty="0" smtClean="0"/>
              <a:t>Tools </a:t>
            </a:r>
            <a:r>
              <a:rPr lang="en-US" sz="4400" b="1" dirty="0"/>
              <a:t>&amp; Technology: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61903"/>
              </p:ext>
            </p:extLst>
          </p:nvPr>
        </p:nvGraphicFramePr>
        <p:xfrm>
          <a:off x="1712889" y="2125008"/>
          <a:ext cx="7456868" cy="3554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30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24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 dirty="0">
                          <a:effectLst/>
                        </a:rPr>
                        <a:t>Serial No.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4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code blocks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24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 dirty="0">
                          <a:effectLst/>
                        </a:rPr>
                        <a:t>Processor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24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Main Memory(RAM)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24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Hard Disk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42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 dirty="0">
                          <a:effectLst/>
                        </a:rPr>
                        <a:t>Operating System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-110118" y="4075949"/>
            <a:ext cx="69354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393587" cy="1217054"/>
          </a:xfrm>
        </p:spPr>
        <p:txBody>
          <a:bodyPr>
            <a:normAutofit/>
          </a:bodyPr>
          <a:lstStyle/>
          <a:p>
            <a:r>
              <a:rPr lang="en-US" sz="4000" b="1" dirty="0"/>
              <a:t>Literature Review: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44347" cy="4485068"/>
          </a:xfrm>
        </p:spPr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Object Oriented Programming (OOP):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Data Abstraction.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Polymorphism.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Inheritance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Class: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Object: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Private: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Public: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Protected: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671" y="437883"/>
            <a:ext cx="7418230" cy="11075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Flow Diagram (DFD):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83" y="1696598"/>
            <a:ext cx="7116896" cy="46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873617" y="20069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873617" y="24641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73617" y="24641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53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Lao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53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o UI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53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873617" y="24641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756118" y="224306"/>
            <a:ext cx="6019800" cy="960550"/>
          </a:xfrm>
        </p:spPr>
        <p:txBody>
          <a:bodyPr>
            <a:normAutofit/>
          </a:bodyPr>
          <a:lstStyle/>
          <a:p>
            <a:r>
              <a:rPr lang="en-US" sz="4000" b="1" dirty="0"/>
              <a:t>System Design: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51" y="1742302"/>
            <a:ext cx="660980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57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2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3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7.xml><?xml version="1.0" encoding="utf-8"?>
<a:theme xmlns:a="http://schemas.openxmlformats.org/drawingml/2006/main" name="6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8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9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322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Calibri</vt:lpstr>
      <vt:lpstr>Century Gothic</vt:lpstr>
      <vt:lpstr>Lao UI</vt:lpstr>
      <vt:lpstr>Times New Roman</vt:lpstr>
      <vt:lpstr>Trebuchet MS</vt:lpstr>
      <vt:lpstr>Tw Cen MT</vt:lpstr>
      <vt:lpstr>Wingdings</vt:lpstr>
      <vt:lpstr>Wingdings 3</vt:lpstr>
      <vt:lpstr>Facet</vt:lpstr>
      <vt:lpstr>1_Slice</vt:lpstr>
      <vt:lpstr>2_Slice</vt:lpstr>
      <vt:lpstr>2_Facet</vt:lpstr>
      <vt:lpstr>Slice</vt:lpstr>
      <vt:lpstr>3_Slice</vt:lpstr>
      <vt:lpstr>6_Slice</vt:lpstr>
      <vt:lpstr>Droplet</vt:lpstr>
      <vt:lpstr>1_Facet</vt:lpstr>
      <vt:lpstr>             Banking Record System:</vt:lpstr>
      <vt:lpstr>Introduction: </vt:lpstr>
      <vt:lpstr>Abstract:</vt:lpstr>
      <vt:lpstr>Feature:</vt:lpstr>
      <vt:lpstr>Existing  System Analysis </vt:lpstr>
      <vt:lpstr>            Tools &amp; Technology: </vt:lpstr>
      <vt:lpstr>Literature Review:</vt:lpstr>
      <vt:lpstr>PowerPoint Presentation</vt:lpstr>
      <vt:lpstr>System Design:</vt:lpstr>
      <vt:lpstr>PowerPoint Presentation</vt:lpstr>
      <vt:lpstr>Software &amp; Hardware Requirements: </vt:lpstr>
      <vt:lpstr>Implementation: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computer</dc:title>
  <dc:creator>DELL</dc:creator>
  <cp:lastModifiedBy>DELL</cp:lastModifiedBy>
  <cp:revision>76</cp:revision>
  <dcterms:created xsi:type="dcterms:W3CDTF">2017-04-02T17:01:46Z</dcterms:created>
  <dcterms:modified xsi:type="dcterms:W3CDTF">2019-03-01T18:50:58Z</dcterms:modified>
</cp:coreProperties>
</file>