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6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7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8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901" r:id="rId2"/>
    <p:sldMasterId id="2147483937" r:id="rId3"/>
    <p:sldMasterId id="2147484007" r:id="rId4"/>
    <p:sldMasterId id="2147484043" r:id="rId5"/>
    <p:sldMasterId id="2147484061" r:id="rId6"/>
    <p:sldMasterId id="2147484097" r:id="rId7"/>
    <p:sldMasterId id="2147484151" r:id="rId8"/>
    <p:sldMasterId id="2147484169" r:id="rId9"/>
  </p:sldMasterIdLst>
  <p:notesMasterIdLst>
    <p:notesMasterId r:id="rId20"/>
  </p:notesMasterIdLst>
  <p:sldIdLst>
    <p:sldId id="256" r:id="rId10"/>
    <p:sldId id="266" r:id="rId11"/>
    <p:sldId id="258" r:id="rId12"/>
    <p:sldId id="259" r:id="rId13"/>
    <p:sldId id="264" r:id="rId14"/>
    <p:sldId id="260" r:id="rId15"/>
    <p:sldId id="261" r:id="rId16"/>
    <p:sldId id="262" r:id="rId17"/>
    <p:sldId id="26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86BD6-AB9E-4843-9F60-9C3B9CA0648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A7A0-3350-4318-AA4E-E3512515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A7A0-3350-4318-AA4E-E3512515BD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CB5-AB7C-4B81-833F-9EC5C748EC4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2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A3E8-E8BA-40FE-B5B4-D7D174EBB1B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9377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6BC5-7788-41DB-9208-BC0403EBB136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799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6087-C4AE-4AAD-AADC-284E20D0FB2C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615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E3CA-7860-4D07-8847-319F5041286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0461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716C-39A0-44A4-91B8-2E4E880AA94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9951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A42C-5C8D-49BC-BA3E-FA9E4B57B72E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2733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182D-0140-459E-8055-A706E068055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8134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E59D-AC57-4653-9611-5F36A5A329C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075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8030-A1B1-4AD0-882B-5A36803AE7C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34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5643-9BCE-45F7-839C-9FA51BC92B2D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5900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C39-1A75-4430-926C-0008DF2C9A06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C6A-CCEA-43EF-BC02-9A209276189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1617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495-B861-4C19-A30F-8921D4BEC7E7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9293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12D1-93AA-4493-8775-6ED0670409A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1147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2E5A-F170-4839-A78F-EAA9E03F182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8140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03EB-9770-40D6-882C-DDA4B534D5FD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71690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C96A-F346-445D-BC42-AC71A81FD48C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0769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52C-3916-47BE-8D8A-62B9941AE08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6800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519A-8A75-45CA-992B-D1FFA7986FE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66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42-1368-4DE9-9343-EADE9F215EF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2608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C8B7-A43F-45FA-BC4B-4CEEEFA6C856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7581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AE26-8D20-4F4E-B341-DAADA9E6C19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4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034-B588-40F9-BACD-C35462C086D2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1009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D198-22D5-4AD2-BDFF-7F2809CC8BE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7489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EA0F-D8B3-42FB-B77B-9934885354F0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1791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70-7690-460C-BA02-807F04AC8BCC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986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5165-0B4D-4409-8EDB-20306A357AC6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1148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A0D-BC08-41A0-8CA9-F3E6FEC8C35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9149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8065-817A-4D04-B321-6E81D57654A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0615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874A-3428-444C-AC81-C91104EF14AC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5960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2701-75BB-4A5A-B2E4-4289C1A6D2F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6320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D68-E7EB-4AE8-987A-28320AC7E36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1290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86C9-094D-4D4A-8939-913508AF382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36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916E-0D05-4A55-A356-47B725714597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13300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6400-88BA-4D8B-A986-FE8F1082B3D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4435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401C-A02F-446A-93DA-0B67678E5A5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6912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2071-95BC-4674-9ED6-9D97CE7B370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2034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705-34DF-4DE2-910D-E70F8C6088B7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7582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CFC2-CD63-4980-BF89-D958B57F8667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5887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F659-FCA0-4B67-8CC5-F148CDC6DD6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6127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A7E-8DF6-4B41-9210-AEF9AE346540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2138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C766-8D64-48CF-99C9-9992DB94BBB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4588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1B3-35BC-485C-B636-1DF63CFC8E8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8539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D052-F531-4DC0-938F-5C37FB157D9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8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984B-9251-4A6C-92C0-E4B553A3B39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422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B8C7-2B66-4B2D-ABF6-B51EC75F53D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0373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5E6C-CE0C-4C30-A5C5-54AD1AD7FDE4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3087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435C-36E5-4F76-B6B1-116055875F47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9165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8D42-A9AC-49A4-B895-97173CE92D1C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2307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C6AC-5ACC-4C00-9829-D5C483E62EE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0093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1A04-949D-46F2-A0D4-7C999F7B202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741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5650-9DC8-4D98-8340-926DE810F024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36522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937-A166-418A-8042-E82651DE012E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2484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9409-0112-4B23-B834-A448AEB899E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93167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DB4C-32C5-4BCA-994A-DBD61CDB6B2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1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F91-2077-4E55-9223-D8F063037D9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630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B995-DE07-4D9C-AAAE-50ADD26B2B07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1201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140-0F33-4D9A-938B-9881850FE57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0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9510-945D-4C5E-B1BA-FCBA5A967F17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13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1932-47A8-490C-A9DC-FBE682F58E7C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93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1D50-8756-4960-B3FC-FAD9941C6887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81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793-BB05-46E4-A4EF-084E9F05E830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6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6D5-E31E-4023-A7BE-6B2A8CBF7BB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69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FA54-BE88-4F83-90C0-CB2E833D93A2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85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BBDC-DF9C-448E-A660-2CE4D94D7572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55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D974-925A-4080-93C8-6C1A5805BF54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5F6-A26C-4EDC-979E-D206145D3B5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44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234D-E0DD-460D-BFD1-5B68B05906C2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15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445B-0D94-4788-A368-B1BD4702D10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64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CB8C-FCA5-453E-AB42-551520CD374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50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FE5-4073-483C-8C4C-00250E7E674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11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EB88-EB83-4BDF-B283-0B3B417DFC94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909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9FE5-C077-4019-97ED-DDC094CB46CD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4233-8E18-4E9E-AD72-53D5F0AD9AF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3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0442-A2A2-4B9D-8F11-E7E0A710DDAC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294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929-D45E-4757-96DA-ABD1EA2D5187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09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849-4BA1-40FC-BE1F-17BACC51744D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19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BD-2E42-4D96-8ECD-68C9F547A86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05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E77B-1D48-4694-AD10-67D40FCD191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227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F7FB-7556-40CF-87F1-B91C3B179096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2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CA40-897F-4040-84B6-DDF08ADBED1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75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A7E3-811A-4C6E-8292-6FCBF926A40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104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77D7-7F18-40B5-AD3A-A4475A02585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318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8513-DF75-4E99-9558-8A58506D603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3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9B32-D6AA-4244-8A9D-AF58D3BFCCCD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000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FCF6-6483-4046-AFD6-5227ADB15F26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3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AAF0-69AC-4B33-8BE3-6B82E52BB60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68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2395-A7FC-4371-9BC5-F9159B8D4370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264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AF4C-4324-4D3D-AD1B-18F7F3B9DF34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995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B9C-1D19-4A67-957D-ACFFE3F6D8ED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259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11BD-9B71-48FA-B3B9-A9D9EF6A55F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3212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92D-70AA-4F95-8578-8AD9BF0DAE20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411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879D-B7A9-4EE6-A653-F40C648A3F1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2358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AD85-F6F8-4661-BD5D-985D43BBA80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436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60B8-A271-41F8-B795-4EF36A208AE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1B7-6CFA-4040-9FDA-75D5803D5C14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430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9E0E-FB8B-499B-B07C-3012738E9A6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11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F3C7-5592-4ACB-853F-90C02341D62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4015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0BF3-27BA-4D52-8731-C6FA432E9CAD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82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B9D6-1683-4BBD-A8EA-58920726E406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95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927-8C43-4DBE-8B8D-FEB7FE67797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499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4D3-E256-48FD-B4A6-249025ADB66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9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F253-AD35-41B8-938A-28231AA3B3C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958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2B79-6357-49F6-8991-39D5473FB02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64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156E-0EBE-4AE3-8544-7DC9B8EE1CC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859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498E-D0B4-45B3-8F44-E861C334203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1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B65A-81AF-4423-99DF-0F6CF82542BE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759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7771-C431-46CE-932C-EC3DE951CAF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248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2101-EACD-4B11-A89F-11FB56AB95C2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508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9528-09DF-4993-88B8-ED0434A10A0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7612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CAD4-0C32-4AB3-9A03-1CA95DBB0B0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36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3A-87F9-4DE0-B61A-11282F45934C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7812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98DC-A657-43CD-A420-FDC36FFDA7C2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15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C0D6-0448-4D3A-9FAC-6473287C794D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641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A5D9-5941-4B83-9659-E3B2CC464E2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19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71DD-5517-4B70-97C2-4754F172AD04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202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7D37-CC70-4144-9A3E-C850B55A402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9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5456-F33B-4A7B-9916-918BA5507BDD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82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FFCA-A5EC-45FB-94C7-06E1264E7277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444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426A-20FE-4275-8543-6A812BB2A77E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491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CF6-A047-4870-90ED-774F89E45DF0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59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DBD5-49CF-4162-ABB0-FDB500E9EF20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977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983-6861-4142-9BA2-A3C60D817EC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73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12C7-B33D-4E51-84C2-6E3D6948B772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655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321B-C4C5-4926-B7E6-D02A8CD2EB9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16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3D9-7762-4263-B0F3-58BC8A728502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393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41B6-DC37-48EC-B95D-C0833081421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859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003B-D908-4F25-BEFA-516529E0072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85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F355-8817-4353-BC90-01A489A72847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180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EDE8-7B34-49F0-A542-4DA3E755C23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050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439-2617-4A92-9AA8-AA63E37F744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6421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669D-48EA-4DDB-82E5-4D5AB6707C4C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071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F939-F921-4ACE-9049-B545311EFF0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273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458A-0E00-47C1-8B79-42A1B36C17C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321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A56-18F4-4213-85E5-881B19536EA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863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35A5-4BEE-4254-A8C3-F4C63407B02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623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B8B4-6226-4FE0-B110-C4A4BA6D209E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888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E9C-80A0-40C8-BD87-9A997D5A1C16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385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177F-698A-449F-AE17-90475162112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E2B-4E99-441B-B189-42B3C64BF81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39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7553-774D-42FC-8486-F0C79BEB011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385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EA6-D108-45D0-A5E8-160308822372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1496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8504-7AEB-4052-9948-9494D4AFADAD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751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A235-09C4-46DE-8121-475009CC37B0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576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8E2-FD05-441C-8300-F8A25472CDB6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73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6189-076F-4446-8A1C-F33009490D1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272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C4AB-0509-4C26-BCE7-007656B242E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1940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AEFB-E32A-4C0B-BE5C-9BEABF03B204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2371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2D8-69B8-45C8-B7B7-CDC26912AB9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98025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54A6-A72A-44A5-8303-B59E31DBE73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6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2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75BA-7CBC-40A5-B454-35F4C158A5CC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69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17CCF0-9D99-4D26-B7BF-700A6C8F7DB0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20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B56A83-9D18-4B76-BCE9-7B1CC40D8A8D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4AC536-AEB0-45E4-9AC8-45954139C21E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79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E5618F-9AEA-4816-BFDC-5C3010A5110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7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5CF177-05E6-4647-B535-D3A5249ED6E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35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944FDE-E816-48A2-9311-1CF0E8A5017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72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8E32A1-DCEA-4DCC-AB38-23F0E7C1D43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91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  <p:sldLayoutId id="2147484163" r:id="rId12"/>
    <p:sldLayoutId id="2147484164" r:id="rId13"/>
    <p:sldLayoutId id="2147484165" r:id="rId14"/>
    <p:sldLayoutId id="2147484166" r:id="rId15"/>
    <p:sldLayoutId id="2147484167" r:id="rId16"/>
    <p:sldLayoutId id="2147484168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1843-CB70-4346-AF99-DB1FB630770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EABB64-1B4B-4118-B75A-AE03E32BCE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43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6062" y="321972"/>
            <a:ext cx="9620518" cy="2266682"/>
          </a:xfrm>
        </p:spPr>
        <p:txBody>
          <a:bodyPr/>
          <a:lstStyle/>
          <a:p>
            <a:pPr algn="l"/>
            <a:r>
              <a:rPr lang="en-US" dirty="0" smtClean="0"/>
              <a:t>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smtClean="0"/>
              <a:t> </a:t>
            </a:r>
            <a:r>
              <a:rPr lang="en-US" dirty="0" smtClean="0"/>
              <a:t>Searching Year </a:t>
            </a:r>
            <a:r>
              <a:rPr lang="en-US" dirty="0" smtClean="0"/>
              <a:t>Calendar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4000" dirty="0"/>
              <a:t>G</a:t>
            </a:r>
            <a:r>
              <a:rPr lang="en-US" sz="4000" dirty="0" smtClean="0"/>
              <a:t>roup </a:t>
            </a:r>
            <a:r>
              <a:rPr lang="en-US" sz="4000" dirty="0"/>
              <a:t>N</a:t>
            </a:r>
            <a:r>
              <a:rPr lang="en-US" sz="4000" dirty="0" smtClean="0"/>
              <a:t>ame: </a:t>
            </a:r>
            <a:r>
              <a:rPr lang="en-US" sz="4000" b="1" cap="small" dirty="0" smtClean="0"/>
              <a:t>MAKINTOS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821" y="3039414"/>
            <a:ext cx="7766936" cy="3078051"/>
          </a:xfrm>
        </p:spPr>
        <p:txBody>
          <a:bodyPr numCol="2">
            <a:normAutofit/>
          </a:bodyPr>
          <a:lstStyle/>
          <a:p>
            <a:pPr algn="ctr"/>
            <a:r>
              <a:rPr lang="en-US" dirty="0" smtClean="0"/>
              <a:t>   Submitted </a:t>
            </a:r>
            <a:r>
              <a:rPr lang="en-US" dirty="0" smtClean="0"/>
              <a:t>by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                 1.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/>
              <a:t>Hasan</a:t>
            </a:r>
            <a:r>
              <a:rPr lang="en-US" dirty="0"/>
              <a:t> </a:t>
            </a:r>
            <a:r>
              <a:rPr lang="en-US" dirty="0" err="1" smtClean="0"/>
              <a:t>Shuvo</a:t>
            </a:r>
            <a:r>
              <a:rPr lang="en-US" dirty="0" smtClean="0"/>
              <a:t>                                                        ID:16172103030                             2. Anika </a:t>
            </a:r>
            <a:r>
              <a:rPr lang="en-US" dirty="0" err="1" smtClean="0"/>
              <a:t>Tabassum</a:t>
            </a:r>
            <a:r>
              <a:rPr lang="en-US" dirty="0" smtClean="0"/>
              <a:t>                                                                  ID:16172103003                                                                        3.Rakibul </a:t>
            </a:r>
            <a:r>
              <a:rPr lang="en-US" dirty="0" err="1"/>
              <a:t>Hasan</a:t>
            </a:r>
            <a:r>
              <a:rPr lang="en-US" dirty="0"/>
              <a:t> </a:t>
            </a:r>
            <a:r>
              <a:rPr lang="en-US" dirty="0" err="1" smtClean="0"/>
              <a:t>Hridoy</a:t>
            </a:r>
            <a:r>
              <a:rPr lang="en-US" dirty="0" smtClean="0"/>
              <a:t>                                                         ID:16172103022                                                   4.Sakhawat Hossain                                                         </a:t>
            </a:r>
            <a:r>
              <a:rPr lang="en-US" dirty="0"/>
              <a:t>ID:16172103046</a:t>
            </a:r>
            <a:endParaRPr lang="en-US" dirty="0" smtClean="0"/>
          </a:p>
          <a:p>
            <a:pPr algn="ctr"/>
            <a:r>
              <a:rPr lang="en-US" dirty="0" smtClean="0"/>
              <a:t>  Submitted </a:t>
            </a:r>
            <a:r>
              <a:rPr lang="en-US" dirty="0" smtClean="0"/>
              <a:t>to:</a:t>
            </a:r>
          </a:p>
          <a:p>
            <a:pPr algn="ctr"/>
            <a:r>
              <a:rPr lang="en-US" dirty="0" smtClean="0"/>
              <a:t>   MR.</a:t>
            </a:r>
            <a:r>
              <a:rPr lang="en-US" dirty="0" smtClean="0"/>
              <a:t> </a:t>
            </a:r>
            <a:r>
              <a:rPr lang="en-US" dirty="0"/>
              <a:t>SUDIP KUMAR </a:t>
            </a:r>
            <a:r>
              <a:rPr lang="en-US" dirty="0" smtClean="0"/>
              <a:t>HALDER</a:t>
            </a:r>
            <a:endParaRPr lang="en-US" dirty="0" smtClean="0"/>
          </a:p>
          <a:p>
            <a:pPr algn="ctr"/>
            <a:r>
              <a:rPr lang="en-US" dirty="0"/>
              <a:t> (LECTURER)</a:t>
            </a:r>
            <a:endParaRPr lang="en-US" dirty="0"/>
          </a:p>
          <a:p>
            <a:pPr algn="ctr"/>
            <a:r>
              <a:rPr lang="en-US" dirty="0"/>
              <a:t>Department</a:t>
            </a:r>
            <a:r>
              <a:rPr lang="en-US" dirty="0" smtClean="0"/>
              <a:t> </a:t>
            </a:r>
            <a:r>
              <a:rPr lang="en-US" dirty="0" smtClean="0"/>
              <a:t>of CSE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6147" y="3061125"/>
            <a:ext cx="34343" cy="278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5171" y="2292440"/>
            <a:ext cx="8281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845" y="579550"/>
            <a:ext cx="9144000" cy="1429554"/>
          </a:xfrm>
        </p:spPr>
        <p:txBody>
          <a:bodyPr/>
          <a:lstStyle/>
          <a:p>
            <a:pPr algn="l"/>
            <a:r>
              <a:rPr lang="en-US" dirty="0" smtClean="0"/>
              <a:t>Introduction: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208" y="2550016"/>
            <a:ext cx="9075313" cy="2630510"/>
          </a:xfrm>
        </p:spPr>
        <p:txBody>
          <a:bodyPr/>
          <a:lstStyle/>
          <a:p>
            <a:pPr algn="l"/>
            <a:r>
              <a:rPr lang="en-US" dirty="0"/>
              <a:t>A </a:t>
            </a:r>
            <a:r>
              <a:rPr lang="en-US" b="1" dirty="0"/>
              <a:t>calendar</a:t>
            </a:r>
            <a:r>
              <a:rPr lang="en-US" dirty="0"/>
              <a:t> is a system of organizing days for social, religious, commercial or administrative purposes. This is done by giving names to periods of time, typically days, weeks, months and years. A date is the designation of a single, specific day within such a system.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85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6518"/>
            <a:ext cx="5020099" cy="927279"/>
          </a:xfrm>
        </p:spPr>
        <p:txBody>
          <a:bodyPr/>
          <a:lstStyle/>
          <a:p>
            <a:r>
              <a:rPr lang="en-US" dirty="0"/>
              <a:t>object of our </a:t>
            </a:r>
            <a:r>
              <a:rPr lang="en-US" dirty="0" smtClean="0"/>
              <a:t>project: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918951"/>
            <a:ext cx="6050409" cy="46363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Search in any year.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Important day search.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Save any memorable </a:t>
            </a:r>
            <a:r>
              <a:rPr lang="en-US" dirty="0" smtClean="0"/>
              <a:t>days.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4" y="811369"/>
            <a:ext cx="4542978" cy="30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7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6597"/>
          </a:xfrm>
        </p:spPr>
        <p:txBody>
          <a:bodyPr/>
          <a:lstStyle/>
          <a:p>
            <a:r>
              <a:rPr lang="en-US" dirty="0" smtClean="0"/>
              <a:t>Project abstract: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998894" cy="448506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calendar project here is a very simple console application developed using c programming language.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It is built without using graphics properties.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08" y="927281"/>
            <a:ext cx="4546242" cy="29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727656"/>
          </a:xfrm>
        </p:spPr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424" y="1983346"/>
            <a:ext cx="5818589" cy="4533364"/>
          </a:xfrm>
        </p:spPr>
        <p:txBody>
          <a:bodyPr/>
          <a:lstStyle/>
          <a:p>
            <a:r>
              <a:rPr lang="en-US" dirty="0" smtClean="0"/>
              <a:t>The key features of this calendar project are: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Windows properties have been used to make the overall colorful and handling has been used in this project.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It provides a very simple interface and displays days, dates, months and years based on the input given by the user.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Image result for calenda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61" y="978795"/>
            <a:ext cx="4494727" cy="296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57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515" y="315532"/>
            <a:ext cx="3932237" cy="856445"/>
          </a:xfrm>
        </p:spPr>
        <p:txBody>
          <a:bodyPr/>
          <a:lstStyle/>
          <a:p>
            <a:r>
              <a:rPr lang="en-US" dirty="0" err="1" smtClean="0"/>
              <a:t>Warking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127" y="1622737"/>
            <a:ext cx="5988676" cy="4893973"/>
          </a:xfrm>
        </p:spPr>
        <p:txBody>
          <a:bodyPr numCol="1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At first, the user needs to provide year as input. Example: 2018. This displays the calendar for year 2018.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application displays day corresponding to a given </a:t>
            </a:r>
            <a:r>
              <a:rPr lang="en-US" dirty="0" smtClean="0"/>
              <a:t>date.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also displays day and dates corresponding to a particular month and year.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17" y="901520"/>
            <a:ext cx="44206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4286004" cy="663262"/>
          </a:xfrm>
        </p:spPr>
        <p:txBody>
          <a:bodyPr>
            <a:normAutofit/>
          </a:bodyPr>
          <a:lstStyle/>
          <a:p>
            <a:r>
              <a:rPr lang="en-US" dirty="0" smtClean="0"/>
              <a:t>INPUT &amp; output: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25769"/>
            <a:ext cx="5496618" cy="4816699"/>
          </a:xfrm>
        </p:spPr>
        <p:txBody>
          <a:bodyPr/>
          <a:lstStyle/>
          <a:p>
            <a:r>
              <a:rPr lang="en-US" dirty="0" smtClean="0"/>
              <a:t>The simple input and output are:</a:t>
            </a:r>
          </a:p>
          <a:p>
            <a:r>
              <a:rPr lang="en-US" dirty="0" smtClean="0"/>
              <a:t>Input: 10 / 01</a:t>
            </a:r>
          </a:p>
          <a:p>
            <a:r>
              <a:rPr lang="en-US" dirty="0"/>
              <a:t>Output: The return of </a:t>
            </a:r>
            <a:r>
              <a:rPr lang="en-US" dirty="0" err="1"/>
              <a:t>Bangabandhu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Input: 21 / 02</a:t>
            </a:r>
          </a:p>
          <a:p>
            <a:r>
              <a:rPr lang="en-US" dirty="0"/>
              <a:t>Output: International Mother Language Day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Input: 26 / 03</a:t>
            </a:r>
          </a:p>
          <a:p>
            <a:r>
              <a:rPr lang="en-US" dirty="0"/>
              <a:t>Output: The Independence Day of </a:t>
            </a:r>
            <a:r>
              <a:rPr lang="en-US" dirty="0" smtClean="0"/>
              <a:t>Bangladesh.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6" y="527790"/>
            <a:ext cx="5109510" cy="28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7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1290"/>
            <a:ext cx="5342070" cy="83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 of our project: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998" y="1790164"/>
            <a:ext cx="5928016" cy="47007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Let’s you see all your events at a quick glance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Makes it easy to schedule new events. You know what’s already there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Helps with scheduling blog posts and hosting guests. Useful to know when to send out questions, request them, or setup a reminder to answer and email them back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Helps with setting writing deadlines.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27" y="1133340"/>
            <a:ext cx="4418191" cy="28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8561"/>
          </a:xfrm>
        </p:spPr>
        <p:txBody>
          <a:bodyPr/>
          <a:lstStyle/>
          <a:p>
            <a:pPr algn="l"/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72744"/>
            <a:ext cx="8225307" cy="2785056"/>
          </a:xfrm>
        </p:spPr>
        <p:txBody>
          <a:bodyPr/>
          <a:lstStyle/>
          <a:p>
            <a:pPr algn="l"/>
            <a:r>
              <a:rPr lang="en-US" dirty="0" smtClean="0"/>
              <a:t>Finally, we can say that calendar is part and parcel of our life. We daily life used </a:t>
            </a:r>
            <a:r>
              <a:rPr lang="en-US" dirty="0" smtClean="0"/>
              <a:t>calendar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Calendar </a:t>
            </a:r>
            <a:r>
              <a:rPr lang="en-US" dirty="0"/>
              <a:t>makes it easy for businesses to stay connected anytime and </a:t>
            </a:r>
            <a:r>
              <a:rPr lang="en-US" dirty="0" smtClean="0"/>
              <a:t>anywhere. </a:t>
            </a:r>
            <a:r>
              <a:rPr lang="en-US" dirty="0"/>
              <a:t>Once set up, users can access the calendar, schedule meetings, and share with anyone they choose</a:t>
            </a:r>
            <a:r>
              <a:rPr lang="en-US" dirty="0" smtClean="0"/>
              <a:t>. At last say that a calendar is most importance in our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BB64-1B4B-4118-B75A-AE03E32BCE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2_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4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5.xml><?xml version="1.0" encoding="utf-8"?>
<a:theme xmlns:a="http://schemas.openxmlformats.org/drawingml/2006/main" name="3_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6.xml><?xml version="1.0" encoding="utf-8"?>
<a:theme xmlns:a="http://schemas.openxmlformats.org/drawingml/2006/main" name="4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7.xml><?xml version="1.0" encoding="utf-8"?>
<a:theme xmlns:a="http://schemas.openxmlformats.org/drawingml/2006/main" name="5_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8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9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355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Calibri</vt:lpstr>
      <vt:lpstr>Century Gothic</vt:lpstr>
      <vt:lpstr>Trebuchet MS</vt:lpstr>
      <vt:lpstr>Tw Cen MT</vt:lpstr>
      <vt:lpstr>Wingdings</vt:lpstr>
      <vt:lpstr>Wingdings 3</vt:lpstr>
      <vt:lpstr>Facet</vt:lpstr>
      <vt:lpstr>1_Slice</vt:lpstr>
      <vt:lpstr>2_Slice</vt:lpstr>
      <vt:lpstr>Slice</vt:lpstr>
      <vt:lpstr>3_Slice</vt:lpstr>
      <vt:lpstr>4_Slice</vt:lpstr>
      <vt:lpstr>5_Slice</vt:lpstr>
      <vt:lpstr>Droplet</vt:lpstr>
      <vt:lpstr>1_Facet</vt:lpstr>
      <vt:lpstr>          Searching Year Calendar           Group Name: MAKINTOS</vt:lpstr>
      <vt:lpstr>Introduction: </vt:lpstr>
      <vt:lpstr>object of our project:</vt:lpstr>
      <vt:lpstr>Project abstract:</vt:lpstr>
      <vt:lpstr>Features:</vt:lpstr>
      <vt:lpstr>Warking:</vt:lpstr>
      <vt:lpstr>INPUT &amp; output:</vt:lpstr>
      <vt:lpstr>Advantage of our project: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computer</dc:title>
  <dc:creator>DELL</dc:creator>
  <cp:lastModifiedBy>DELL</cp:lastModifiedBy>
  <cp:revision>77</cp:revision>
  <dcterms:created xsi:type="dcterms:W3CDTF">2017-04-02T17:01:46Z</dcterms:created>
  <dcterms:modified xsi:type="dcterms:W3CDTF">2018-02-28T16:00:39Z</dcterms:modified>
</cp:coreProperties>
</file>