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red Royden Botha, Vodacom (External)" initials="JRBV(" lastIdx="2" clrIdx="0">
    <p:extLst>
      <p:ext uri="{19B8F6BF-5375-455C-9EA6-DF929625EA0E}">
        <p15:presenceInfo xmlns:p15="http://schemas.microsoft.com/office/powerpoint/2012/main" userId="S-1-5-21-2096711590-2105046716-151662898-4882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758879-F57C-4015-AEED-9624CA02C556}" v="2" dt="2023-11-13T04:44:50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11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openxmlformats.org/officeDocument/2006/relationships/customXml" Target="../customXml/item2.xml"/><Relationship Id="rId5" Type="http://schemas.openxmlformats.org/officeDocument/2006/relationships/viewProps" Target="viewProps.xml"/><Relationship Id="rId10" Type="http://schemas.openxmlformats.org/officeDocument/2006/relationships/customXml" Target="../customXml/item1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iza Qutu, Vodacom" userId="S::masiza.qutu@vodacom.co.za::7c7c9d9a-825c-4e94-8a06-88bd76751730" providerId="AD" clId="Web-{2838719D-7DB3-4E6F-9C4F-9E210E059A6D}"/>
    <pc:docChg chg="mod modSld modMainMaster">
      <pc:chgData name="Masiza Qutu, Vodacom" userId="S::masiza.qutu@vodacom.co.za::7c7c9d9a-825c-4e94-8a06-88bd76751730" providerId="AD" clId="Web-{2838719D-7DB3-4E6F-9C4F-9E210E059A6D}" dt="2023-06-21T10:56:43.417" v="273" actId="20577"/>
      <pc:docMkLst>
        <pc:docMk/>
      </pc:docMkLst>
      <pc:sldChg chg="addSp modSp">
        <pc:chgData name="Masiza Qutu, Vodacom" userId="S::masiza.qutu@vodacom.co.za::7c7c9d9a-825c-4e94-8a06-88bd76751730" providerId="AD" clId="Web-{2838719D-7DB3-4E6F-9C4F-9E210E059A6D}" dt="2023-06-21T10:56:43.417" v="273" actId="20577"/>
        <pc:sldMkLst>
          <pc:docMk/>
          <pc:sldMk cId="59040131" sldId="256"/>
        </pc:sldMkLst>
        <pc:spChg chg="mod">
          <ac:chgData name="Masiza Qutu, Vodacom" userId="S::masiza.qutu@vodacom.co.za::7c7c9d9a-825c-4e94-8a06-88bd76751730" providerId="AD" clId="Web-{2838719D-7DB3-4E6F-9C4F-9E210E059A6D}" dt="2023-06-21T10:56:43.417" v="273" actId="20577"/>
          <ac:spMkLst>
            <pc:docMk/>
            <pc:sldMk cId="59040131" sldId="256"/>
            <ac:spMk id="10" creationId="{00000000-0000-0000-0000-000000000000}"/>
          </ac:spMkLst>
        </pc:spChg>
        <pc:spChg chg="mod">
          <ac:chgData name="Masiza Qutu, Vodacom" userId="S::masiza.qutu@vodacom.co.za::7c7c9d9a-825c-4e94-8a06-88bd76751730" providerId="AD" clId="Web-{2838719D-7DB3-4E6F-9C4F-9E210E059A6D}" dt="2023-06-21T10:49:19.683" v="197" actId="14100"/>
          <ac:spMkLst>
            <pc:docMk/>
            <pc:sldMk cId="59040131" sldId="256"/>
            <ac:spMk id="11" creationId="{00000000-0000-0000-0000-000000000000}"/>
          </ac:spMkLst>
        </pc:spChg>
        <pc:spChg chg="mod">
          <ac:chgData name="Masiza Qutu, Vodacom" userId="S::masiza.qutu@vodacom.co.za::7c7c9d9a-825c-4e94-8a06-88bd76751730" providerId="AD" clId="Web-{2838719D-7DB3-4E6F-9C4F-9E210E059A6D}" dt="2023-06-21T10:56:18.385" v="271" actId="20577"/>
          <ac:spMkLst>
            <pc:docMk/>
            <pc:sldMk cId="59040131" sldId="256"/>
            <ac:spMk id="12" creationId="{00000000-0000-0000-0000-000000000000}"/>
          </ac:spMkLst>
        </pc:spChg>
        <pc:spChg chg="mod">
          <ac:chgData name="Masiza Qutu, Vodacom" userId="S::masiza.qutu@vodacom.co.za::7c7c9d9a-825c-4e94-8a06-88bd76751730" providerId="AD" clId="Web-{2838719D-7DB3-4E6F-9C4F-9E210E059A6D}" dt="2023-06-21T10:43:10.030" v="68" actId="14100"/>
          <ac:spMkLst>
            <pc:docMk/>
            <pc:sldMk cId="59040131" sldId="256"/>
            <ac:spMk id="13" creationId="{00000000-0000-0000-0000-000000000000}"/>
          </ac:spMkLst>
        </pc:spChg>
        <pc:spChg chg="mod">
          <ac:chgData name="Masiza Qutu, Vodacom" userId="S::masiza.qutu@vodacom.co.za::7c7c9d9a-825c-4e94-8a06-88bd76751730" providerId="AD" clId="Web-{2838719D-7DB3-4E6F-9C4F-9E210E059A6D}" dt="2023-06-21T10:52:52.815" v="232" actId="20577"/>
          <ac:spMkLst>
            <pc:docMk/>
            <pc:sldMk cId="59040131" sldId="256"/>
            <ac:spMk id="14" creationId="{00000000-0000-0000-0000-000000000000}"/>
          </ac:spMkLst>
        </pc:spChg>
        <pc:spChg chg="add mod">
          <ac:chgData name="Masiza Qutu, Vodacom" userId="S::masiza.qutu@vodacom.co.za::7c7c9d9a-825c-4e94-8a06-88bd76751730" providerId="AD" clId="Web-{2838719D-7DB3-4E6F-9C4F-9E210E059A6D}" dt="2023-06-21T10:53:34.551" v="242" actId="20577"/>
          <ac:spMkLst>
            <pc:docMk/>
            <pc:sldMk cId="59040131" sldId="256"/>
            <ac:spMk id="21" creationId="{C1D1676D-BF08-2C83-8BAD-CF764347CA98}"/>
          </ac:spMkLst>
        </pc:spChg>
      </pc:sldChg>
      <pc:sldMasterChg chg="addSp">
        <pc:chgData name="Masiza Qutu, Vodacom" userId="S::masiza.qutu@vodacom.co.za::7c7c9d9a-825c-4e94-8a06-88bd76751730" providerId="AD" clId="Web-{2838719D-7DB3-4E6F-9C4F-9E210E059A6D}" dt="2023-06-21T10:34:27.497" v="0" actId="33475"/>
        <pc:sldMasterMkLst>
          <pc:docMk/>
          <pc:sldMasterMk cId="2175788319" sldId="2147483648"/>
        </pc:sldMasterMkLst>
        <pc:spChg chg="add">
          <ac:chgData name="Masiza Qutu, Vodacom" userId="S::masiza.qutu@vodacom.co.za::7c7c9d9a-825c-4e94-8a06-88bd76751730" providerId="AD" clId="Web-{2838719D-7DB3-4E6F-9C4F-9E210E059A6D}" dt="2023-06-21T10:34:27.497" v="0" actId="33475"/>
          <ac:spMkLst>
            <pc:docMk/>
            <pc:sldMasterMk cId="2175788319" sldId="2147483648"/>
            <ac:spMk id="8" creationId="{41D4EA31-DDD1-9952-3E18-2595065DE058}"/>
          </ac:spMkLst>
        </pc:spChg>
      </pc:sldMasterChg>
    </pc:docChg>
  </pc:docChgLst>
  <pc:docChgLst>
    <pc:chgData name="Jared Royden Botha, Vodacom (External)" userId="c71b199a-2fcc-4afa-9935-dd0dcb996f8e" providerId="ADAL" clId="{58758879-F57C-4015-AEED-9624CA02C556}"/>
    <pc:docChg chg="undo custSel addSld delSld modSld">
      <pc:chgData name="Jared Royden Botha, Vodacom (External)" userId="c71b199a-2fcc-4afa-9935-dd0dcb996f8e" providerId="ADAL" clId="{58758879-F57C-4015-AEED-9624CA02C556}" dt="2023-11-13T04:44:51.539" v="3" actId="680"/>
      <pc:docMkLst>
        <pc:docMk/>
      </pc:docMkLst>
      <pc:sldChg chg="new del">
        <pc:chgData name="Jared Royden Botha, Vodacom (External)" userId="c71b199a-2fcc-4afa-9935-dd0dcb996f8e" providerId="ADAL" clId="{58758879-F57C-4015-AEED-9624CA02C556}" dt="2023-11-13T04:44:51.539" v="3" actId="680"/>
        <pc:sldMkLst>
          <pc:docMk/>
          <pc:sldMk cId="355131815" sldId="257"/>
        </pc:sldMkLst>
      </pc:sldChg>
      <pc:sldChg chg="add del setBg">
        <pc:chgData name="Jared Royden Botha, Vodacom (External)" userId="c71b199a-2fcc-4afa-9935-dd0dcb996f8e" providerId="ADAL" clId="{58758879-F57C-4015-AEED-9624CA02C556}" dt="2023-11-13T04:44:50.912" v="2"/>
        <pc:sldMkLst>
          <pc:docMk/>
          <pc:sldMk cId="891424384" sldId="33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1E9D3E-649D-4500-9430-1FB15981E04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3901B34-4F1C-49EA-987D-E3AA9165B5A9}">
      <dgm:prSet phldrT="[Text]"/>
      <dgm:spPr/>
      <dgm:t>
        <a:bodyPr/>
        <a:lstStyle/>
        <a:p>
          <a:r>
            <a:rPr lang="en-US"/>
            <a:t>FI Fusion 2.0</a:t>
          </a:r>
        </a:p>
      </dgm:t>
    </dgm:pt>
    <dgm:pt modelId="{FC2C921F-FCC5-4306-9243-2077CFB1C2CB}" type="parTrans" cxnId="{0D1286D9-377C-4237-AB1B-DFABAD6F0EE6}">
      <dgm:prSet/>
      <dgm:spPr/>
      <dgm:t>
        <a:bodyPr/>
        <a:lstStyle/>
        <a:p>
          <a:endParaRPr lang="en-US"/>
        </a:p>
      </dgm:t>
    </dgm:pt>
    <dgm:pt modelId="{7011074F-0B3F-4B9A-9E0C-C3B848074C00}" type="sibTrans" cxnId="{0D1286D9-377C-4237-AB1B-DFABAD6F0EE6}">
      <dgm:prSet/>
      <dgm:spPr/>
      <dgm:t>
        <a:bodyPr/>
        <a:lstStyle/>
        <a:p>
          <a:endParaRPr lang="en-US"/>
        </a:p>
      </dgm:t>
    </dgm:pt>
    <dgm:pt modelId="{585A4395-6D64-44D9-A362-EAF005367FE5}" type="pres">
      <dgm:prSet presAssocID="{A61E9D3E-649D-4500-9430-1FB15981E040}" presName="linearFlow" presStyleCnt="0">
        <dgm:presLayoutVars>
          <dgm:dir/>
          <dgm:resizeHandles val="exact"/>
        </dgm:presLayoutVars>
      </dgm:prSet>
      <dgm:spPr/>
    </dgm:pt>
    <dgm:pt modelId="{10D0092D-3DE4-444C-A8BA-204D043834B5}" type="pres">
      <dgm:prSet presAssocID="{13901B34-4F1C-49EA-987D-E3AA9165B5A9}" presName="composite" presStyleCnt="0"/>
      <dgm:spPr/>
    </dgm:pt>
    <dgm:pt modelId="{3DD6610B-F04C-45AD-B768-ADA8466625F1}" type="pres">
      <dgm:prSet presAssocID="{13901B34-4F1C-49EA-987D-E3AA9165B5A9}" presName="imgShp" presStyleLbl="f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D1BD2A-C5C5-4F0C-8D4D-42FCB56C34AD}" type="pres">
      <dgm:prSet presAssocID="{13901B34-4F1C-49EA-987D-E3AA9165B5A9}" presName="txShp" presStyleLbl="node1" presStyleIdx="0" presStyleCnt="1">
        <dgm:presLayoutVars>
          <dgm:bulletEnabled val="1"/>
        </dgm:presLayoutVars>
      </dgm:prSet>
      <dgm:spPr/>
    </dgm:pt>
  </dgm:ptLst>
  <dgm:cxnLst>
    <dgm:cxn modelId="{EA1FFE40-0631-42F2-A893-1BC49931F1E0}" type="presOf" srcId="{13901B34-4F1C-49EA-987D-E3AA9165B5A9}" destId="{34D1BD2A-C5C5-4F0C-8D4D-42FCB56C34AD}" srcOrd="0" destOrd="0" presId="urn:microsoft.com/office/officeart/2005/8/layout/vList3"/>
    <dgm:cxn modelId="{4C5413BC-EF63-45B0-8E98-F2EA7A60FDF7}" type="presOf" srcId="{A61E9D3E-649D-4500-9430-1FB15981E040}" destId="{585A4395-6D64-44D9-A362-EAF005367FE5}" srcOrd="0" destOrd="0" presId="urn:microsoft.com/office/officeart/2005/8/layout/vList3"/>
    <dgm:cxn modelId="{0D1286D9-377C-4237-AB1B-DFABAD6F0EE6}" srcId="{A61E9D3E-649D-4500-9430-1FB15981E040}" destId="{13901B34-4F1C-49EA-987D-E3AA9165B5A9}" srcOrd="0" destOrd="0" parTransId="{FC2C921F-FCC5-4306-9243-2077CFB1C2CB}" sibTransId="{7011074F-0B3F-4B9A-9E0C-C3B848074C00}"/>
    <dgm:cxn modelId="{AF88FAD9-D101-4285-9D50-46CDFEE9DC32}" type="presParOf" srcId="{585A4395-6D64-44D9-A362-EAF005367FE5}" destId="{10D0092D-3DE4-444C-A8BA-204D043834B5}" srcOrd="0" destOrd="0" presId="urn:microsoft.com/office/officeart/2005/8/layout/vList3"/>
    <dgm:cxn modelId="{5A01529C-3EA5-41E3-A8B6-B448CAB0BC1A}" type="presParOf" srcId="{10D0092D-3DE4-444C-A8BA-204D043834B5}" destId="{3DD6610B-F04C-45AD-B768-ADA8466625F1}" srcOrd="0" destOrd="0" presId="urn:microsoft.com/office/officeart/2005/8/layout/vList3"/>
    <dgm:cxn modelId="{6A3BEE5A-B983-464C-B382-F086C8A95ECF}" type="presParOf" srcId="{10D0092D-3DE4-444C-A8BA-204D043834B5}" destId="{34D1BD2A-C5C5-4F0C-8D4D-42FCB56C34A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1BD2A-C5C5-4F0C-8D4D-42FCB56C34AD}">
      <dsp:nvSpPr>
        <dsp:cNvPr id="0" name=""/>
        <dsp:cNvSpPr/>
      </dsp:nvSpPr>
      <dsp:spPr>
        <a:xfrm rot="10800000">
          <a:off x="1045128" y="0"/>
          <a:ext cx="3535415" cy="61851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74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FI Fusion 2.0</a:t>
          </a:r>
        </a:p>
      </dsp:txBody>
      <dsp:txXfrm rot="10800000">
        <a:off x="1199756" y="0"/>
        <a:ext cx="3380787" cy="618514"/>
      </dsp:txXfrm>
    </dsp:sp>
    <dsp:sp modelId="{3DD6610B-F04C-45AD-B768-ADA8466625F1}">
      <dsp:nvSpPr>
        <dsp:cNvPr id="0" name=""/>
        <dsp:cNvSpPr/>
      </dsp:nvSpPr>
      <dsp:spPr>
        <a:xfrm>
          <a:off x="735871" y="0"/>
          <a:ext cx="618514" cy="61851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D72C-A00B-44B3-8822-3988600EA23D}" type="datetimeFigureOut">
              <a:rPr lang="en-ZA" smtClean="0"/>
              <a:t>2023/11/13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410D-1FBC-4A02-8110-65687F4C782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852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D72C-A00B-44B3-8822-3988600EA23D}" type="datetimeFigureOut">
              <a:rPr lang="en-ZA" smtClean="0"/>
              <a:t>2023/11/13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410D-1FBC-4A02-8110-65687F4C782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5261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D72C-A00B-44B3-8822-3988600EA23D}" type="datetimeFigureOut">
              <a:rPr lang="en-ZA" smtClean="0"/>
              <a:t>2023/11/13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410D-1FBC-4A02-8110-65687F4C782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8017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D72C-A00B-44B3-8822-3988600EA23D}" type="datetimeFigureOut">
              <a:rPr lang="en-ZA" smtClean="0"/>
              <a:t>2023/11/13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410D-1FBC-4A02-8110-65687F4C782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97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D72C-A00B-44B3-8822-3988600EA23D}" type="datetimeFigureOut">
              <a:rPr lang="en-ZA" smtClean="0"/>
              <a:t>2023/11/13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410D-1FBC-4A02-8110-65687F4C782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013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D72C-A00B-44B3-8822-3988600EA23D}" type="datetimeFigureOut">
              <a:rPr lang="en-ZA" smtClean="0"/>
              <a:t>2023/11/13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410D-1FBC-4A02-8110-65687F4C782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951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D72C-A00B-44B3-8822-3988600EA23D}" type="datetimeFigureOut">
              <a:rPr lang="en-ZA" smtClean="0"/>
              <a:t>2023/11/13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410D-1FBC-4A02-8110-65687F4C782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630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D72C-A00B-44B3-8822-3988600EA23D}" type="datetimeFigureOut">
              <a:rPr lang="en-ZA" smtClean="0"/>
              <a:t>2023/11/13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410D-1FBC-4A02-8110-65687F4C782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12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D72C-A00B-44B3-8822-3988600EA23D}" type="datetimeFigureOut">
              <a:rPr lang="en-ZA" smtClean="0"/>
              <a:t>2023/11/13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410D-1FBC-4A02-8110-65687F4C782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625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D72C-A00B-44B3-8822-3988600EA23D}" type="datetimeFigureOut">
              <a:rPr lang="en-ZA" smtClean="0"/>
              <a:t>2023/11/13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410D-1FBC-4A02-8110-65687F4C782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572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D72C-A00B-44B3-8822-3988600EA23D}" type="datetimeFigureOut">
              <a:rPr lang="en-ZA" smtClean="0"/>
              <a:t>2023/11/13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410D-1FBC-4A02-8110-65687F4C782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935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ED72C-A00B-44B3-8822-3988600EA23D}" type="datetimeFigureOut">
              <a:rPr lang="en-ZA" smtClean="0"/>
              <a:t>2023/11/13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A410D-1FBC-4A02-8110-65687F4C7820}" type="slidenum">
              <a:rPr lang="en-ZA" smtClean="0"/>
              <a:t>‹#›</a:t>
            </a:fld>
            <a:endParaRPr lang="en-Z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4EA31-DDD1-9952-3E18-2595065DE058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60820"/>
            <a:ext cx="419100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217578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82326032"/>
              </p:ext>
            </p:extLst>
          </p:nvPr>
        </p:nvGraphicFramePr>
        <p:xfrm>
          <a:off x="3171092" y="0"/>
          <a:ext cx="5316415" cy="618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6499" y="1151790"/>
            <a:ext cx="7599486" cy="5404807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>
            <a:off x="0" y="4186186"/>
            <a:ext cx="2270760" cy="1986013"/>
          </a:xfrm>
          <a:prstGeom prst="wedgeEllipseCallout">
            <a:avLst>
              <a:gd name="adj1" fmla="val 78563"/>
              <a:gd name="adj2" fmla="val 10202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/>
              <a:t>INTEGRATION LAYER to all downstream systems including external, focusing on response time indicators.</a:t>
            </a:r>
            <a:endParaRPr lang="en-ZA" sz="1400"/>
          </a:p>
        </p:txBody>
      </p:sp>
      <p:sp>
        <p:nvSpPr>
          <p:cNvPr id="11" name="Oval Callout 10"/>
          <p:cNvSpPr/>
          <p:nvPr/>
        </p:nvSpPr>
        <p:spPr>
          <a:xfrm>
            <a:off x="96716" y="2188488"/>
            <a:ext cx="2379782" cy="1494621"/>
          </a:xfrm>
          <a:prstGeom prst="wedgeEllipseCallout">
            <a:avLst>
              <a:gd name="adj1" fmla="val 66533"/>
              <a:gd name="adj2" fmla="val 21109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/>
              <a:t>Application Health with per site view and error count</a:t>
            </a:r>
            <a:endParaRPr lang="en-ZA" sz="1600"/>
          </a:p>
          <a:p>
            <a:pPr algn="ctr"/>
            <a:endParaRPr lang="en-ZA"/>
          </a:p>
        </p:txBody>
      </p:sp>
      <p:sp>
        <p:nvSpPr>
          <p:cNvPr id="12" name="Oval Callout 11"/>
          <p:cNvSpPr/>
          <p:nvPr/>
        </p:nvSpPr>
        <p:spPr>
          <a:xfrm>
            <a:off x="139210" y="114302"/>
            <a:ext cx="2294793" cy="1749667"/>
          </a:xfrm>
          <a:prstGeom prst="wedgeEllipseCallout">
            <a:avLst>
              <a:gd name="adj1" fmla="val 63458"/>
              <a:gd name="adj2" fmla="val 45668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/>
              <a:t>UPSTREAM ONLINE bundles and incoming TOP 4 FI Transactions</a:t>
            </a:r>
            <a:endParaRPr lang="en-US" sz="1600">
              <a:ea typeface="Calibri"/>
              <a:cs typeface="Calibri"/>
            </a:endParaRPr>
          </a:p>
          <a:p>
            <a:pPr algn="ctr"/>
            <a:endParaRPr lang="en-ZA"/>
          </a:p>
        </p:txBody>
      </p:sp>
      <p:sp>
        <p:nvSpPr>
          <p:cNvPr id="13" name="Oval Callout 12"/>
          <p:cNvSpPr/>
          <p:nvPr/>
        </p:nvSpPr>
        <p:spPr>
          <a:xfrm>
            <a:off x="9996853" y="263406"/>
            <a:ext cx="2195147" cy="2543729"/>
          </a:xfrm>
          <a:prstGeom prst="wedgeEllipseCallout">
            <a:avLst>
              <a:gd name="adj1" fmla="val -69163"/>
              <a:gd name="adj2" fmla="val 13775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/>
              <a:t>White for Successful and Red indicating the number of failed transactions. Calculations based on Audit response codes in data</a:t>
            </a:r>
            <a:r>
              <a:rPr lang="en-US"/>
              <a:t>.</a:t>
            </a:r>
            <a:endParaRPr lang="en-ZA"/>
          </a:p>
        </p:txBody>
      </p:sp>
      <p:sp>
        <p:nvSpPr>
          <p:cNvPr id="14" name="Oval Callout 13"/>
          <p:cNvSpPr/>
          <p:nvPr/>
        </p:nvSpPr>
        <p:spPr>
          <a:xfrm>
            <a:off x="10080760" y="3269075"/>
            <a:ext cx="2111240" cy="1408188"/>
          </a:xfrm>
          <a:prstGeom prst="wedgeEllipseCallout">
            <a:avLst>
              <a:gd name="adj1" fmla="val -65548"/>
              <a:gd name="adj2" fmla="val -30614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/>
              <a:t>Health of Physical Infrastructure, Network and DB indicators</a:t>
            </a:r>
            <a:endParaRPr lang="en-ZA" sz="1600">
              <a:ea typeface="Calibri"/>
              <a:cs typeface="Calibri"/>
            </a:endParaRPr>
          </a:p>
        </p:txBody>
      </p:sp>
      <p:sp>
        <p:nvSpPr>
          <p:cNvPr id="21" name="Oval Callout 13">
            <a:extLst>
              <a:ext uri="{FF2B5EF4-FFF2-40B4-BE49-F238E27FC236}">
                <a16:creationId xmlns:a16="http://schemas.microsoft.com/office/drawing/2014/main" id="{C1D1676D-BF08-2C83-8BAD-CF764347CA98}"/>
              </a:ext>
            </a:extLst>
          </p:cNvPr>
          <p:cNvSpPr/>
          <p:nvPr/>
        </p:nvSpPr>
        <p:spPr>
          <a:xfrm>
            <a:off x="10014176" y="5339950"/>
            <a:ext cx="2233536" cy="1427002"/>
          </a:xfrm>
          <a:prstGeom prst="wedgeEllipseCallout">
            <a:avLst>
              <a:gd name="adj1" fmla="val -65548"/>
              <a:gd name="adj2" fmla="val -30614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/>
              <a:t>Downstream systems including external, with application health status where </a:t>
            </a:r>
            <a:r>
              <a:rPr lang="en-US" sz="1400" err="1"/>
              <a:t>AppD</a:t>
            </a:r>
            <a:r>
              <a:rPr lang="en-US" sz="1400"/>
              <a:t> is instrumented</a:t>
            </a:r>
            <a:r>
              <a:rPr lang="en-US"/>
              <a:t> 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040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E1B555E600BB49A9B19CCBEE6B4B1F" ma:contentTypeVersion="15" ma:contentTypeDescription="Create a new document." ma:contentTypeScope="" ma:versionID="306299f55a7b1f0ddf67c5984feaf94d">
  <xsd:schema xmlns:xsd="http://www.w3.org/2001/XMLSchema" xmlns:xs="http://www.w3.org/2001/XMLSchema" xmlns:p="http://schemas.microsoft.com/office/2006/metadata/properties" xmlns:ns2="a0007b4c-3d10-41af-90d3-a84321440d61" xmlns:ns3="d85bc446-10ff-4bdb-b6e7-d1ca1967a5f3" xmlns:ns4="6504cafb-c983-4e47-bcaf-a5581da3406e" targetNamespace="http://schemas.microsoft.com/office/2006/metadata/properties" ma:root="true" ma:fieldsID="2b4384c3a5b580fec9cb1b9e2b766047" ns2:_="" ns3:_="" ns4:_="">
    <xsd:import namespace="a0007b4c-3d10-41af-90d3-a84321440d61"/>
    <xsd:import namespace="d85bc446-10ff-4bdb-b6e7-d1ca1967a5f3"/>
    <xsd:import namespace="6504cafb-c983-4e47-bcaf-a5581da340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007b4c-3d10-41af-90d3-a84321440d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1140db7b-894d-4be5-b4f9-3216f8c45b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5bc446-10ff-4bdb-b6e7-d1ca1967a5f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4cafb-c983-4e47-bcaf-a5581da3406e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cb752ac1-f14d-46b3-b630-472a16bda9a1}" ma:internalName="TaxCatchAll" ma:showField="CatchAllData" ma:web="d85bc446-10ff-4bdb-b6e7-d1ca1967a5f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0007b4c-3d10-41af-90d3-a84321440d61">
      <Terms xmlns="http://schemas.microsoft.com/office/infopath/2007/PartnerControls"/>
    </lcf76f155ced4ddcb4097134ff3c332f>
    <TaxCatchAll xmlns="6504cafb-c983-4e47-bcaf-a5581da3406e" xsi:nil="true"/>
  </documentManagement>
</p:properties>
</file>

<file path=customXml/itemProps1.xml><?xml version="1.0" encoding="utf-8"?>
<ds:datastoreItem xmlns:ds="http://schemas.openxmlformats.org/officeDocument/2006/customXml" ds:itemID="{F43BF30D-D4C6-491E-8772-EC83B10F13AE}"/>
</file>

<file path=customXml/itemProps2.xml><?xml version="1.0" encoding="utf-8"?>
<ds:datastoreItem xmlns:ds="http://schemas.openxmlformats.org/officeDocument/2006/customXml" ds:itemID="{A0D99DD6-D4BE-42CF-808D-D69F8D0D3CD1}"/>
</file>

<file path=customXml/itemProps3.xml><?xml version="1.0" encoding="utf-8"?>
<ds:datastoreItem xmlns:ds="http://schemas.openxmlformats.org/officeDocument/2006/customXml" ds:itemID="{562AA55C-F3A0-41D0-8923-0F97DABCF65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Royden Botha, Vodacom (External)</dc:creator>
  <cp:lastModifiedBy>Jared Royden Botha, Vodacom (External)</cp:lastModifiedBy>
  <cp:revision>1</cp:revision>
  <dcterms:created xsi:type="dcterms:W3CDTF">2023-06-21T06:35:05Z</dcterms:created>
  <dcterms:modified xsi:type="dcterms:W3CDTF">2023-11-13T04:44:59Z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etDate">
    <vt:lpwstr>2023-06-21T10:34:27Z</vt:lpwstr>
  </property>
  <property fmtid="{D5CDD505-2E9C-101B-9397-08002B2CF9AE}" pid="4" name="MSIP_Label_0359f705-2ba0-454b-9cfc-6ce5bcaac040_Method">
    <vt:lpwstr>Standard</vt:lpwstr>
  </property>
  <property fmtid="{D5CDD505-2E9C-101B-9397-08002B2CF9AE}" pid="5" name="MSIP_Label_0359f705-2ba0-454b-9cfc-6ce5bcaac040_Name">
    <vt:lpwstr>0359f705-2ba0-454b-9cfc-6ce5bcaac040</vt:lpwstr>
  </property>
  <property fmtid="{D5CDD505-2E9C-101B-9397-08002B2CF9AE}" pid="6" name="MSIP_Label_0359f705-2ba0-454b-9cfc-6ce5bcaac040_SiteId">
    <vt:lpwstr>68283f3b-8487-4c86-adb3-a5228f18b893</vt:lpwstr>
  </property>
  <property fmtid="{D5CDD505-2E9C-101B-9397-08002B2CF9AE}" pid="7" name="MSIP_Label_0359f705-2ba0-454b-9cfc-6ce5bcaac040_ActionId">
    <vt:lpwstr>c8a9f90a-1af2-4b26-b640-eb849cd8b793</vt:lpwstr>
  </property>
  <property fmtid="{D5CDD505-2E9C-101B-9397-08002B2CF9AE}" pid="8" name="MSIP_Label_0359f705-2ba0-454b-9cfc-6ce5bcaac040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C2 General</vt:lpwstr>
  </property>
  <property fmtid="{D5CDD505-2E9C-101B-9397-08002B2CF9AE}" pid="11" name="ContentTypeId">
    <vt:lpwstr>0x0101004AE1B555E600BB49A9B19CCBEE6B4B1F</vt:lpwstr>
  </property>
</Properties>
</file>