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</p:sldIdLst>
  <p:sldSz cx="18288000" cy="10287000"/>
  <p:notesSz cx="6858000" cy="9144000"/>
  <p:embeddedFontLst>
    <p:embeddedFont>
      <p:font typeface="Glacial Indifference" panose="020B0604020202020204" charset="0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bogo McOsana, Vodacom (External)" userId="S::tebogo.mcosana@vcontractor.co.za::617a74e0-b536-4c0f-82cb-88f0d03a76d7" providerId="AD" clId="Web-{7250D955-E80A-1E69-A69A-340F216B6F3E}"/>
    <pc:docChg chg="mod modMainMaster">
      <pc:chgData name="Tebogo McOsana, Vodacom (External)" userId="S::tebogo.mcosana@vcontractor.co.za::617a74e0-b536-4c0f-82cb-88f0d03a76d7" providerId="AD" clId="Web-{7250D955-E80A-1E69-A69A-340F216B6F3E}" dt="2024-10-18T08:57:46.249" v="1" actId="33475"/>
      <pc:docMkLst>
        <pc:docMk/>
      </pc:docMkLst>
      <pc:sldMasterChg chg="addSp">
        <pc:chgData name="Tebogo McOsana, Vodacom (External)" userId="S::tebogo.mcosana@vcontractor.co.za::617a74e0-b536-4c0f-82cb-88f0d03a76d7" providerId="AD" clId="Web-{7250D955-E80A-1E69-A69A-340F216B6F3E}" dt="2024-10-18T08:57:46.249" v="0" actId="33475"/>
        <pc:sldMasterMkLst>
          <pc:docMk/>
          <pc:sldMasterMk cId="0" sldId="2147483648"/>
        </pc:sldMasterMkLst>
        <pc:spChg chg="add">
          <ac:chgData name="Tebogo McOsana, Vodacom (External)" userId="S::tebogo.mcosana@vcontractor.co.za::617a74e0-b536-4c0f-82cb-88f0d03a76d7" providerId="AD" clId="Web-{7250D955-E80A-1E69-A69A-340F216B6F3E}" dt="2024-10-18T08:57:46.249" v="0" actId="33475"/>
          <ac:spMkLst>
            <pc:docMk/>
            <pc:sldMasterMk cId="0" sldId="2147483648"/>
            <ac:spMk id="8" creationId="{B4ADFFE1-0715-C758-9A18-3525CEDF079D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DFFE1-0715-C758-9A18-3525CEDF079D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9989820"/>
            <a:ext cx="4191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C2 General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408938" y="2370558"/>
            <a:ext cx="11470125" cy="5545885"/>
          </a:xfrm>
          <a:custGeom>
            <a:avLst/>
            <a:gdLst/>
            <a:ahLst/>
            <a:cxnLst/>
            <a:rect l="l" t="t" r="r" b="b"/>
            <a:pathLst>
              <a:path w="11470125" h="5545885">
                <a:moveTo>
                  <a:pt x="0" y="0"/>
                </a:moveTo>
                <a:lnTo>
                  <a:pt x="11470124" y="0"/>
                </a:lnTo>
                <a:lnTo>
                  <a:pt x="11470124" y="5545884"/>
                </a:lnTo>
                <a:lnTo>
                  <a:pt x="0" y="55458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5727" y="37288"/>
            <a:ext cx="3941997" cy="991412"/>
          </a:xfrm>
          <a:custGeom>
            <a:avLst/>
            <a:gdLst/>
            <a:ahLst/>
            <a:cxnLst/>
            <a:rect l="l" t="t" r="r" b="b"/>
            <a:pathLst>
              <a:path w="3941997" h="991412">
                <a:moveTo>
                  <a:pt x="0" y="0"/>
                </a:moveTo>
                <a:lnTo>
                  <a:pt x="3941997" y="0"/>
                </a:lnTo>
                <a:lnTo>
                  <a:pt x="3941997" y="991412"/>
                </a:lnTo>
                <a:lnTo>
                  <a:pt x="0" y="9914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7376753" y="37288"/>
            <a:ext cx="3534494" cy="844144"/>
            <a:chOff x="0" y="0"/>
            <a:chExt cx="927013" cy="2213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27013" cy="221399"/>
            </a:xfrm>
            <a:custGeom>
              <a:avLst/>
              <a:gdLst/>
              <a:ahLst/>
              <a:cxnLst/>
              <a:rect l="l" t="t" r="r" b="b"/>
              <a:pathLst>
                <a:path w="927013" h="221399">
                  <a:moveTo>
                    <a:pt x="0" y="0"/>
                  </a:moveTo>
                  <a:lnTo>
                    <a:pt x="927013" y="0"/>
                  </a:lnTo>
                  <a:lnTo>
                    <a:pt x="927013" y="221399"/>
                  </a:lnTo>
                  <a:lnTo>
                    <a:pt x="0" y="221399"/>
                  </a:lnTo>
                  <a:close/>
                </a:path>
              </a:pathLst>
            </a:custGeom>
            <a:solidFill>
              <a:srgbClr val="E8223B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927013" cy="24997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1820"/>
                </a:lnSpc>
              </a:pPr>
              <a:r>
                <a:rPr lang="en-US" sz="13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ER APPLICATIONS </a:t>
              </a:r>
            </a:p>
          </p:txBody>
        </p:sp>
      </p:grpSp>
      <p:sp>
        <p:nvSpPr>
          <p:cNvPr id="8" name="AutoShape 8"/>
          <p:cNvSpPr/>
          <p:nvPr/>
        </p:nvSpPr>
        <p:spPr>
          <a:xfrm>
            <a:off x="9144000" y="881431"/>
            <a:ext cx="0" cy="381026"/>
          </a:xfrm>
          <a:prstGeom prst="line">
            <a:avLst/>
          </a:prstGeom>
          <a:ln w="28575" cap="flat">
            <a:solidFill>
              <a:srgbClr val="E8223B"/>
            </a:solidFill>
            <a:prstDash val="sysDot"/>
            <a:headEnd type="none" w="sm" len="sm"/>
            <a:tailEnd type="arrow" w="med" len="sm"/>
          </a:ln>
        </p:spPr>
      </p:sp>
      <p:grpSp>
        <p:nvGrpSpPr>
          <p:cNvPr id="9" name="Group 9"/>
          <p:cNvGrpSpPr/>
          <p:nvPr/>
        </p:nvGrpSpPr>
        <p:grpSpPr>
          <a:xfrm>
            <a:off x="15186811" y="3132377"/>
            <a:ext cx="2903451" cy="1473708"/>
            <a:chOff x="0" y="0"/>
            <a:chExt cx="761505" cy="38651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61505" cy="386518"/>
            </a:xfrm>
            <a:custGeom>
              <a:avLst/>
              <a:gdLst/>
              <a:ahLst/>
              <a:cxnLst/>
              <a:rect l="l" t="t" r="r" b="b"/>
              <a:pathLst>
                <a:path w="761505" h="386518">
                  <a:moveTo>
                    <a:pt x="0" y="0"/>
                  </a:moveTo>
                  <a:lnTo>
                    <a:pt x="761505" y="0"/>
                  </a:lnTo>
                  <a:lnTo>
                    <a:pt x="761505" y="386518"/>
                  </a:lnTo>
                  <a:lnTo>
                    <a:pt x="0" y="386518"/>
                  </a:lnTo>
                  <a:close/>
                </a:path>
              </a:pathLst>
            </a:custGeom>
            <a:solidFill>
              <a:srgbClr val="2A2E3A"/>
            </a:solidFill>
            <a:ln w="9525" cap="sq">
              <a:solidFill>
                <a:srgbClr val="FFFFFF"/>
              </a:solidFill>
              <a:prstDash val="sysDot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761505" cy="41509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ER Applications overall performance graph displaying the average response time over a specified period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706669" y="3447149"/>
            <a:ext cx="10822927" cy="844163"/>
            <a:chOff x="0" y="0"/>
            <a:chExt cx="2838593" cy="22140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38593" cy="221404"/>
            </a:xfrm>
            <a:custGeom>
              <a:avLst/>
              <a:gdLst/>
              <a:ahLst/>
              <a:cxnLst/>
              <a:rect l="l" t="t" r="r" b="b"/>
              <a:pathLst>
                <a:path w="2838593" h="221404">
                  <a:moveTo>
                    <a:pt x="0" y="0"/>
                  </a:moveTo>
                  <a:lnTo>
                    <a:pt x="2838593" y="0"/>
                  </a:lnTo>
                  <a:lnTo>
                    <a:pt x="2838593" y="221404"/>
                  </a:lnTo>
                  <a:lnTo>
                    <a:pt x="0" y="2214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38593" cy="25950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 flipV="1">
            <a:off x="14529595" y="3869231"/>
            <a:ext cx="657216" cy="0"/>
          </a:xfrm>
          <a:prstGeom prst="line">
            <a:avLst/>
          </a:prstGeom>
          <a:ln w="28575" cap="flat">
            <a:solidFill>
              <a:srgbClr val="E8223B"/>
            </a:solidFill>
            <a:prstDash val="sysDot"/>
            <a:headEnd type="none" w="sm" len="sm"/>
            <a:tailEnd type="arrow" w="med" len="sm"/>
          </a:ln>
        </p:spPr>
      </p:sp>
      <p:grpSp>
        <p:nvGrpSpPr>
          <p:cNvPr id="16" name="Group 16"/>
          <p:cNvGrpSpPr/>
          <p:nvPr/>
        </p:nvGrpSpPr>
        <p:grpSpPr>
          <a:xfrm>
            <a:off x="9144000" y="4299337"/>
            <a:ext cx="5385595" cy="980870"/>
            <a:chOff x="0" y="0"/>
            <a:chExt cx="1412512" cy="25725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412512" cy="257259"/>
            </a:xfrm>
            <a:custGeom>
              <a:avLst/>
              <a:gdLst/>
              <a:ahLst/>
              <a:cxnLst/>
              <a:rect l="l" t="t" r="r" b="b"/>
              <a:pathLst>
                <a:path w="1412512" h="257259">
                  <a:moveTo>
                    <a:pt x="0" y="0"/>
                  </a:moveTo>
                  <a:lnTo>
                    <a:pt x="1412512" y="0"/>
                  </a:lnTo>
                  <a:lnTo>
                    <a:pt x="1412512" y="2572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412512" cy="29535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5186811" y="5280207"/>
            <a:ext cx="2903451" cy="1473708"/>
            <a:chOff x="0" y="0"/>
            <a:chExt cx="761505" cy="38651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761505" cy="386518"/>
            </a:xfrm>
            <a:custGeom>
              <a:avLst/>
              <a:gdLst/>
              <a:ahLst/>
              <a:cxnLst/>
              <a:rect l="l" t="t" r="r" b="b"/>
              <a:pathLst>
                <a:path w="761505" h="386518">
                  <a:moveTo>
                    <a:pt x="0" y="0"/>
                  </a:moveTo>
                  <a:lnTo>
                    <a:pt x="761505" y="0"/>
                  </a:lnTo>
                  <a:lnTo>
                    <a:pt x="761505" y="386518"/>
                  </a:lnTo>
                  <a:lnTo>
                    <a:pt x="0" y="386518"/>
                  </a:lnTo>
                  <a:close/>
                </a:path>
              </a:pathLst>
            </a:custGeom>
            <a:solidFill>
              <a:srgbClr val="2A2E3A"/>
            </a:solidFill>
            <a:ln w="9525" cap="sq">
              <a:solidFill>
                <a:srgbClr val="FFFFFF"/>
              </a:solidFill>
              <a:prstDash val="sysDot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28575"/>
              <a:ext cx="761505" cy="41509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Indicators showing applications network availability and database remote services health</a:t>
              </a:r>
            </a:p>
          </p:txBody>
        </p:sp>
      </p:grpSp>
      <p:sp>
        <p:nvSpPr>
          <p:cNvPr id="22" name="AutoShape 22"/>
          <p:cNvSpPr/>
          <p:nvPr/>
        </p:nvSpPr>
        <p:spPr>
          <a:xfrm>
            <a:off x="14529595" y="4789772"/>
            <a:ext cx="657216" cy="1227289"/>
          </a:xfrm>
          <a:prstGeom prst="line">
            <a:avLst/>
          </a:prstGeom>
          <a:ln w="28575" cap="flat">
            <a:solidFill>
              <a:srgbClr val="E8223B"/>
            </a:solidFill>
            <a:prstDash val="sysDot"/>
            <a:headEnd type="none" w="sm" len="sm"/>
            <a:tailEnd type="arrow" w="med" len="sm"/>
          </a:ln>
        </p:spPr>
      </p:sp>
      <p:grpSp>
        <p:nvGrpSpPr>
          <p:cNvPr id="23" name="Group 23"/>
          <p:cNvGrpSpPr/>
          <p:nvPr/>
        </p:nvGrpSpPr>
        <p:grpSpPr>
          <a:xfrm>
            <a:off x="3706669" y="4299337"/>
            <a:ext cx="5410896" cy="980870"/>
            <a:chOff x="0" y="0"/>
            <a:chExt cx="1419148" cy="25725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419148" cy="257259"/>
            </a:xfrm>
            <a:custGeom>
              <a:avLst/>
              <a:gdLst/>
              <a:ahLst/>
              <a:cxnLst/>
              <a:rect l="l" t="t" r="r" b="b"/>
              <a:pathLst>
                <a:path w="1419148" h="257259">
                  <a:moveTo>
                    <a:pt x="0" y="0"/>
                  </a:moveTo>
                  <a:lnTo>
                    <a:pt x="1419148" y="0"/>
                  </a:lnTo>
                  <a:lnTo>
                    <a:pt x="1419148" y="2572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419148" cy="29535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3706669" y="5280207"/>
            <a:ext cx="10822927" cy="2380611"/>
            <a:chOff x="0" y="0"/>
            <a:chExt cx="2838593" cy="62437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38593" cy="624377"/>
            </a:xfrm>
            <a:custGeom>
              <a:avLst/>
              <a:gdLst/>
              <a:ahLst/>
              <a:cxnLst/>
              <a:rect l="l" t="t" r="r" b="b"/>
              <a:pathLst>
                <a:path w="2838593" h="624377">
                  <a:moveTo>
                    <a:pt x="0" y="0"/>
                  </a:moveTo>
                  <a:lnTo>
                    <a:pt x="2838593" y="0"/>
                  </a:lnTo>
                  <a:lnTo>
                    <a:pt x="2838593" y="624377"/>
                  </a:lnTo>
                  <a:lnTo>
                    <a:pt x="0" y="6243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2838593" cy="66247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4928140" y="8124840"/>
            <a:ext cx="8431720" cy="1219210"/>
            <a:chOff x="0" y="0"/>
            <a:chExt cx="2211437" cy="31976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211437" cy="319769"/>
            </a:xfrm>
            <a:custGeom>
              <a:avLst/>
              <a:gdLst/>
              <a:ahLst/>
              <a:cxnLst/>
              <a:rect l="l" t="t" r="r" b="b"/>
              <a:pathLst>
                <a:path w="2211437" h="319769">
                  <a:moveTo>
                    <a:pt x="0" y="0"/>
                  </a:moveTo>
                  <a:lnTo>
                    <a:pt x="2211437" y="0"/>
                  </a:lnTo>
                  <a:lnTo>
                    <a:pt x="2211437" y="319769"/>
                  </a:lnTo>
                  <a:lnTo>
                    <a:pt x="0" y="319769"/>
                  </a:lnTo>
                  <a:close/>
                </a:path>
              </a:pathLst>
            </a:custGeom>
            <a:solidFill>
              <a:srgbClr val="2A2E3A"/>
            </a:solidFill>
            <a:ln w="9525" cap="sq">
              <a:solidFill>
                <a:srgbClr val="FFFFFF"/>
              </a:solidFill>
              <a:prstDash val="sysDot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28575"/>
              <a:ext cx="2211437" cy="34834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Information points and analytics graph displaying the overall gross amount for each application, compared to a default baseline."</a:t>
              </a:r>
            </a:p>
          </p:txBody>
        </p:sp>
      </p:grpSp>
      <p:sp>
        <p:nvSpPr>
          <p:cNvPr id="32" name="AutoShape 32"/>
          <p:cNvSpPr/>
          <p:nvPr/>
        </p:nvSpPr>
        <p:spPr>
          <a:xfrm>
            <a:off x="9118132" y="7660818"/>
            <a:ext cx="25868" cy="464022"/>
          </a:xfrm>
          <a:prstGeom prst="line">
            <a:avLst/>
          </a:prstGeom>
          <a:ln w="28575" cap="flat">
            <a:solidFill>
              <a:srgbClr val="E8223B"/>
            </a:solidFill>
            <a:prstDash val="sysDot"/>
            <a:headEnd type="none" w="sm" len="sm"/>
            <a:tailEnd type="arrow" w="med" len="sm"/>
          </a:ln>
        </p:spPr>
      </p:sp>
      <p:grpSp>
        <p:nvGrpSpPr>
          <p:cNvPr id="33" name="Group 33"/>
          <p:cNvGrpSpPr/>
          <p:nvPr/>
        </p:nvGrpSpPr>
        <p:grpSpPr>
          <a:xfrm>
            <a:off x="6561171" y="1262457"/>
            <a:ext cx="5165658" cy="898550"/>
            <a:chOff x="0" y="0"/>
            <a:chExt cx="1354828" cy="235668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354828" cy="235668"/>
            </a:xfrm>
            <a:custGeom>
              <a:avLst/>
              <a:gdLst/>
              <a:ahLst/>
              <a:cxnLst/>
              <a:rect l="l" t="t" r="r" b="b"/>
              <a:pathLst>
                <a:path w="1354828" h="235668">
                  <a:moveTo>
                    <a:pt x="0" y="0"/>
                  </a:moveTo>
                  <a:lnTo>
                    <a:pt x="1354828" y="0"/>
                  </a:lnTo>
                  <a:lnTo>
                    <a:pt x="1354828" y="235668"/>
                  </a:lnTo>
                  <a:lnTo>
                    <a:pt x="0" y="235668"/>
                  </a:lnTo>
                  <a:close/>
                </a:path>
              </a:pathLst>
            </a:custGeom>
            <a:solidFill>
              <a:srgbClr val="2A2E3A"/>
            </a:solidFill>
            <a:ln w="9525" cap="sq">
              <a:solidFill>
                <a:srgbClr val="FFFFFF"/>
              </a:solidFill>
              <a:prstDash val="sysDot"/>
              <a:miter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28575"/>
              <a:ext cx="1354828" cy="26424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ERIF APPLICATIONS Overall Performance</a:t>
              </a:r>
            </a:p>
          </p:txBody>
        </p:sp>
      </p:grpSp>
      <p:sp>
        <p:nvSpPr>
          <p:cNvPr id="36" name="AutoShape 36"/>
          <p:cNvSpPr/>
          <p:nvPr/>
        </p:nvSpPr>
        <p:spPr>
          <a:xfrm>
            <a:off x="9144000" y="2161008"/>
            <a:ext cx="0" cy="209550"/>
          </a:xfrm>
          <a:prstGeom prst="line">
            <a:avLst/>
          </a:prstGeom>
          <a:ln w="28575" cap="flat">
            <a:solidFill>
              <a:srgbClr val="E8223B"/>
            </a:solidFill>
            <a:prstDash val="sysDot"/>
            <a:headEnd type="none" w="sm" len="sm"/>
            <a:tailEnd type="arrow" w="med" len="sm"/>
          </a:ln>
        </p:spPr>
      </p:sp>
      <p:grpSp>
        <p:nvGrpSpPr>
          <p:cNvPr id="37" name="Group 37"/>
          <p:cNvGrpSpPr/>
          <p:nvPr/>
        </p:nvGrpSpPr>
        <p:grpSpPr>
          <a:xfrm>
            <a:off x="116878" y="4086018"/>
            <a:ext cx="2903451" cy="1473708"/>
            <a:chOff x="0" y="0"/>
            <a:chExt cx="761505" cy="386518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761505" cy="386518"/>
            </a:xfrm>
            <a:custGeom>
              <a:avLst/>
              <a:gdLst/>
              <a:ahLst/>
              <a:cxnLst/>
              <a:rect l="l" t="t" r="r" b="b"/>
              <a:pathLst>
                <a:path w="761505" h="386518">
                  <a:moveTo>
                    <a:pt x="0" y="0"/>
                  </a:moveTo>
                  <a:lnTo>
                    <a:pt x="761505" y="0"/>
                  </a:lnTo>
                  <a:lnTo>
                    <a:pt x="761505" y="386518"/>
                  </a:lnTo>
                  <a:lnTo>
                    <a:pt x="0" y="386518"/>
                  </a:lnTo>
                  <a:close/>
                </a:path>
              </a:pathLst>
            </a:custGeom>
            <a:solidFill>
              <a:srgbClr val="2A2E3A"/>
            </a:solidFill>
            <a:ln w="9525" cap="sq">
              <a:solidFill>
                <a:srgbClr val="FFFFFF"/>
              </a:solidFill>
              <a:prstDash val="sysDot"/>
              <a:miter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-28575"/>
              <a:ext cx="761505" cy="41509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Indicators displaying memory usage and disk space consumption for each ER application.</a:t>
              </a:r>
            </a:p>
          </p:txBody>
        </p:sp>
      </p:grpSp>
      <p:sp>
        <p:nvSpPr>
          <p:cNvPr id="40" name="AutoShape 40"/>
          <p:cNvSpPr/>
          <p:nvPr/>
        </p:nvSpPr>
        <p:spPr>
          <a:xfrm flipH="1" flipV="1">
            <a:off x="3020329" y="4822872"/>
            <a:ext cx="685931" cy="0"/>
          </a:xfrm>
          <a:prstGeom prst="line">
            <a:avLst/>
          </a:prstGeom>
          <a:ln w="28575" cap="flat">
            <a:solidFill>
              <a:srgbClr val="E8223B"/>
            </a:solidFill>
            <a:prstDash val="sysDot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0007b4c-3d10-41af-90d3-a84321440d61">
      <Terms xmlns="http://schemas.microsoft.com/office/infopath/2007/PartnerControls"/>
    </lcf76f155ced4ddcb4097134ff3c332f>
    <TaxCatchAll xmlns="6504cafb-c983-4e47-bcaf-a5581da3406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1B555E600BB49A9B19CCBEE6B4B1F" ma:contentTypeVersion="15" ma:contentTypeDescription="Create a new document." ma:contentTypeScope="" ma:versionID="306299f55a7b1f0ddf67c5984feaf94d">
  <xsd:schema xmlns:xsd="http://www.w3.org/2001/XMLSchema" xmlns:xs="http://www.w3.org/2001/XMLSchema" xmlns:p="http://schemas.microsoft.com/office/2006/metadata/properties" xmlns:ns2="a0007b4c-3d10-41af-90d3-a84321440d61" xmlns:ns3="d85bc446-10ff-4bdb-b6e7-d1ca1967a5f3" xmlns:ns4="6504cafb-c983-4e47-bcaf-a5581da3406e" targetNamespace="http://schemas.microsoft.com/office/2006/metadata/properties" ma:root="true" ma:fieldsID="2b4384c3a5b580fec9cb1b9e2b766047" ns2:_="" ns3:_="" ns4:_="">
    <xsd:import namespace="a0007b4c-3d10-41af-90d3-a84321440d61"/>
    <xsd:import namespace="d85bc446-10ff-4bdb-b6e7-d1ca1967a5f3"/>
    <xsd:import namespace="6504cafb-c983-4e47-bcaf-a5581da340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007b4c-3d10-41af-90d3-a84321440d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140db7b-894d-4be5-b4f9-3216f8c45b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5bc446-10ff-4bdb-b6e7-d1ca1967a5f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4cafb-c983-4e47-bcaf-a5581da3406e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cb752ac1-f14d-46b3-b630-472a16bda9a1}" ma:internalName="TaxCatchAll" ma:showField="CatchAllData" ma:web="d85bc446-10ff-4bdb-b6e7-d1ca1967a5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58C32D-DAFA-4937-AFCA-507D362277E2}">
  <ds:schemaRefs>
    <ds:schemaRef ds:uri="http://schemas.microsoft.com/office/2006/metadata/properties"/>
    <ds:schemaRef ds:uri="http://schemas.microsoft.com/office/infopath/2007/PartnerControls"/>
    <ds:schemaRef ds:uri="a0007b4c-3d10-41af-90d3-a84321440d61"/>
    <ds:schemaRef ds:uri="6504cafb-c983-4e47-bcaf-a5581da3406e"/>
  </ds:schemaRefs>
</ds:datastoreItem>
</file>

<file path=customXml/itemProps2.xml><?xml version="1.0" encoding="utf-8"?>
<ds:datastoreItem xmlns:ds="http://schemas.openxmlformats.org/officeDocument/2006/customXml" ds:itemID="{A1E2AA5E-FCE3-4707-9B5C-4DB8839B43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63F1E3-8CB6-4B99-B8D5-A45348C1E5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007b4c-3d10-41af-90d3-a84321440d61"/>
    <ds:schemaRef ds:uri="d85bc446-10ff-4bdb-b6e7-d1ca1967a5f3"/>
    <ds:schemaRef ds:uri="6504cafb-c983-4e47-bcaf-a5581da340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to Agenda</dc:title>
  <cp:revision>2</cp:revision>
  <dcterms:created xsi:type="dcterms:W3CDTF">2006-08-16T00:00:00Z</dcterms:created>
  <dcterms:modified xsi:type="dcterms:W3CDTF">2024-10-18T08:57:46Z</dcterms:modified>
  <dc:identifier>DAGMf0JdS9M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0x0101004AE1B555E600BB49A9B19CCBEE6B4B1F</vt:lpwstr>
  </property>
  <property fmtid="{D5CDD505-2E9C-101B-9397-08002B2CF9AE}" pid="3" name="MSIP_Label_0359f705-2ba0-454b-9cfc-6ce5bcaac040_Enabled">
    <vt:lpwstr>true</vt:lpwstr>
  </property>
  <property fmtid="{D5CDD505-2E9C-101B-9397-08002B2CF9AE}" pid="4" name="MSIP_Label_0359f705-2ba0-454b-9cfc-6ce5bcaac040_SetDate">
    <vt:lpwstr>2024-10-18T08:57:46Z</vt:lpwstr>
  </property>
  <property fmtid="{D5CDD505-2E9C-101B-9397-08002B2CF9AE}" pid="5" name="MSIP_Label_0359f705-2ba0-454b-9cfc-6ce5bcaac040_Method">
    <vt:lpwstr>Standard</vt:lpwstr>
  </property>
  <property fmtid="{D5CDD505-2E9C-101B-9397-08002B2CF9AE}" pid="6" name="MSIP_Label_0359f705-2ba0-454b-9cfc-6ce5bcaac040_Name">
    <vt:lpwstr>0359f705-2ba0-454b-9cfc-6ce5bcaac040</vt:lpwstr>
  </property>
  <property fmtid="{D5CDD505-2E9C-101B-9397-08002B2CF9AE}" pid="7" name="MSIP_Label_0359f705-2ba0-454b-9cfc-6ce5bcaac040_SiteId">
    <vt:lpwstr>68283f3b-8487-4c86-adb3-a5228f18b893</vt:lpwstr>
  </property>
  <property fmtid="{D5CDD505-2E9C-101B-9397-08002B2CF9AE}" pid="8" name="MSIP_Label_0359f705-2ba0-454b-9cfc-6ce5bcaac040_ActionId">
    <vt:lpwstr>f671903b-3dfe-470a-91c0-97bc7677c47e</vt:lpwstr>
  </property>
  <property fmtid="{D5CDD505-2E9C-101B-9397-08002B2CF9AE}" pid="9" name="MSIP_Label_0359f705-2ba0-454b-9cfc-6ce5bcaac040_ContentBits">
    <vt:lpwstr>2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C2 General</vt:lpwstr>
  </property>
  <property fmtid="{D5CDD505-2E9C-101B-9397-08002B2CF9AE}" pid="12" name="MediaServiceImageTags">
    <vt:lpwstr/>
  </property>
</Properties>
</file>