
<file path=[Content_Types].xml><?xml version="1.0" encoding="utf-8"?>
<Types xmlns="http://schemas.openxmlformats.org/package/2006/content-types">
  <Default Extension="PhpPresentationReaderPpt2007BkgIPmhel" ContentType="application/octet-stream"/>
  <Default Extension="PhpPresentationReaderPpt2007BkgapdhGl" ContentType="application/octet-stream"/>
  <Default Extension="PhpPresentationReaderPpt2007BkgILlnnl" ContentType="application/octet-stream"/>
  <Default Extension="PhpPresentationReaderPpt2007BkgMkoBFm" ContentType="application/octet-stream"/>
  <Default Extension="rels" ContentType="application/vnd.openxmlformats-package.relationships+xml"/>
  <Default Extension="xml" ContentType="application/xml"/>
  <Default Extension="PhpPresentationReaderPpt2007BkgADMHil" ContentType="application/octet-stream"/>
  <Default Extension="PhpPresentationReaderPpt2007BkgcCooMl" ContentType="application/octet-stream"/>
  <Default Extension="PhpPresentationReaderPpt2007BkgamoIBm" ContentType="application/octet-stream"/>
  <Default Extension="PhpPresentationReaderPpt2007BkgGnLbPl" ContentType="application/octet-stream"/>
  <Default Extension="PhpPresentationReaderPpt2007BkgGNPebl" ContentType="application/octet-stream"/>
  <Default Extension="PhpPresentationReaderPpt2007BkgMiIPll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346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hpPresentationReaderPpt2007BkgapdhG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hpPresentationReaderPpt2007BkgMkoBFm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GNPeb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ADMHi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hpPresentationReaderPpt2007BkgcCoo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hpPresentationReaderPpt2007BkgGnLbP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GNPeb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hpPresentationReaderPpt2007BkgIPmhe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ADMHi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hpPresentationReaderPpt2007BkgMiIP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hpPresentationReaderPpt2007BkgILlnn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hpPresentationReaderPpt2007BkgamoIBm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20363145" r:id="rId1"/>
    <p:sldLayoutId id="2420363146" r:id="rId2"/>
    <p:sldLayoutId id="2420363147" r:id="rId3"/>
    <p:sldLayoutId id="2420363148" r:id="rId4"/>
    <p:sldLayoutId id="2420363149" r:id="rId5"/>
    <p:sldLayoutId id="2420363150" r:id="rId6"/>
    <p:sldLayoutId id="2420363151" r:id="rId7"/>
    <p:sldLayoutId id="2420363152" r:id="rId8"/>
    <p:sldLayoutId id="2420363153" r:id="rId9"/>
    <p:sldLayoutId id="2420363154" r:id="rId10"/>
    <p:sldLayoutId id="2420363155" r:id="rId11"/>
    <p:sldLayoutId id="2420363156" r:id="rId12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257550"/>
          <a:chOff x="914400" y="1543050"/>
          <a:chExt cx="8229600" cy="3257550"/>
        </a:xfrm>
      </p:grpSpPr>
      <p:sp>
        <p:nvSpPr>
          <p:cNvPr id="2" name="TextBox 1"/>
          <p:cNvSpPr txBox="1"/>
          <p:nvPr/>
        </p:nvSpPr>
        <p:spPr>
          <a:xfrm>
            <a:off x="1828800" y="1543050"/>
            <a:ext cx="5486400" cy="1714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Expenso : Smart Finance Planning &amp; Management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571750"/>
            <a:ext cx="7315200" cy="2857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Future Enhancements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Introducing notification systems for budget alerts and achievements.
Admin module for user and account management planned.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Technology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9144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Backend: Java Spring Boot, Hibernate for ORM.
Frontend: Thymeleaf, HTML, CSS, JavaScript.
Database: MySQL for data storage and management.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200525"/>
          <a:chOff x="914400" y="1028700"/>
          <a:chExt cx="8229600" cy="4200525"/>
        </a:xfrm>
      </p:grpSpPr>
      <p:sp>
        <p:nvSpPr>
          <p:cNvPr id="2" name="TextBox 1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4003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Expenso aims to empower users with effective tools for personal finance management, enhancing financial literacy and encouraging responsible financial behavior.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552700"/>
          <a:chOff x="914400" y="1028700"/>
          <a:chExt cx="8229600" cy="2552700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43050"/>
            <a:ext cx="7315200" cy="100965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14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 Spring Boot documentation.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14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 Thymeleaf framework resources.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14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 Chart.js for data visualization.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14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 MySQL database references.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TextBox 1"/>
          <p:cNvSpPr txBox="1"/>
          <p:nvPr/>
        </p:nvSpPr>
        <p:spPr>
          <a:xfrm>
            <a:off x="1828800" y="1028700"/>
            <a:ext cx="54864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8560" y="1995686"/>
            <a:ext cx="54864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Do you have any questions?</a:t>
            </a:r>
          </a:p>
          <a:p>
            <a:pPr lvl="0" algn="ctr" fontAlgn="t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2020wa15164@wilp.bits-pilani.ac.in</a:t>
            </a:r>
            <a:r>
              <a:rPr lang="en-US" sz="2000" u="none" strike="noStrike" cap="none" spc="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
+91 </a:t>
            </a:r>
            <a:r>
              <a:rPr lang="en-US" sz="2000" u="none" strike="noStrike" cap="none" spc="0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8114605380</a:t>
            </a:r>
            <a:r>
              <a:rPr lang="en-US" sz="2000" u="none" strike="noStrike" cap="none" spc="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
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676775"/>
          <a:chOff x="914400" y="1028700"/>
          <a:chExt cx="8229600" cy="4676775"/>
        </a:xfrm>
      </p:grpSpPr>
      <p:sp>
        <p:nvSpPr>
          <p:cNvPr id="2" name="TextBox 1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8765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Expenso is designed to enhance personal financial management by providing a streamlined application for tracking expenses, managing income, setting financial goals, and gaining insights into spending habits.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467225"/>
          <a:chOff x="914400" y="1028700"/>
          <a:chExt cx="8229600" cy="44672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Table of 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43050"/>
            <a:ext cx="7315200" cy="2924175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 Overview of Expenso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 Key Features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 User Management Module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 Expense Management Module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 Budget Management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 Financial Goals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 Future Enhancements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 Technology Stack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Overview of Expenso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Expenso streamlines personal finance management, catering to individuals and small teams.
It features interactive visual aids, budgeting tools, and goal-tracking modules.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6677025"/>
          <a:chOff x="914400" y="1028700"/>
          <a:chExt cx="8229600" cy="6677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Key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48768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User Management: Registration and role-based access.
Expense Management: Organizing and categorizing expenses.
Income Management: Recording and summarizing income sources.
Budget Management: Settings and monitoring budget adherence.
Financial Goals: Tracking progress on personal financial objectives.
Currency Converter: Real-time conversion for various currencies.
Loan EMI Calculator: Helps users manage loan repayments.
Reports and Analytics: Generating detailed financial reports.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409825"/>
          <a:chOff x="914400" y="1028700"/>
          <a:chExt cx="8229600" cy="2409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User Management 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6096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Handles registration, login, and authentication.
Role-based access control ensures user security.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Expense Management Module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Users can add, edit, delete expenses, and view categorized lists.
Categorization helps in understanding spending habits.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Budget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Allows users to set and monitor budgets across categories.
Users receive notifications when approaching limits.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105025"/>
          <a:chOff x="914400" y="1028700"/>
          <a:chExt cx="8229600" cy="2105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Financial Goals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3048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Users can define financial targets with deadlines.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8">
  <a:themeElements>
    <a:clrScheme name="Theme18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Theme1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On-screen Show (16:9)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Calibri</vt:lpstr>
      <vt:lpstr>Theme18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USER</cp:lastModifiedBy>
  <cp:revision>1</cp:revision>
  <dcterms:created xsi:type="dcterms:W3CDTF">2024-11-11T17:41:12Z</dcterms:created>
  <dcterms:modified xsi:type="dcterms:W3CDTF">2024-11-11T17:45:44Z</dcterms:modified>
  <cp:category/>
  <cp:contentStatus/>
</cp:coreProperties>
</file>