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665125fa3_0_2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665125fa3_0_2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665125fa3_0_2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665125fa3_0_2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65125fa3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665125fa3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665125fa3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665125fa3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665125fa3_0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665125fa3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665125fa3_0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665125fa3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665125fa3_0_2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665125fa3_0_2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6676d6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6676d6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665125fa3_0_2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665125fa3_0_2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665125fa3_0_2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665125fa3_0_2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BLEUut-WZ4bPdE2bhj3ovr79EM09iToI/view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_xeK89E2IOe8XvCJwvvuGVvNNHMBaq8r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8100" y="272928"/>
            <a:ext cx="82221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BCDV 4032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8100" y="1133671"/>
            <a:ext cx="82221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Scalable Blockchain Application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039200" y="2020725"/>
            <a:ext cx="60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19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1375050" y="2498350"/>
            <a:ext cx="53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Minio and DataDo</a:t>
            </a: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1522050" y="3369525"/>
            <a:ext cx="508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Members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Sarthak Kaushik(Saki) (101471600)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Harshil Vaghani (101427596)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ctrTitle"/>
          </p:nvPr>
        </p:nvSpPr>
        <p:spPr>
          <a:xfrm>
            <a:off x="377900" y="251950"/>
            <a:ext cx="75999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How DataDog works on Kubernetes?</a:t>
            </a:r>
            <a:endParaRPr sz="2400"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675" y="1204725"/>
            <a:ext cx="6218351" cy="32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ctrTitle"/>
          </p:nvPr>
        </p:nvSpPr>
        <p:spPr>
          <a:xfrm>
            <a:off x="446125" y="301700"/>
            <a:ext cx="72900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Deploying Datadog through </a:t>
            </a:r>
            <a:r>
              <a:rPr lang="en-GB" sz="2400"/>
              <a:t>Kubernetes</a:t>
            </a:r>
            <a:endParaRPr sz="2400"/>
          </a:p>
        </p:txBody>
      </p:sp>
      <p:pic>
        <p:nvPicPr>
          <p:cNvPr id="343" name="Google Shape;343;p23" title="DataDog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50" y="1081175"/>
            <a:ext cx="7231824" cy="36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598100" y="3056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Minio on Kubernetes</a:t>
            </a:r>
            <a:endParaRPr b="1" sz="3000"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598100" y="1309050"/>
            <a:ext cx="786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Overview</a:t>
            </a:r>
            <a:endParaRPr b="1"/>
          </a:p>
        </p:txBody>
      </p:sp>
      <p:sp>
        <p:nvSpPr>
          <p:cNvPr id="288" name="Google Shape;288;p14"/>
          <p:cNvSpPr txBox="1"/>
          <p:nvPr/>
        </p:nvSpPr>
        <p:spPr>
          <a:xfrm>
            <a:off x="598100" y="2036400"/>
            <a:ext cx="6928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high-performance kubernetes-native object storage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compatible to AWS S3 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system.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an open source software.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built for large scale AI/ML, data lake and database workloads.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software defined and runs on any cloud.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390525" y="465200"/>
            <a:ext cx="82221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Why Minio for Object store?</a:t>
            </a:r>
            <a:endParaRPr b="1" sz="2400"/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460950" y="1172567"/>
            <a:ext cx="82221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Bucket &amp; Object Immutability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Encryption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Active-Active Replication for Object Storage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Automated Data Management Interface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Object Storage Built for S3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Multi cloud gateway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Scalable object storage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390525" y="230925"/>
            <a:ext cx="82221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Encryption:</a:t>
            </a:r>
            <a:endParaRPr sz="30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155963"/>
            <a:ext cx="7734098" cy="28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390525" y="451350"/>
            <a:ext cx="82221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Why use Minio on Kubernetes?</a:t>
            </a:r>
            <a:endParaRPr b="1" sz="3000"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390525" y="1417046"/>
            <a:ext cx="8222100" cy="25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Deploy, Manage and Secure S3-like infrastructure.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Freedom to innovate without public cloud lock-in or disruption.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Control over the software stack with flexibility.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External load balancing.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Monitoring and Alerting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Logging and Auditing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750525" y="375167"/>
            <a:ext cx="42555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Minio Dashboard</a:t>
            </a:r>
            <a:endParaRPr sz="30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25" y="1296449"/>
            <a:ext cx="6911651" cy="338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299150" y="304375"/>
            <a:ext cx="57891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Deploying Minio through Kubernetes</a:t>
            </a:r>
            <a:endParaRPr sz="2400"/>
          </a:p>
        </p:txBody>
      </p:sp>
      <p:pic>
        <p:nvPicPr>
          <p:cNvPr id="318" name="Google Shape;318;p19" title="MinioDemo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50" y="1123150"/>
            <a:ext cx="7478349" cy="36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435600" y="396175"/>
            <a:ext cx="54426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DataDog on Kubernetes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subTitle"/>
          </p:nvPr>
        </p:nvSpPr>
        <p:spPr>
          <a:xfrm>
            <a:off x="435600" y="1234500"/>
            <a:ext cx="67968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Overview</a:t>
            </a:r>
            <a:endParaRPr b="1" sz="2400"/>
          </a:p>
        </p:txBody>
      </p:sp>
      <p:sp>
        <p:nvSpPr>
          <p:cNvPr id="325" name="Google Shape;325;p20"/>
          <p:cNvSpPr txBox="1"/>
          <p:nvPr/>
        </p:nvSpPr>
        <p:spPr>
          <a:xfrm>
            <a:off x="341125" y="1983925"/>
            <a:ext cx="7977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is an observability tools only for cloud scale applications.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provides teams with a unified view of all their system, app and services.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can collect metrics, traces and logs from across your entire stack.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collects all telemetry data in one place and tracks it over the time.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is a tool for </a:t>
            </a: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maintaining</a:t>
            </a: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the health and performance of the system.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basically provides UI for kubernetes operations like checking logs, scalability and so on.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509075" y="356892"/>
            <a:ext cx="4255500" cy="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it offers?</a:t>
            </a:r>
            <a:endParaRPr sz="3000"/>
          </a:p>
        </p:txBody>
      </p:sp>
      <p:sp>
        <p:nvSpPr>
          <p:cNvPr id="331" name="Google Shape;331;p21"/>
          <p:cNvSpPr txBox="1"/>
          <p:nvPr>
            <p:ph idx="1" type="subTitle"/>
          </p:nvPr>
        </p:nvSpPr>
        <p:spPr>
          <a:xfrm>
            <a:off x="509075" y="1213500"/>
            <a:ext cx="58416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Integration with third party software or services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UI based Dashboard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Continuous profilers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Log management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Synthetic Monitoring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Event and Security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Network Monitoring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Continuous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