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6256000" cy="1016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round/>
            </a:ln>
          </a:left>
          <a:right>
            <a:ln w="3175" cap="flat">
              <a:solidFill>
                <a:srgbClr val="000000"/>
              </a:solidFill>
              <a:prstDash val="solid"/>
              <a:round/>
            </a:ln>
          </a:right>
          <a:top>
            <a:ln w="3175" cap="flat">
              <a:solidFill>
                <a:srgbClr val="000000"/>
              </a:solidFill>
              <a:prstDash val="solid"/>
              <a:round/>
            </a:ln>
          </a:top>
          <a:bottom>
            <a:ln w="3175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solidFill>
                <a:srgbClr val="000000"/>
              </a:solidFill>
              <a:prstDash val="solid"/>
              <a:round/>
            </a:ln>
          </a:insideH>
          <a:insideV>
            <a:ln w="3175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round/>
            </a:ln>
          </a:left>
          <a:right>
            <a:ln w="3175" cap="flat">
              <a:solidFill>
                <a:srgbClr val="000000"/>
              </a:solidFill>
              <a:prstDash val="solid"/>
              <a:round/>
            </a:ln>
          </a:right>
          <a:top>
            <a:ln w="3175" cap="flat">
              <a:solidFill>
                <a:srgbClr val="000000"/>
              </a:solidFill>
              <a:prstDash val="solid"/>
              <a:round/>
            </a:ln>
          </a:top>
          <a:bottom>
            <a:ln w="3175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solidFill>
                <a:srgbClr val="000000"/>
              </a:solidFill>
              <a:prstDash val="solid"/>
              <a:round/>
            </a:ln>
          </a:insideH>
          <a:insideV>
            <a:ln w="3175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round/>
            </a:ln>
          </a:left>
          <a:right>
            <a:ln w="3175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3175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solidFill>
                <a:srgbClr val="000000"/>
              </a:solidFill>
              <a:prstDash val="solid"/>
              <a:round/>
            </a:ln>
          </a:insideH>
          <a:insideV>
            <a:ln w="317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round/>
            </a:ln>
          </a:left>
          <a:right>
            <a:ln w="3175" cap="flat">
              <a:solidFill>
                <a:srgbClr val="000000"/>
              </a:solidFill>
              <a:prstDash val="solid"/>
              <a:round/>
            </a:ln>
          </a:right>
          <a:top>
            <a:ln w="3175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solidFill>
                <a:srgbClr val="000000"/>
              </a:solidFill>
              <a:prstDash val="solid"/>
              <a:round/>
            </a:ln>
          </a:insideH>
          <a:insideV>
            <a:ln w="317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4" name="Shape 25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7625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7625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7625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7625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7625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7625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7625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7625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7625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"/>
          <p:cNvSpPr/>
          <p:nvPr/>
        </p:nvSpPr>
        <p:spPr>
          <a:xfrm>
            <a:off x="17918" y="9274615"/>
            <a:ext cx="16220163" cy="866008"/>
          </a:xfrm>
          <a:prstGeom prst="rect">
            <a:avLst/>
          </a:prstGeom>
          <a:solidFill>
            <a:srgbClr val="C93636"/>
          </a:solidFill>
          <a:ln w="12700">
            <a:miter lim="400000"/>
          </a:ln>
        </p:spPr>
        <p:txBody>
          <a:bodyPr lIns="47625" tIns="47625" rIns="47625" bIns="47625" anchor="ctr"/>
          <a:lstStyle/>
          <a:p>
            <a:pPr>
              <a:defRPr sz="2200">
                <a:solidFill>
                  <a:srgbClr val="383838"/>
                </a:solidFill>
              </a:defRPr>
            </a:pPr>
          </a:p>
        </p:txBody>
      </p:sp>
      <p:sp>
        <p:nvSpPr>
          <p:cNvPr id="22" name="QED42 Engineering Pvt Ltd"/>
          <p:cNvSpPr/>
          <p:nvPr/>
        </p:nvSpPr>
        <p:spPr>
          <a:xfrm>
            <a:off x="1560418" y="9539344"/>
            <a:ext cx="2749948" cy="3365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anchor="ctr">
            <a:spAutoFit/>
          </a:bodyPr>
          <a:lstStyle>
            <a:lvl1pPr>
              <a:defRPr b="1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QED42 Engineering Pvt Ltd</a:t>
            </a:r>
          </a:p>
        </p:txBody>
      </p:sp>
      <p:sp>
        <p:nvSpPr>
          <p:cNvPr id="23" name="Line"/>
          <p:cNvSpPr/>
          <p:nvPr/>
        </p:nvSpPr>
        <p:spPr>
          <a:xfrm>
            <a:off x="1632151" y="3095471"/>
            <a:ext cx="3838974" cy="1"/>
          </a:xfrm>
          <a:prstGeom prst="line">
            <a:avLst/>
          </a:prstGeom>
          <a:ln w="50800">
            <a:solidFill>
              <a:srgbClr val="454951"/>
            </a:solidFill>
            <a:miter lim="400000"/>
          </a:ln>
        </p:spPr>
        <p:txBody>
          <a:bodyPr lIns="42861" tIns="42861" rIns="42861" bIns="42861"/>
          <a:lstStyle/>
          <a:p>
            <a:pPr/>
          </a:p>
        </p:txBody>
      </p:sp>
      <p:grpSp>
        <p:nvGrpSpPr>
          <p:cNvPr id="26" name="Group"/>
          <p:cNvGrpSpPr/>
          <p:nvPr/>
        </p:nvGrpSpPr>
        <p:grpSpPr>
          <a:xfrm>
            <a:off x="720445" y="741076"/>
            <a:ext cx="282663" cy="268759"/>
            <a:chOff x="0" y="0"/>
            <a:chExt cx="282661" cy="268757"/>
          </a:xfrm>
        </p:grpSpPr>
        <p:sp>
          <p:nvSpPr>
            <p:cNvPr id="24" name="Line"/>
            <p:cNvSpPr/>
            <p:nvPr/>
          </p:nvSpPr>
          <p:spPr>
            <a:xfrm>
              <a:off x="-1" y="268756"/>
              <a:ext cx="249962" cy="2"/>
            </a:xfrm>
            <a:prstGeom prst="line">
              <a:avLst/>
            </a:prstGeom>
            <a:noFill/>
            <a:ln w="12700" cap="flat">
              <a:solidFill>
                <a:srgbClr val="C93636"/>
              </a:solidFill>
              <a:prstDash val="solid"/>
              <a:miter lim="400000"/>
            </a:ln>
            <a:effectLst/>
          </p:spPr>
          <p:txBody>
            <a:bodyPr wrap="square" lIns="42861" tIns="42861" rIns="42861" bIns="42861" numCol="1" anchor="t">
              <a:noAutofit/>
            </a:bodyPr>
            <a:lstStyle/>
            <a:p>
              <a:pPr/>
            </a:p>
          </p:txBody>
        </p:sp>
        <p:sp>
          <p:nvSpPr>
            <p:cNvPr id="25" name="Line"/>
            <p:cNvSpPr/>
            <p:nvPr/>
          </p:nvSpPr>
          <p:spPr>
            <a:xfrm flipV="1">
              <a:off x="282660" y="-1"/>
              <a:ext cx="2" cy="242878"/>
            </a:xfrm>
            <a:prstGeom prst="line">
              <a:avLst/>
            </a:prstGeom>
            <a:noFill/>
            <a:ln w="12700" cap="flat">
              <a:solidFill>
                <a:srgbClr val="C93636"/>
              </a:solidFill>
              <a:prstDash val="solid"/>
              <a:miter lim="400000"/>
            </a:ln>
            <a:effectLst/>
          </p:spPr>
          <p:txBody>
            <a:bodyPr wrap="square" lIns="42861" tIns="42861" rIns="42861" bIns="42861" numCol="1" anchor="t">
              <a:noAutofit/>
            </a:bodyPr>
            <a:lstStyle/>
            <a:p>
              <a:pPr/>
            </a:p>
          </p:txBody>
        </p:sp>
      </p:grpSp>
      <p:sp>
        <p:nvSpPr>
          <p:cNvPr id="27" name="Title Text"/>
          <p:cNvSpPr/>
          <p:nvPr>
            <p:ph type="title"/>
          </p:nvPr>
        </p:nvSpPr>
        <p:spPr>
          <a:xfrm>
            <a:off x="1575697" y="4041695"/>
            <a:ext cx="7759225" cy="3399438"/>
          </a:xfrm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Title Text</a:t>
            </a:r>
          </a:p>
        </p:txBody>
      </p:sp>
      <p:pic>
        <p:nvPicPr>
          <p:cNvPr id="28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95989" y="625424"/>
            <a:ext cx="1229568" cy="500064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Body Level One…"/>
          <p:cNvSpPr/>
          <p:nvPr>
            <p:ph type="body" sz="quarter" idx="1"/>
          </p:nvPr>
        </p:nvSpPr>
        <p:spPr>
          <a:xfrm>
            <a:off x="1554512" y="3244841"/>
            <a:ext cx="9810752" cy="8660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cap="all" sz="2800">
                <a:solidFill>
                  <a:schemeClr val="accent5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cap="all" sz="2800">
                <a:solidFill>
                  <a:schemeClr val="accent5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cap="all" sz="2800">
                <a:solidFill>
                  <a:schemeClr val="accent5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cap="all" sz="2800">
                <a:solidFill>
                  <a:schemeClr val="accent5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cap="all" sz="2800">
                <a:solidFill>
                  <a:schemeClr val="accent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2" name="Group"/>
          <p:cNvGrpSpPr/>
          <p:nvPr/>
        </p:nvGrpSpPr>
        <p:grpSpPr>
          <a:xfrm>
            <a:off x="15257864" y="9413815"/>
            <a:ext cx="282663" cy="296626"/>
            <a:chOff x="0" y="0"/>
            <a:chExt cx="282661" cy="296624"/>
          </a:xfrm>
        </p:grpSpPr>
        <p:sp>
          <p:nvSpPr>
            <p:cNvPr id="30" name="Line"/>
            <p:cNvSpPr/>
            <p:nvPr/>
          </p:nvSpPr>
          <p:spPr>
            <a:xfrm flipV="1">
              <a:off x="-1" y="37583"/>
              <a:ext cx="2" cy="25904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42861" tIns="42861" rIns="42861" bIns="42861" numCol="1" anchor="t">
              <a:noAutofit/>
            </a:bodyPr>
            <a:lstStyle/>
            <a:p>
              <a:pPr/>
            </a:p>
          </p:txBody>
        </p:sp>
        <p:sp>
          <p:nvSpPr>
            <p:cNvPr id="31" name="Line"/>
            <p:cNvSpPr/>
            <p:nvPr/>
          </p:nvSpPr>
          <p:spPr>
            <a:xfrm flipV="1">
              <a:off x="16065" y="-1"/>
              <a:ext cx="266597" cy="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42861" tIns="42861" rIns="42861" bIns="42861" numCol="1" anchor="t">
              <a:noAutofit/>
            </a:bodyPr>
            <a:lstStyle/>
            <a:p>
              <a:pPr/>
            </a:p>
          </p:txBody>
        </p:sp>
      </p:grpSp>
      <p:sp>
        <p:nvSpPr>
          <p:cNvPr id="3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Image"/>
          <p:cNvSpPr/>
          <p:nvPr>
            <p:ph type="pic" sz="half" idx="13"/>
          </p:nvPr>
        </p:nvSpPr>
        <p:spPr>
          <a:xfrm>
            <a:off x="6860823" y="5305288"/>
            <a:ext cx="9265992" cy="4725239"/>
          </a:xfrm>
          <a:prstGeom prst="rect">
            <a:avLst/>
          </a:prstGeom>
          <a:ln w="12700"/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5" name="Image"/>
          <p:cNvSpPr/>
          <p:nvPr>
            <p:ph type="pic" sz="half" idx="14"/>
          </p:nvPr>
        </p:nvSpPr>
        <p:spPr>
          <a:xfrm>
            <a:off x="6843326" y="139099"/>
            <a:ext cx="9265994" cy="5067988"/>
          </a:xfrm>
          <a:prstGeom prst="rect">
            <a:avLst/>
          </a:prstGeom>
          <a:ln w="12700"/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6" name="Image"/>
          <p:cNvSpPr/>
          <p:nvPr>
            <p:ph type="pic" sz="half" idx="15"/>
          </p:nvPr>
        </p:nvSpPr>
        <p:spPr>
          <a:xfrm>
            <a:off x="111969" y="123866"/>
            <a:ext cx="6629223" cy="9912268"/>
          </a:xfrm>
          <a:prstGeom prst="rect">
            <a:avLst/>
          </a:prstGeom>
          <a:ln w="12700"/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grpSp>
        <p:nvGrpSpPr>
          <p:cNvPr id="179" name="Group"/>
          <p:cNvGrpSpPr/>
          <p:nvPr/>
        </p:nvGrpSpPr>
        <p:grpSpPr>
          <a:xfrm>
            <a:off x="720445" y="741076"/>
            <a:ext cx="282663" cy="268759"/>
            <a:chOff x="0" y="0"/>
            <a:chExt cx="282661" cy="268757"/>
          </a:xfrm>
        </p:grpSpPr>
        <p:sp>
          <p:nvSpPr>
            <p:cNvPr id="177" name="Line"/>
            <p:cNvSpPr/>
            <p:nvPr/>
          </p:nvSpPr>
          <p:spPr>
            <a:xfrm>
              <a:off x="-1" y="268756"/>
              <a:ext cx="249962" cy="2"/>
            </a:xfrm>
            <a:prstGeom prst="line">
              <a:avLst/>
            </a:prstGeom>
            <a:noFill/>
            <a:ln w="12700" cap="flat">
              <a:solidFill>
                <a:srgbClr val="C93636"/>
              </a:solidFill>
              <a:prstDash val="solid"/>
              <a:miter lim="400000"/>
            </a:ln>
            <a:effectLst/>
          </p:spPr>
          <p:txBody>
            <a:bodyPr wrap="square" lIns="42861" tIns="42861" rIns="42861" bIns="42861" numCol="1" anchor="t">
              <a:noAutofit/>
            </a:bodyPr>
            <a:lstStyle/>
            <a:p>
              <a:pPr/>
            </a:p>
          </p:txBody>
        </p:sp>
        <p:sp>
          <p:nvSpPr>
            <p:cNvPr id="178" name="Line"/>
            <p:cNvSpPr/>
            <p:nvPr/>
          </p:nvSpPr>
          <p:spPr>
            <a:xfrm flipV="1">
              <a:off x="282660" y="-1"/>
              <a:ext cx="2" cy="242878"/>
            </a:xfrm>
            <a:prstGeom prst="line">
              <a:avLst/>
            </a:prstGeom>
            <a:noFill/>
            <a:ln w="12700" cap="flat">
              <a:solidFill>
                <a:srgbClr val="C93636"/>
              </a:solidFill>
              <a:prstDash val="solid"/>
              <a:miter lim="400000"/>
            </a:ln>
            <a:effectLst/>
          </p:spPr>
          <p:txBody>
            <a:bodyPr wrap="square" lIns="42861" tIns="42861" rIns="42861" bIns="42861" numCol="1" anchor="t">
              <a:noAutofit/>
            </a:bodyPr>
            <a:lstStyle/>
            <a:p>
              <a:pPr/>
            </a:p>
          </p:txBody>
        </p:sp>
      </p:grpSp>
      <p:sp>
        <p:nvSpPr>
          <p:cNvPr id="180" name="Line"/>
          <p:cNvSpPr/>
          <p:nvPr/>
        </p:nvSpPr>
        <p:spPr>
          <a:xfrm flipV="1">
            <a:off x="15257865" y="9451399"/>
            <a:ext cx="3" cy="25904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2861" tIns="42861" rIns="42861" bIns="42861"/>
          <a:lstStyle/>
          <a:p>
            <a:pPr/>
          </a:p>
        </p:txBody>
      </p:sp>
      <p:sp>
        <p:nvSpPr>
          <p:cNvPr id="181" name="Line"/>
          <p:cNvSpPr/>
          <p:nvPr/>
        </p:nvSpPr>
        <p:spPr>
          <a:xfrm flipV="1">
            <a:off x="15273931" y="9413815"/>
            <a:ext cx="266597" cy="2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2861" tIns="42861" rIns="42861" bIns="42861"/>
          <a:lstStyle/>
          <a:p>
            <a:pPr/>
          </a:p>
        </p:txBody>
      </p:sp>
      <p:sp>
        <p:nvSpPr>
          <p:cNvPr id="182" name="Line"/>
          <p:cNvSpPr/>
          <p:nvPr/>
        </p:nvSpPr>
        <p:spPr>
          <a:xfrm flipV="1">
            <a:off x="15257865" y="9451399"/>
            <a:ext cx="3" cy="25904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2861" tIns="42861" rIns="42861" bIns="42861"/>
          <a:lstStyle/>
          <a:p>
            <a:pPr/>
          </a:p>
        </p:txBody>
      </p:sp>
      <p:sp>
        <p:nvSpPr>
          <p:cNvPr id="183" name="Line"/>
          <p:cNvSpPr/>
          <p:nvPr/>
        </p:nvSpPr>
        <p:spPr>
          <a:xfrm flipV="1">
            <a:off x="15273931" y="9413815"/>
            <a:ext cx="266597" cy="2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2861" tIns="42861" rIns="42861" bIns="42861"/>
          <a:lstStyle/>
          <a:p>
            <a:pPr/>
          </a:p>
        </p:txBody>
      </p:sp>
      <p:sp>
        <p:nvSpPr>
          <p:cNvPr id="18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Image"/>
          <p:cNvSpPr/>
          <p:nvPr>
            <p:ph type="pic" idx="13"/>
          </p:nvPr>
        </p:nvSpPr>
        <p:spPr>
          <a:xfrm>
            <a:off x="92368" y="102398"/>
            <a:ext cx="16071264" cy="9955204"/>
          </a:xfrm>
          <a:prstGeom prst="rect">
            <a:avLst/>
          </a:prstGeom>
          <a:ln w="12700"/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Line"/>
          <p:cNvSpPr/>
          <p:nvPr/>
        </p:nvSpPr>
        <p:spPr>
          <a:xfrm>
            <a:off x="1614286" y="5796060"/>
            <a:ext cx="4082267" cy="1"/>
          </a:xfrm>
          <a:prstGeom prst="line">
            <a:avLst/>
          </a:prstGeom>
          <a:ln w="50800">
            <a:solidFill>
              <a:srgbClr val="C93637"/>
            </a:solidFill>
            <a:miter lim="400000"/>
          </a:ln>
        </p:spPr>
        <p:txBody>
          <a:bodyPr lIns="42861" tIns="42861" rIns="42861" bIns="42861"/>
          <a:lstStyle/>
          <a:p>
            <a:pPr/>
          </a:p>
        </p:txBody>
      </p:sp>
      <p:sp>
        <p:nvSpPr>
          <p:cNvPr id="200" name="“"/>
          <p:cNvSpPr/>
          <p:nvPr/>
        </p:nvSpPr>
        <p:spPr>
          <a:xfrm>
            <a:off x="1451684" y="1409702"/>
            <a:ext cx="2519143" cy="31432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 sz="20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201" name="Rectangle"/>
          <p:cNvSpPr/>
          <p:nvPr/>
        </p:nvSpPr>
        <p:spPr>
          <a:xfrm>
            <a:off x="16217" y="9280659"/>
            <a:ext cx="16223566" cy="866008"/>
          </a:xfrm>
          <a:prstGeom prst="rect">
            <a:avLst/>
          </a:prstGeom>
          <a:solidFill>
            <a:srgbClr val="C93637"/>
          </a:solidFill>
          <a:ln w="12700">
            <a:miter lim="400000"/>
          </a:ln>
        </p:spPr>
        <p:txBody>
          <a:bodyPr lIns="47625" tIns="47625" rIns="47625" bIns="47625" anchor="ctr"/>
          <a:lstStyle/>
          <a:p>
            <a:pPr>
              <a:defRPr sz="2200">
                <a:solidFill>
                  <a:srgbClr val="383838"/>
                </a:solidFill>
              </a:defRPr>
            </a:pPr>
          </a:p>
        </p:txBody>
      </p:sp>
      <p:sp>
        <p:nvSpPr>
          <p:cNvPr id="202" name="Line"/>
          <p:cNvSpPr/>
          <p:nvPr/>
        </p:nvSpPr>
        <p:spPr>
          <a:xfrm flipV="1">
            <a:off x="15552266" y="9536518"/>
            <a:ext cx="2" cy="259040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2861" tIns="42861" rIns="42861" bIns="42861"/>
          <a:lstStyle/>
          <a:p>
            <a:pPr/>
          </a:p>
        </p:txBody>
      </p:sp>
      <p:sp>
        <p:nvSpPr>
          <p:cNvPr id="203" name="Line"/>
          <p:cNvSpPr/>
          <p:nvPr/>
        </p:nvSpPr>
        <p:spPr>
          <a:xfrm>
            <a:off x="15568331" y="9498935"/>
            <a:ext cx="266596" cy="2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2861" tIns="42861" rIns="42861" bIns="42861"/>
          <a:lstStyle/>
          <a:p>
            <a:pPr/>
          </a:p>
        </p:txBody>
      </p:sp>
      <p:pic>
        <p:nvPicPr>
          <p:cNvPr id="204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55630" y="973784"/>
            <a:ext cx="1229568" cy="500065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Title Text"/>
          <p:cNvSpPr/>
          <p:nvPr>
            <p:ph type="title"/>
          </p:nvPr>
        </p:nvSpPr>
        <p:spPr>
          <a:xfrm>
            <a:off x="1582287" y="3009003"/>
            <a:ext cx="6857498" cy="2698559"/>
          </a:xfrm>
          <a:prstGeom prst="rect">
            <a:avLst/>
          </a:prstGeom>
        </p:spPr>
        <p:txBody>
          <a:bodyPr/>
          <a:lstStyle>
            <a:lvl1pPr>
              <a:defRPr cap="none" sz="6600"/>
            </a:lvl1pPr>
          </a:lstStyle>
          <a:p>
            <a:pPr/>
            <a:r>
              <a:t>Title Text</a:t>
            </a:r>
          </a:p>
        </p:txBody>
      </p:sp>
      <p:sp>
        <p:nvSpPr>
          <p:cNvPr id="206" name="Body Level One…"/>
          <p:cNvSpPr/>
          <p:nvPr>
            <p:ph type="body" sz="quarter" idx="1"/>
          </p:nvPr>
        </p:nvSpPr>
        <p:spPr>
          <a:xfrm>
            <a:off x="1594194" y="6017274"/>
            <a:ext cx="4082267" cy="6589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Tx/>
              <a:buSzTx/>
              <a:buNone/>
              <a:defRPr b="1">
                <a:solidFill>
                  <a:srgbClr val="5C5D5D"/>
                </a:solidFill>
              </a:defRPr>
            </a:lvl1pPr>
            <a:lvl2pPr marL="0" indent="0">
              <a:lnSpc>
                <a:spcPct val="100000"/>
              </a:lnSpc>
              <a:buClrTx/>
              <a:buSzTx/>
              <a:buNone/>
              <a:defRPr b="1">
                <a:solidFill>
                  <a:srgbClr val="5C5D5D"/>
                </a:solidFill>
              </a:defRPr>
            </a:lvl2pPr>
            <a:lvl3pPr marL="0" indent="0">
              <a:lnSpc>
                <a:spcPct val="100000"/>
              </a:lnSpc>
              <a:buClrTx/>
              <a:buSzTx/>
              <a:buNone/>
              <a:defRPr b="1">
                <a:solidFill>
                  <a:srgbClr val="5C5D5D"/>
                </a:solidFill>
              </a:defRPr>
            </a:lvl3pPr>
            <a:lvl4pPr marL="0" indent="0">
              <a:lnSpc>
                <a:spcPct val="100000"/>
              </a:lnSpc>
              <a:buClrTx/>
              <a:buSzTx/>
              <a:buNone/>
              <a:defRPr b="1">
                <a:solidFill>
                  <a:srgbClr val="5C5D5D"/>
                </a:solidFill>
              </a:defRPr>
            </a:lvl4pPr>
            <a:lvl5pPr marL="0" indent="0">
              <a:lnSpc>
                <a:spcPct val="100000"/>
              </a:lnSpc>
              <a:buClrTx/>
              <a:buSzTx/>
              <a:buNone/>
              <a:defRPr b="1">
                <a:solidFill>
                  <a:srgbClr val="5C5D5D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7" name="Line"/>
          <p:cNvSpPr/>
          <p:nvPr/>
        </p:nvSpPr>
        <p:spPr>
          <a:xfrm flipV="1">
            <a:off x="15544362" y="9541314"/>
            <a:ext cx="2" cy="25904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2861" tIns="42861" rIns="42861" bIns="42861"/>
          <a:lstStyle/>
          <a:p>
            <a:pPr/>
          </a:p>
        </p:txBody>
      </p:sp>
      <p:sp>
        <p:nvSpPr>
          <p:cNvPr id="208" name="Line"/>
          <p:cNvSpPr/>
          <p:nvPr/>
        </p:nvSpPr>
        <p:spPr>
          <a:xfrm>
            <a:off x="15560428" y="9503731"/>
            <a:ext cx="266596" cy="2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2861" tIns="42861" rIns="42861" bIns="42861"/>
          <a:lstStyle/>
          <a:p>
            <a:pPr/>
          </a:p>
        </p:txBody>
      </p:sp>
      <p:grpSp>
        <p:nvGrpSpPr>
          <p:cNvPr id="211" name="Group"/>
          <p:cNvGrpSpPr/>
          <p:nvPr/>
        </p:nvGrpSpPr>
        <p:grpSpPr>
          <a:xfrm>
            <a:off x="720445" y="741076"/>
            <a:ext cx="282663" cy="268759"/>
            <a:chOff x="0" y="0"/>
            <a:chExt cx="282661" cy="268757"/>
          </a:xfrm>
        </p:grpSpPr>
        <p:sp>
          <p:nvSpPr>
            <p:cNvPr id="209" name="Line"/>
            <p:cNvSpPr/>
            <p:nvPr/>
          </p:nvSpPr>
          <p:spPr>
            <a:xfrm>
              <a:off x="-1" y="268756"/>
              <a:ext cx="249962" cy="2"/>
            </a:xfrm>
            <a:prstGeom prst="line">
              <a:avLst/>
            </a:prstGeom>
            <a:noFill/>
            <a:ln w="12700" cap="flat">
              <a:solidFill>
                <a:srgbClr val="C93636"/>
              </a:solidFill>
              <a:prstDash val="solid"/>
              <a:miter lim="400000"/>
            </a:ln>
            <a:effectLst/>
          </p:spPr>
          <p:txBody>
            <a:bodyPr wrap="square" lIns="42861" tIns="42861" rIns="42861" bIns="42861" numCol="1" anchor="t">
              <a:noAutofit/>
            </a:bodyPr>
            <a:lstStyle/>
            <a:p>
              <a:pPr/>
            </a:p>
          </p:txBody>
        </p:sp>
        <p:sp>
          <p:nvSpPr>
            <p:cNvPr id="210" name="Line"/>
            <p:cNvSpPr/>
            <p:nvPr/>
          </p:nvSpPr>
          <p:spPr>
            <a:xfrm flipV="1">
              <a:off x="282660" y="-1"/>
              <a:ext cx="2" cy="242878"/>
            </a:xfrm>
            <a:prstGeom prst="line">
              <a:avLst/>
            </a:prstGeom>
            <a:noFill/>
            <a:ln w="12700" cap="flat">
              <a:solidFill>
                <a:srgbClr val="C93636"/>
              </a:solidFill>
              <a:prstDash val="solid"/>
              <a:miter lim="400000"/>
            </a:ln>
            <a:effectLst/>
          </p:spPr>
          <p:txBody>
            <a:bodyPr wrap="square" lIns="42861" tIns="42861" rIns="42861" bIns="42861" numCol="1" anchor="t">
              <a:noAutofit/>
            </a:bodyPr>
            <a:lstStyle/>
            <a:p>
              <a:pPr/>
            </a:p>
          </p:txBody>
        </p:sp>
      </p:grpSp>
      <p:pic>
        <p:nvPicPr>
          <p:cNvPr id="212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95989" y="625424"/>
            <a:ext cx="1229568" cy="500064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"/>
          <p:cNvSpPr/>
          <p:nvPr/>
        </p:nvSpPr>
        <p:spPr>
          <a:xfrm>
            <a:off x="8000677" y="9378350"/>
            <a:ext cx="8236792" cy="776896"/>
          </a:xfrm>
          <a:prstGeom prst="rect">
            <a:avLst/>
          </a:prstGeom>
          <a:solidFill>
            <a:srgbClr val="C93637"/>
          </a:solidFill>
          <a:ln w="12700">
            <a:miter lim="400000"/>
          </a:ln>
        </p:spPr>
        <p:txBody>
          <a:bodyPr lIns="47625" tIns="47625" rIns="47625" bIns="47625" anchor="ctr"/>
          <a:lstStyle/>
          <a:p>
            <a:pPr>
              <a:defRPr sz="2200">
                <a:solidFill>
                  <a:srgbClr val="383838"/>
                </a:solidFill>
              </a:defRPr>
            </a:pPr>
          </a:p>
        </p:txBody>
      </p:sp>
      <p:sp>
        <p:nvSpPr>
          <p:cNvPr id="221" name="Line"/>
          <p:cNvSpPr/>
          <p:nvPr/>
        </p:nvSpPr>
        <p:spPr>
          <a:xfrm flipV="1">
            <a:off x="15561859" y="9541314"/>
            <a:ext cx="2" cy="25904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2861" tIns="42861" rIns="42861" bIns="42861"/>
          <a:lstStyle/>
          <a:p>
            <a:pPr/>
          </a:p>
        </p:txBody>
      </p:sp>
      <p:sp>
        <p:nvSpPr>
          <p:cNvPr id="222" name="Line"/>
          <p:cNvSpPr/>
          <p:nvPr/>
        </p:nvSpPr>
        <p:spPr>
          <a:xfrm>
            <a:off x="15577925" y="9503731"/>
            <a:ext cx="266596" cy="2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2861" tIns="42861" rIns="42861" bIns="42861"/>
          <a:lstStyle/>
          <a:p>
            <a:pPr/>
          </a:p>
        </p:txBody>
      </p:sp>
      <p:sp>
        <p:nvSpPr>
          <p:cNvPr id="223" name="Thank you!"/>
          <p:cNvSpPr/>
          <p:nvPr/>
        </p:nvSpPr>
        <p:spPr>
          <a:xfrm>
            <a:off x="1644496" y="3050277"/>
            <a:ext cx="6583748" cy="14033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lnSpc>
                <a:spcPct val="80000"/>
              </a:lnSpc>
              <a:defRPr b="1" sz="8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Thank you!</a:t>
            </a:r>
          </a:p>
        </p:txBody>
      </p:sp>
      <p:sp>
        <p:nvSpPr>
          <p:cNvPr id="224" name="Have a nice day."/>
          <p:cNvSpPr/>
          <p:nvPr/>
        </p:nvSpPr>
        <p:spPr>
          <a:xfrm>
            <a:off x="1692934" y="4756134"/>
            <a:ext cx="3807922" cy="5270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7625" tIns="47625" rIns="47625" bIns="47625" anchor="ctr">
            <a:spAutoFit/>
          </a:bodyPr>
          <a:lstStyle>
            <a:lvl1pPr algn="l">
              <a:defRPr b="1" sz="2800">
                <a:solidFill>
                  <a:srgbClr val="C93636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Have a nice day.</a:t>
            </a:r>
          </a:p>
        </p:txBody>
      </p:sp>
      <p:sp>
        <p:nvSpPr>
          <p:cNvPr id="225" name="Line"/>
          <p:cNvSpPr/>
          <p:nvPr/>
        </p:nvSpPr>
        <p:spPr>
          <a:xfrm>
            <a:off x="1677408" y="4694189"/>
            <a:ext cx="3838974" cy="1"/>
          </a:xfrm>
          <a:prstGeom prst="line">
            <a:avLst/>
          </a:prstGeom>
          <a:ln w="50800">
            <a:solidFill>
              <a:srgbClr val="454951"/>
            </a:solidFill>
            <a:miter lim="400000"/>
          </a:ln>
        </p:spPr>
        <p:txBody>
          <a:bodyPr lIns="42861" tIns="42861" rIns="42861" bIns="42861"/>
          <a:lstStyle/>
          <a:p>
            <a:pPr/>
          </a:p>
        </p:txBody>
      </p:sp>
      <p:sp>
        <p:nvSpPr>
          <p:cNvPr id="22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CA37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copy 1"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"/>
          <p:cNvGrpSpPr/>
          <p:nvPr/>
        </p:nvGrpSpPr>
        <p:grpSpPr>
          <a:xfrm>
            <a:off x="720445" y="741076"/>
            <a:ext cx="282663" cy="268759"/>
            <a:chOff x="0" y="0"/>
            <a:chExt cx="282661" cy="268757"/>
          </a:xfrm>
        </p:grpSpPr>
        <p:sp>
          <p:nvSpPr>
            <p:cNvPr id="40" name="Line"/>
            <p:cNvSpPr/>
            <p:nvPr/>
          </p:nvSpPr>
          <p:spPr>
            <a:xfrm>
              <a:off x="-1" y="268756"/>
              <a:ext cx="249962" cy="2"/>
            </a:xfrm>
            <a:prstGeom prst="line">
              <a:avLst/>
            </a:prstGeom>
            <a:noFill/>
            <a:ln w="12700" cap="flat">
              <a:solidFill>
                <a:srgbClr val="C93636"/>
              </a:solidFill>
              <a:prstDash val="solid"/>
              <a:miter lim="400000"/>
            </a:ln>
            <a:effectLst/>
          </p:spPr>
          <p:txBody>
            <a:bodyPr wrap="square" lIns="42861" tIns="42861" rIns="42861" bIns="42861" numCol="1" anchor="t">
              <a:noAutofit/>
            </a:bodyPr>
            <a:lstStyle/>
            <a:p>
              <a:pPr/>
            </a:p>
          </p:txBody>
        </p:sp>
        <p:sp>
          <p:nvSpPr>
            <p:cNvPr id="41" name="Line"/>
            <p:cNvSpPr/>
            <p:nvPr/>
          </p:nvSpPr>
          <p:spPr>
            <a:xfrm flipV="1">
              <a:off x="282660" y="-1"/>
              <a:ext cx="2" cy="242878"/>
            </a:xfrm>
            <a:prstGeom prst="line">
              <a:avLst/>
            </a:prstGeom>
            <a:noFill/>
            <a:ln w="12700" cap="flat">
              <a:solidFill>
                <a:srgbClr val="C93636"/>
              </a:solidFill>
              <a:prstDash val="solid"/>
              <a:miter lim="400000"/>
            </a:ln>
            <a:effectLst/>
          </p:spPr>
          <p:txBody>
            <a:bodyPr wrap="square" lIns="42861" tIns="42861" rIns="42861" bIns="42861" numCol="1" anchor="t">
              <a:noAutofit/>
            </a:bodyPr>
            <a:lstStyle/>
            <a:p>
              <a:pPr/>
            </a:p>
          </p:txBody>
        </p:sp>
      </p:grpSp>
      <p:pic>
        <p:nvPicPr>
          <p:cNvPr id="43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95989" y="625424"/>
            <a:ext cx="1229568" cy="500064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Line"/>
          <p:cNvSpPr/>
          <p:nvPr/>
        </p:nvSpPr>
        <p:spPr>
          <a:xfrm flipV="1">
            <a:off x="15257865" y="9451399"/>
            <a:ext cx="3" cy="25904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2861" tIns="42861" rIns="42861" bIns="42861"/>
          <a:lstStyle/>
          <a:p>
            <a:pPr/>
          </a:p>
        </p:txBody>
      </p:sp>
      <p:sp>
        <p:nvSpPr>
          <p:cNvPr id="45" name="Line"/>
          <p:cNvSpPr/>
          <p:nvPr/>
        </p:nvSpPr>
        <p:spPr>
          <a:xfrm flipV="1">
            <a:off x="15273931" y="9413815"/>
            <a:ext cx="266597" cy="2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2861" tIns="42861" rIns="42861" bIns="42861"/>
          <a:lstStyle/>
          <a:p>
            <a:pPr/>
          </a:p>
        </p:txBody>
      </p:sp>
      <p:sp>
        <p:nvSpPr>
          <p:cNvPr id="46" name="Rectangle"/>
          <p:cNvSpPr/>
          <p:nvPr/>
        </p:nvSpPr>
        <p:spPr>
          <a:xfrm>
            <a:off x="12968" y="9287616"/>
            <a:ext cx="4814422" cy="866009"/>
          </a:xfrm>
          <a:prstGeom prst="rect">
            <a:avLst/>
          </a:prstGeom>
          <a:solidFill>
            <a:srgbClr val="C93637"/>
          </a:solidFill>
          <a:ln w="12700">
            <a:miter lim="400000"/>
          </a:ln>
        </p:spPr>
        <p:txBody>
          <a:bodyPr lIns="47625" tIns="47625" rIns="47625" bIns="47625" anchor="ctr"/>
          <a:lstStyle/>
          <a:p>
            <a:pPr>
              <a:defRPr sz="2200">
                <a:solidFill>
                  <a:srgbClr val="383838"/>
                </a:solidFill>
              </a:defRPr>
            </a:pPr>
          </a:p>
        </p:txBody>
      </p:sp>
      <p:sp>
        <p:nvSpPr>
          <p:cNvPr id="47" name="Image"/>
          <p:cNvSpPr/>
          <p:nvPr>
            <p:ph type="pic" idx="13"/>
          </p:nvPr>
        </p:nvSpPr>
        <p:spPr>
          <a:xfrm>
            <a:off x="1150971" y="1247107"/>
            <a:ext cx="14131858" cy="6421853"/>
          </a:xfrm>
          <a:prstGeom prst="rect">
            <a:avLst/>
          </a:prstGeom>
          <a:ln w="12700"/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8" name="Title Text"/>
          <p:cNvSpPr/>
          <p:nvPr>
            <p:ph type="title"/>
          </p:nvPr>
        </p:nvSpPr>
        <p:spPr>
          <a:xfrm>
            <a:off x="5519536" y="8165241"/>
            <a:ext cx="9810752" cy="866009"/>
          </a:xfrm>
          <a:prstGeom prst="rect">
            <a:avLst/>
          </a:prstGeom>
        </p:spPr>
        <p:txBody>
          <a:bodyPr/>
          <a:lstStyle>
            <a:lvl1pPr algn="r">
              <a:defRPr sz="5400"/>
            </a:lvl1pPr>
          </a:lstStyle>
          <a:p>
            <a:pPr/>
            <a:r>
              <a:t>Title Text</a:t>
            </a:r>
          </a:p>
        </p:txBody>
      </p:sp>
      <p:sp>
        <p:nvSpPr>
          <p:cNvPr id="49" name="Body Level One…"/>
          <p:cNvSpPr/>
          <p:nvPr>
            <p:ph type="body" sz="quarter" idx="1"/>
          </p:nvPr>
        </p:nvSpPr>
        <p:spPr>
          <a:xfrm>
            <a:off x="5519535" y="7717379"/>
            <a:ext cx="9810752" cy="61146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cap="all">
                <a:solidFill>
                  <a:srgbClr val="C93636"/>
                </a:solidFill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cap="all">
                <a:solidFill>
                  <a:srgbClr val="C93636"/>
                </a:solidFill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cap="all">
                <a:solidFill>
                  <a:srgbClr val="C93636"/>
                </a:solidFill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cap="all">
                <a:solidFill>
                  <a:srgbClr val="C93636"/>
                </a:solidFill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cap="all">
                <a:solidFill>
                  <a:srgbClr val="C9363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Line"/>
          <p:cNvSpPr/>
          <p:nvPr/>
        </p:nvSpPr>
        <p:spPr>
          <a:xfrm>
            <a:off x="11318709" y="7694291"/>
            <a:ext cx="3967592" cy="1"/>
          </a:xfrm>
          <a:prstGeom prst="line">
            <a:avLst/>
          </a:prstGeom>
          <a:ln w="50800">
            <a:solidFill>
              <a:srgbClr val="DB4857"/>
            </a:solidFill>
            <a:miter lim="400000"/>
          </a:ln>
        </p:spPr>
        <p:txBody>
          <a:bodyPr lIns="42861" tIns="42861" rIns="42861" bIns="42861"/>
          <a:lstStyle/>
          <a:p>
            <a:pPr/>
          </a:p>
        </p:txBody>
      </p:sp>
      <p:sp>
        <p:nvSpPr>
          <p:cNvPr id="51" name="Slide Number"/>
          <p:cNvSpPr/>
          <p:nvPr>
            <p:ph type="sldNum" sz="quarter" idx="2"/>
          </p:nvPr>
        </p:nvSpPr>
        <p:spPr>
          <a:xfrm>
            <a:off x="2787739" y="8800248"/>
            <a:ext cx="333910" cy="3365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DEE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Line"/>
          <p:cNvSpPr/>
          <p:nvPr/>
        </p:nvSpPr>
        <p:spPr>
          <a:xfrm>
            <a:off x="5561150" y="5679933"/>
            <a:ext cx="3838973" cy="1"/>
          </a:xfrm>
          <a:prstGeom prst="line">
            <a:avLst/>
          </a:prstGeom>
          <a:ln w="38100">
            <a:solidFill>
              <a:srgbClr val="444951"/>
            </a:solidFill>
            <a:miter lim="400000"/>
          </a:ln>
        </p:spPr>
        <p:txBody>
          <a:bodyPr lIns="42861" tIns="42861" rIns="42861" bIns="42861"/>
          <a:lstStyle/>
          <a:p>
            <a:pPr/>
          </a:p>
        </p:txBody>
      </p:sp>
      <p:sp>
        <p:nvSpPr>
          <p:cNvPr id="59" name="Title Text"/>
          <p:cNvSpPr/>
          <p:nvPr>
            <p:ph type="title"/>
          </p:nvPr>
        </p:nvSpPr>
        <p:spPr>
          <a:xfrm>
            <a:off x="5554421" y="4304900"/>
            <a:ext cx="9873077" cy="1331177"/>
          </a:xfrm>
          <a:prstGeom prst="rect">
            <a:avLst/>
          </a:prstGeom>
        </p:spPr>
        <p:txBody>
          <a:bodyPr anchor="ctr"/>
          <a:lstStyle>
            <a:lvl1pPr>
              <a:defRPr sz="7200"/>
            </a:lvl1pPr>
          </a:lstStyle>
          <a:p>
            <a:pPr/>
            <a:r>
              <a:t>Title Text</a:t>
            </a:r>
          </a:p>
        </p:txBody>
      </p:sp>
      <p:sp>
        <p:nvSpPr>
          <p:cNvPr id="60" name="Body Level One…"/>
          <p:cNvSpPr/>
          <p:nvPr>
            <p:ph type="body" sz="quarter" idx="1"/>
          </p:nvPr>
        </p:nvSpPr>
        <p:spPr>
          <a:xfrm>
            <a:off x="5556547" y="3474677"/>
            <a:ext cx="6744434" cy="10749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cap="all" sz="2800">
                <a:solidFill>
                  <a:srgbClr val="C93636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cap="all" sz="2800">
                <a:solidFill>
                  <a:srgbClr val="C93636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cap="all" sz="2800">
                <a:solidFill>
                  <a:srgbClr val="C93636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cap="all" sz="2800">
                <a:solidFill>
                  <a:srgbClr val="C93636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cap="all" sz="2800">
                <a:solidFill>
                  <a:srgbClr val="C9363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63" name="Group"/>
          <p:cNvGrpSpPr/>
          <p:nvPr/>
        </p:nvGrpSpPr>
        <p:grpSpPr>
          <a:xfrm>
            <a:off x="720445" y="741076"/>
            <a:ext cx="282663" cy="268759"/>
            <a:chOff x="0" y="0"/>
            <a:chExt cx="282661" cy="268757"/>
          </a:xfrm>
        </p:grpSpPr>
        <p:sp>
          <p:nvSpPr>
            <p:cNvPr id="61" name="Line"/>
            <p:cNvSpPr/>
            <p:nvPr/>
          </p:nvSpPr>
          <p:spPr>
            <a:xfrm>
              <a:off x="-1" y="268756"/>
              <a:ext cx="249962" cy="2"/>
            </a:xfrm>
            <a:prstGeom prst="line">
              <a:avLst/>
            </a:prstGeom>
            <a:noFill/>
            <a:ln w="12700" cap="flat">
              <a:solidFill>
                <a:srgbClr val="C93636"/>
              </a:solidFill>
              <a:prstDash val="solid"/>
              <a:miter lim="400000"/>
            </a:ln>
            <a:effectLst/>
          </p:spPr>
          <p:txBody>
            <a:bodyPr wrap="square" lIns="42861" tIns="42861" rIns="42861" bIns="42861" numCol="1" anchor="t">
              <a:noAutofit/>
            </a:bodyPr>
            <a:lstStyle/>
            <a:p>
              <a:pPr/>
            </a:p>
          </p:txBody>
        </p:sp>
        <p:sp>
          <p:nvSpPr>
            <p:cNvPr id="62" name="Line"/>
            <p:cNvSpPr/>
            <p:nvPr/>
          </p:nvSpPr>
          <p:spPr>
            <a:xfrm flipV="1">
              <a:off x="282660" y="-1"/>
              <a:ext cx="2" cy="242878"/>
            </a:xfrm>
            <a:prstGeom prst="line">
              <a:avLst/>
            </a:prstGeom>
            <a:noFill/>
            <a:ln w="12700" cap="flat">
              <a:solidFill>
                <a:srgbClr val="C93636"/>
              </a:solidFill>
              <a:prstDash val="solid"/>
              <a:miter lim="400000"/>
            </a:ln>
            <a:effectLst/>
          </p:spPr>
          <p:txBody>
            <a:bodyPr wrap="square" lIns="42861" tIns="42861" rIns="42861" bIns="42861" numCol="1" anchor="t">
              <a:noAutofit/>
            </a:bodyPr>
            <a:lstStyle/>
            <a:p>
              <a:pPr/>
            </a:p>
          </p:txBody>
        </p:sp>
      </p:grpSp>
      <p:pic>
        <p:nvPicPr>
          <p:cNvPr id="64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95989" y="625424"/>
            <a:ext cx="1229568" cy="500064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Line"/>
          <p:cNvSpPr/>
          <p:nvPr/>
        </p:nvSpPr>
        <p:spPr>
          <a:xfrm flipV="1">
            <a:off x="15257865" y="9451399"/>
            <a:ext cx="3" cy="25904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2861" tIns="42861" rIns="42861" bIns="42861"/>
          <a:lstStyle/>
          <a:p>
            <a:pPr/>
          </a:p>
        </p:txBody>
      </p:sp>
      <p:sp>
        <p:nvSpPr>
          <p:cNvPr id="66" name="Line"/>
          <p:cNvSpPr/>
          <p:nvPr/>
        </p:nvSpPr>
        <p:spPr>
          <a:xfrm flipV="1">
            <a:off x="15273931" y="9413815"/>
            <a:ext cx="266597" cy="2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2861" tIns="42861" rIns="42861" bIns="42861"/>
          <a:lstStyle/>
          <a:p>
            <a:pPr/>
          </a:p>
        </p:txBody>
      </p:sp>
      <p:sp>
        <p:nvSpPr>
          <p:cNvPr id="67" name="Slide Number"/>
          <p:cNvSpPr/>
          <p:nvPr>
            <p:ph type="sldNum" sz="quarter" idx="2"/>
          </p:nvPr>
        </p:nvSpPr>
        <p:spPr>
          <a:xfrm>
            <a:off x="2773264" y="8907404"/>
            <a:ext cx="333910" cy="3365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Line"/>
          <p:cNvSpPr/>
          <p:nvPr/>
        </p:nvSpPr>
        <p:spPr>
          <a:xfrm>
            <a:off x="11790663" y="3117939"/>
            <a:ext cx="3441862" cy="3"/>
          </a:xfrm>
          <a:prstGeom prst="line">
            <a:avLst/>
          </a:prstGeom>
          <a:ln w="50800">
            <a:solidFill>
              <a:srgbClr val="454951"/>
            </a:solidFill>
            <a:miter lim="400000"/>
          </a:ln>
        </p:spPr>
        <p:txBody>
          <a:bodyPr lIns="42861" tIns="42861" rIns="42861" bIns="42861"/>
          <a:lstStyle/>
          <a:p>
            <a:pPr/>
          </a:p>
        </p:txBody>
      </p:sp>
      <p:sp>
        <p:nvSpPr>
          <p:cNvPr id="75" name="Image"/>
          <p:cNvSpPr/>
          <p:nvPr>
            <p:ph type="pic" sz="half" idx="13"/>
          </p:nvPr>
        </p:nvSpPr>
        <p:spPr>
          <a:xfrm>
            <a:off x="140618" y="120365"/>
            <a:ext cx="6633909" cy="9919271"/>
          </a:xfrm>
          <a:prstGeom prst="rect">
            <a:avLst/>
          </a:prstGeom>
          <a:ln w="12700"/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6" name="Rectangle"/>
          <p:cNvSpPr/>
          <p:nvPr/>
        </p:nvSpPr>
        <p:spPr>
          <a:xfrm>
            <a:off x="11420564" y="9289237"/>
            <a:ext cx="4814423" cy="866008"/>
          </a:xfrm>
          <a:prstGeom prst="rect">
            <a:avLst/>
          </a:prstGeom>
          <a:solidFill>
            <a:srgbClr val="C93637"/>
          </a:solidFill>
          <a:ln w="12700">
            <a:miter lim="400000"/>
          </a:ln>
        </p:spPr>
        <p:txBody>
          <a:bodyPr lIns="47625" tIns="47625" rIns="47625" bIns="47625" anchor="ctr"/>
          <a:lstStyle/>
          <a:p>
            <a:pPr>
              <a:defRPr sz="2200">
                <a:solidFill>
                  <a:srgbClr val="383838"/>
                </a:solidFill>
              </a:defRPr>
            </a:pPr>
          </a:p>
        </p:txBody>
      </p:sp>
      <p:sp>
        <p:nvSpPr>
          <p:cNvPr id="77" name="Title Text"/>
          <p:cNvSpPr/>
          <p:nvPr>
            <p:ph type="title"/>
          </p:nvPr>
        </p:nvSpPr>
        <p:spPr>
          <a:xfrm>
            <a:off x="10990378" y="4177471"/>
            <a:ext cx="4268821" cy="3738565"/>
          </a:xfrm>
          <a:prstGeom prst="rect">
            <a:avLst/>
          </a:prstGeom>
        </p:spPr>
        <p:txBody>
          <a:bodyPr/>
          <a:lstStyle>
            <a:lvl1pPr algn="r"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78" name="Body Level One…"/>
          <p:cNvSpPr/>
          <p:nvPr>
            <p:ph type="body" sz="quarter" idx="1"/>
          </p:nvPr>
        </p:nvSpPr>
        <p:spPr>
          <a:xfrm>
            <a:off x="10039160" y="3371722"/>
            <a:ext cx="5150280" cy="866009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cap="all">
                <a:solidFill>
                  <a:srgbClr val="C93637"/>
                </a:solidFill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cap="all">
                <a:solidFill>
                  <a:srgbClr val="C93637"/>
                </a:solidFill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cap="all">
                <a:solidFill>
                  <a:srgbClr val="C93637"/>
                </a:solidFill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cap="all">
                <a:solidFill>
                  <a:srgbClr val="C93637"/>
                </a:solidFill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cap="all">
                <a:solidFill>
                  <a:srgbClr val="C9363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81" name="Group"/>
          <p:cNvGrpSpPr/>
          <p:nvPr/>
        </p:nvGrpSpPr>
        <p:grpSpPr>
          <a:xfrm>
            <a:off x="720445" y="741076"/>
            <a:ext cx="282663" cy="268759"/>
            <a:chOff x="0" y="0"/>
            <a:chExt cx="282661" cy="268757"/>
          </a:xfrm>
        </p:grpSpPr>
        <p:sp>
          <p:nvSpPr>
            <p:cNvPr id="79" name="Line"/>
            <p:cNvSpPr/>
            <p:nvPr/>
          </p:nvSpPr>
          <p:spPr>
            <a:xfrm>
              <a:off x="-1" y="268756"/>
              <a:ext cx="249962" cy="2"/>
            </a:xfrm>
            <a:prstGeom prst="line">
              <a:avLst/>
            </a:prstGeom>
            <a:noFill/>
            <a:ln w="12700" cap="flat">
              <a:solidFill>
                <a:srgbClr val="C93636"/>
              </a:solidFill>
              <a:prstDash val="solid"/>
              <a:miter lim="400000"/>
            </a:ln>
            <a:effectLst/>
          </p:spPr>
          <p:txBody>
            <a:bodyPr wrap="square" lIns="42861" tIns="42861" rIns="42861" bIns="42861" numCol="1" anchor="t">
              <a:noAutofit/>
            </a:bodyPr>
            <a:lstStyle/>
            <a:p>
              <a:pPr/>
            </a:p>
          </p:txBody>
        </p:sp>
        <p:sp>
          <p:nvSpPr>
            <p:cNvPr id="80" name="Line"/>
            <p:cNvSpPr/>
            <p:nvPr/>
          </p:nvSpPr>
          <p:spPr>
            <a:xfrm flipV="1">
              <a:off x="282660" y="-1"/>
              <a:ext cx="2" cy="242878"/>
            </a:xfrm>
            <a:prstGeom prst="line">
              <a:avLst/>
            </a:prstGeom>
            <a:noFill/>
            <a:ln w="12700" cap="flat">
              <a:solidFill>
                <a:srgbClr val="C93636"/>
              </a:solidFill>
              <a:prstDash val="solid"/>
              <a:miter lim="400000"/>
            </a:ln>
            <a:effectLst/>
          </p:spPr>
          <p:txBody>
            <a:bodyPr wrap="square" lIns="42861" tIns="42861" rIns="42861" bIns="42861" numCol="1" anchor="t">
              <a:noAutofit/>
            </a:bodyPr>
            <a:lstStyle/>
            <a:p>
              <a:pPr/>
            </a:p>
          </p:txBody>
        </p:sp>
      </p:grpSp>
      <p:pic>
        <p:nvPicPr>
          <p:cNvPr id="82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95989" y="625424"/>
            <a:ext cx="1229568" cy="500064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Line"/>
          <p:cNvSpPr/>
          <p:nvPr/>
        </p:nvSpPr>
        <p:spPr>
          <a:xfrm flipV="1">
            <a:off x="15257865" y="9451399"/>
            <a:ext cx="3" cy="25904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2861" tIns="42861" rIns="42861" bIns="42861"/>
          <a:lstStyle/>
          <a:p>
            <a:pPr/>
          </a:p>
        </p:txBody>
      </p:sp>
      <p:sp>
        <p:nvSpPr>
          <p:cNvPr id="84" name="Line"/>
          <p:cNvSpPr/>
          <p:nvPr/>
        </p:nvSpPr>
        <p:spPr>
          <a:xfrm flipV="1">
            <a:off x="15273931" y="9413815"/>
            <a:ext cx="266597" cy="2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2861" tIns="42861" rIns="42861" bIns="42861"/>
          <a:lstStyle/>
          <a:p>
            <a:pPr/>
          </a:p>
        </p:txBody>
      </p:sp>
      <p:sp>
        <p:nvSpPr>
          <p:cNvPr id="8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Image"/>
          <p:cNvSpPr/>
          <p:nvPr>
            <p:ph type="pic" idx="13"/>
          </p:nvPr>
        </p:nvSpPr>
        <p:spPr>
          <a:xfrm>
            <a:off x="5020" y="6635"/>
            <a:ext cx="6794907" cy="10160001"/>
          </a:xfrm>
          <a:prstGeom prst="rect">
            <a:avLst/>
          </a:prstGeom>
          <a:ln w="12700"/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Rectangle"/>
          <p:cNvSpPr/>
          <p:nvPr/>
        </p:nvSpPr>
        <p:spPr>
          <a:xfrm>
            <a:off x="11420564" y="9289237"/>
            <a:ext cx="4814423" cy="866008"/>
          </a:xfrm>
          <a:prstGeom prst="rect">
            <a:avLst/>
          </a:prstGeom>
          <a:solidFill>
            <a:srgbClr val="C93637"/>
          </a:solidFill>
          <a:ln w="12700">
            <a:miter lim="400000"/>
          </a:ln>
        </p:spPr>
        <p:txBody>
          <a:bodyPr lIns="47625" tIns="47625" rIns="47625" bIns="47625" anchor="ctr"/>
          <a:lstStyle/>
          <a:p>
            <a:pPr>
              <a:defRPr sz="2200">
                <a:solidFill>
                  <a:srgbClr val="383838"/>
                </a:solidFill>
              </a:defRPr>
            </a:pPr>
          </a:p>
        </p:txBody>
      </p:sp>
      <p:grpSp>
        <p:nvGrpSpPr>
          <p:cNvPr id="96" name="Group"/>
          <p:cNvGrpSpPr/>
          <p:nvPr/>
        </p:nvGrpSpPr>
        <p:grpSpPr>
          <a:xfrm>
            <a:off x="720445" y="741076"/>
            <a:ext cx="282663" cy="268759"/>
            <a:chOff x="0" y="0"/>
            <a:chExt cx="282661" cy="268757"/>
          </a:xfrm>
        </p:grpSpPr>
        <p:sp>
          <p:nvSpPr>
            <p:cNvPr id="94" name="Line"/>
            <p:cNvSpPr/>
            <p:nvPr/>
          </p:nvSpPr>
          <p:spPr>
            <a:xfrm>
              <a:off x="-1" y="268756"/>
              <a:ext cx="249962" cy="2"/>
            </a:xfrm>
            <a:prstGeom prst="line">
              <a:avLst/>
            </a:prstGeom>
            <a:noFill/>
            <a:ln w="12700" cap="flat">
              <a:solidFill>
                <a:srgbClr val="C93636"/>
              </a:solidFill>
              <a:prstDash val="solid"/>
              <a:miter lim="400000"/>
            </a:ln>
            <a:effectLst/>
          </p:spPr>
          <p:txBody>
            <a:bodyPr wrap="square" lIns="42861" tIns="42861" rIns="42861" bIns="42861" numCol="1" anchor="t">
              <a:noAutofit/>
            </a:bodyPr>
            <a:lstStyle/>
            <a:p>
              <a:pPr/>
            </a:p>
          </p:txBody>
        </p:sp>
        <p:sp>
          <p:nvSpPr>
            <p:cNvPr id="95" name="Line"/>
            <p:cNvSpPr/>
            <p:nvPr/>
          </p:nvSpPr>
          <p:spPr>
            <a:xfrm flipV="1">
              <a:off x="282660" y="-1"/>
              <a:ext cx="2" cy="242878"/>
            </a:xfrm>
            <a:prstGeom prst="line">
              <a:avLst/>
            </a:prstGeom>
            <a:noFill/>
            <a:ln w="12700" cap="flat">
              <a:solidFill>
                <a:srgbClr val="C93636"/>
              </a:solidFill>
              <a:prstDash val="solid"/>
              <a:miter lim="400000"/>
            </a:ln>
            <a:effectLst/>
          </p:spPr>
          <p:txBody>
            <a:bodyPr wrap="square" lIns="42861" tIns="42861" rIns="42861" bIns="42861" numCol="1" anchor="t">
              <a:noAutofit/>
            </a:bodyPr>
            <a:lstStyle/>
            <a:p>
              <a:pPr/>
            </a:p>
          </p:txBody>
        </p:sp>
      </p:grpSp>
      <p:pic>
        <p:nvPicPr>
          <p:cNvPr id="97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95989" y="625424"/>
            <a:ext cx="1229568" cy="500064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Line"/>
          <p:cNvSpPr/>
          <p:nvPr/>
        </p:nvSpPr>
        <p:spPr>
          <a:xfrm flipV="1">
            <a:off x="15257865" y="9451399"/>
            <a:ext cx="3" cy="25904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2861" tIns="42861" rIns="42861" bIns="42861"/>
          <a:lstStyle/>
          <a:p>
            <a:pPr/>
          </a:p>
        </p:txBody>
      </p:sp>
      <p:sp>
        <p:nvSpPr>
          <p:cNvPr id="99" name="Line"/>
          <p:cNvSpPr/>
          <p:nvPr/>
        </p:nvSpPr>
        <p:spPr>
          <a:xfrm flipV="1">
            <a:off x="15273931" y="9413815"/>
            <a:ext cx="266597" cy="2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2861" tIns="42861" rIns="42861" bIns="42861"/>
          <a:lstStyle/>
          <a:p>
            <a:pPr/>
          </a:p>
        </p:txBody>
      </p:sp>
      <p:sp>
        <p:nvSpPr>
          <p:cNvPr id="100" name="Line"/>
          <p:cNvSpPr/>
          <p:nvPr/>
        </p:nvSpPr>
        <p:spPr>
          <a:xfrm>
            <a:off x="11790663" y="3117939"/>
            <a:ext cx="3441862" cy="3"/>
          </a:xfrm>
          <a:prstGeom prst="line">
            <a:avLst/>
          </a:prstGeom>
          <a:ln w="50800">
            <a:solidFill>
              <a:srgbClr val="454951"/>
            </a:solidFill>
            <a:miter lim="400000"/>
          </a:ln>
        </p:spPr>
        <p:txBody>
          <a:bodyPr lIns="42861" tIns="42861" rIns="42861" bIns="42861"/>
          <a:lstStyle/>
          <a:p>
            <a:pPr/>
          </a:p>
        </p:txBody>
      </p:sp>
      <p:sp>
        <p:nvSpPr>
          <p:cNvPr id="101" name="Title Text"/>
          <p:cNvSpPr/>
          <p:nvPr>
            <p:ph type="title"/>
          </p:nvPr>
        </p:nvSpPr>
        <p:spPr>
          <a:xfrm>
            <a:off x="11021886" y="4098042"/>
            <a:ext cx="4268820" cy="3738565"/>
          </a:xfrm>
          <a:prstGeom prst="rect">
            <a:avLst/>
          </a:prstGeom>
        </p:spPr>
        <p:txBody>
          <a:bodyPr/>
          <a:lstStyle>
            <a:lvl1pPr algn="r"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/>
          <p:nvPr>
            <p:ph type="body" sz="quarter" idx="1"/>
          </p:nvPr>
        </p:nvSpPr>
        <p:spPr>
          <a:xfrm>
            <a:off x="10070668" y="3304994"/>
            <a:ext cx="5150279" cy="86600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cap="all">
                <a:solidFill>
                  <a:srgbClr val="C93637"/>
                </a:solidFill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cap="all">
                <a:solidFill>
                  <a:srgbClr val="C93637"/>
                </a:solidFill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cap="all">
                <a:solidFill>
                  <a:srgbClr val="C93637"/>
                </a:solidFill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cap="all">
                <a:solidFill>
                  <a:srgbClr val="C93637"/>
                </a:solidFill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cap="all">
                <a:solidFill>
                  <a:srgbClr val="C9363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"/>
          <p:cNvGrpSpPr/>
          <p:nvPr/>
        </p:nvGrpSpPr>
        <p:grpSpPr>
          <a:xfrm>
            <a:off x="2494121" y="995076"/>
            <a:ext cx="282663" cy="268759"/>
            <a:chOff x="0" y="0"/>
            <a:chExt cx="282661" cy="268757"/>
          </a:xfrm>
        </p:grpSpPr>
        <p:sp>
          <p:nvSpPr>
            <p:cNvPr id="110" name="Line"/>
            <p:cNvSpPr/>
            <p:nvPr/>
          </p:nvSpPr>
          <p:spPr>
            <a:xfrm>
              <a:off x="-1" y="268756"/>
              <a:ext cx="249962" cy="2"/>
            </a:xfrm>
            <a:prstGeom prst="line">
              <a:avLst/>
            </a:prstGeom>
            <a:noFill/>
            <a:ln w="12700" cap="flat">
              <a:solidFill>
                <a:srgbClr val="C93636"/>
              </a:solidFill>
              <a:prstDash val="solid"/>
              <a:miter lim="400000"/>
            </a:ln>
            <a:effectLst/>
          </p:spPr>
          <p:txBody>
            <a:bodyPr wrap="square" lIns="42861" tIns="42861" rIns="42861" bIns="42861" numCol="1" anchor="t">
              <a:noAutofit/>
            </a:bodyPr>
            <a:lstStyle/>
            <a:p>
              <a:pPr/>
            </a:p>
          </p:txBody>
        </p:sp>
        <p:sp>
          <p:nvSpPr>
            <p:cNvPr id="111" name="Line"/>
            <p:cNvSpPr/>
            <p:nvPr/>
          </p:nvSpPr>
          <p:spPr>
            <a:xfrm flipV="1">
              <a:off x="282660" y="-1"/>
              <a:ext cx="2" cy="242878"/>
            </a:xfrm>
            <a:prstGeom prst="line">
              <a:avLst/>
            </a:prstGeom>
            <a:noFill/>
            <a:ln w="12700" cap="flat">
              <a:solidFill>
                <a:srgbClr val="C93636"/>
              </a:solidFill>
              <a:prstDash val="solid"/>
              <a:miter lim="400000"/>
            </a:ln>
            <a:effectLst/>
          </p:spPr>
          <p:txBody>
            <a:bodyPr wrap="square" lIns="42861" tIns="42861" rIns="42861" bIns="42861" numCol="1" anchor="t">
              <a:noAutofit/>
            </a:bodyPr>
            <a:lstStyle/>
            <a:p>
              <a:pPr/>
            </a:p>
          </p:txBody>
        </p:sp>
      </p:grpSp>
      <p:sp>
        <p:nvSpPr>
          <p:cNvPr id="113" name="Line"/>
          <p:cNvSpPr/>
          <p:nvPr/>
        </p:nvSpPr>
        <p:spPr>
          <a:xfrm>
            <a:off x="11771735" y="2903434"/>
            <a:ext cx="3441863" cy="3"/>
          </a:xfrm>
          <a:prstGeom prst="line">
            <a:avLst/>
          </a:prstGeom>
          <a:ln w="38100">
            <a:solidFill>
              <a:srgbClr val="454951"/>
            </a:solidFill>
            <a:miter lim="400000"/>
          </a:ln>
        </p:spPr>
        <p:txBody>
          <a:bodyPr lIns="42861" tIns="42861" rIns="42861" bIns="42861"/>
          <a:lstStyle/>
          <a:p>
            <a:pPr/>
          </a:p>
        </p:txBody>
      </p:sp>
      <p:sp>
        <p:nvSpPr>
          <p:cNvPr id="114" name="Image"/>
          <p:cNvSpPr/>
          <p:nvPr>
            <p:ph type="pic" idx="13"/>
          </p:nvPr>
        </p:nvSpPr>
        <p:spPr>
          <a:xfrm>
            <a:off x="-23286" y="-16910"/>
            <a:ext cx="6817523" cy="10193820"/>
          </a:xfrm>
          <a:prstGeom prst="rect">
            <a:avLst/>
          </a:prstGeom>
          <a:ln w="12700"/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5" name="Body Level One…"/>
          <p:cNvSpPr/>
          <p:nvPr>
            <p:ph type="body" sz="quarter" idx="1"/>
          </p:nvPr>
        </p:nvSpPr>
        <p:spPr>
          <a:xfrm>
            <a:off x="10694086" y="4377601"/>
            <a:ext cx="4546001" cy="3754363"/>
          </a:xfrm>
          <a:prstGeom prst="rect">
            <a:avLst/>
          </a:prstGeom>
        </p:spPr>
        <p:txBody>
          <a:bodyPr anchor="ctr"/>
          <a:lstStyle>
            <a:lvl1pPr marL="314325" indent="-314325">
              <a:spcBef>
                <a:spcPts val="3300"/>
              </a:spcBef>
            </a:lvl1pPr>
            <a:lvl2pPr marL="612321" indent="-269421">
              <a:spcBef>
                <a:spcPts val="3300"/>
              </a:spcBef>
            </a:lvl2pPr>
            <a:lvl3pPr marL="955221" indent="-269421">
              <a:spcBef>
                <a:spcPts val="3300"/>
              </a:spcBef>
            </a:lvl3pPr>
            <a:lvl4pPr marL="1298121" indent="-269421">
              <a:spcBef>
                <a:spcPts val="3300"/>
              </a:spcBef>
            </a:lvl4pPr>
            <a:lvl5pPr marL="1641021" indent="-269421">
              <a:spcBef>
                <a:spcPts val="33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Title Text"/>
          <p:cNvSpPr/>
          <p:nvPr>
            <p:ph type="title"/>
          </p:nvPr>
        </p:nvSpPr>
        <p:spPr>
          <a:xfrm>
            <a:off x="9870750" y="3352600"/>
            <a:ext cx="5387741" cy="1311444"/>
          </a:xfrm>
          <a:prstGeom prst="rect">
            <a:avLst/>
          </a:prstGeom>
        </p:spPr>
        <p:txBody>
          <a:bodyPr/>
          <a:lstStyle>
            <a:lvl1pPr algn="r">
              <a:defRPr sz="5000"/>
            </a:lvl1pPr>
          </a:lstStyle>
          <a:p>
            <a:pPr/>
            <a:r>
              <a:t>Title Text</a:t>
            </a:r>
          </a:p>
        </p:txBody>
      </p:sp>
      <p:grpSp>
        <p:nvGrpSpPr>
          <p:cNvPr id="119" name="Group"/>
          <p:cNvGrpSpPr/>
          <p:nvPr/>
        </p:nvGrpSpPr>
        <p:grpSpPr>
          <a:xfrm>
            <a:off x="720445" y="741076"/>
            <a:ext cx="282663" cy="268759"/>
            <a:chOff x="0" y="0"/>
            <a:chExt cx="282661" cy="268757"/>
          </a:xfrm>
        </p:grpSpPr>
        <p:sp>
          <p:nvSpPr>
            <p:cNvPr id="117" name="Line"/>
            <p:cNvSpPr/>
            <p:nvPr/>
          </p:nvSpPr>
          <p:spPr>
            <a:xfrm>
              <a:off x="-1" y="268756"/>
              <a:ext cx="249962" cy="2"/>
            </a:xfrm>
            <a:prstGeom prst="line">
              <a:avLst/>
            </a:prstGeom>
            <a:noFill/>
            <a:ln w="12700" cap="flat">
              <a:solidFill>
                <a:srgbClr val="C93636"/>
              </a:solidFill>
              <a:prstDash val="solid"/>
              <a:miter lim="400000"/>
            </a:ln>
            <a:effectLst/>
          </p:spPr>
          <p:txBody>
            <a:bodyPr wrap="square" lIns="42861" tIns="42861" rIns="42861" bIns="42861" numCol="1" anchor="t">
              <a:noAutofit/>
            </a:bodyPr>
            <a:lstStyle/>
            <a:p>
              <a:pPr/>
            </a:p>
          </p:txBody>
        </p:sp>
        <p:sp>
          <p:nvSpPr>
            <p:cNvPr id="118" name="Line"/>
            <p:cNvSpPr/>
            <p:nvPr/>
          </p:nvSpPr>
          <p:spPr>
            <a:xfrm flipV="1">
              <a:off x="282660" y="-1"/>
              <a:ext cx="2" cy="242878"/>
            </a:xfrm>
            <a:prstGeom prst="line">
              <a:avLst/>
            </a:prstGeom>
            <a:noFill/>
            <a:ln w="12700" cap="flat">
              <a:solidFill>
                <a:srgbClr val="C93636"/>
              </a:solidFill>
              <a:prstDash val="solid"/>
              <a:miter lim="400000"/>
            </a:ln>
            <a:effectLst/>
          </p:spPr>
          <p:txBody>
            <a:bodyPr wrap="square" lIns="42861" tIns="42861" rIns="42861" bIns="42861" numCol="1" anchor="t">
              <a:noAutofit/>
            </a:bodyPr>
            <a:lstStyle/>
            <a:p>
              <a:pPr/>
            </a:p>
          </p:txBody>
        </p:sp>
      </p:grpSp>
      <p:sp>
        <p:nvSpPr>
          <p:cNvPr id="120" name="Rectangle"/>
          <p:cNvSpPr/>
          <p:nvPr/>
        </p:nvSpPr>
        <p:spPr>
          <a:xfrm>
            <a:off x="11420564" y="9289237"/>
            <a:ext cx="4814423" cy="866008"/>
          </a:xfrm>
          <a:prstGeom prst="rect">
            <a:avLst/>
          </a:prstGeom>
          <a:solidFill>
            <a:srgbClr val="C93637"/>
          </a:solidFill>
          <a:ln w="12700">
            <a:miter lim="400000"/>
          </a:ln>
        </p:spPr>
        <p:txBody>
          <a:bodyPr lIns="47625" tIns="47625" rIns="47625" bIns="47625" anchor="ctr"/>
          <a:lstStyle/>
          <a:p>
            <a:pPr>
              <a:defRPr sz="2200">
                <a:solidFill>
                  <a:srgbClr val="383838"/>
                </a:solidFill>
              </a:defRPr>
            </a:pPr>
          </a:p>
        </p:txBody>
      </p:sp>
      <p:sp>
        <p:nvSpPr>
          <p:cNvPr id="121" name="Line"/>
          <p:cNvSpPr/>
          <p:nvPr/>
        </p:nvSpPr>
        <p:spPr>
          <a:xfrm flipV="1">
            <a:off x="15257865" y="9451399"/>
            <a:ext cx="3" cy="25904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2861" tIns="42861" rIns="42861" bIns="42861"/>
          <a:lstStyle/>
          <a:p>
            <a:pPr/>
          </a:p>
        </p:txBody>
      </p:sp>
      <p:sp>
        <p:nvSpPr>
          <p:cNvPr id="122" name="Line"/>
          <p:cNvSpPr/>
          <p:nvPr/>
        </p:nvSpPr>
        <p:spPr>
          <a:xfrm flipV="1">
            <a:off x="15273931" y="9413815"/>
            <a:ext cx="266597" cy="2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2861" tIns="42861" rIns="42861" bIns="42861"/>
          <a:lstStyle/>
          <a:p>
            <a:pPr/>
          </a:p>
        </p:txBody>
      </p:sp>
      <p:pic>
        <p:nvPicPr>
          <p:cNvPr id="123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95989" y="625424"/>
            <a:ext cx="1229568" cy="500064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Line"/>
          <p:cNvSpPr/>
          <p:nvPr/>
        </p:nvSpPr>
        <p:spPr>
          <a:xfrm>
            <a:off x="6983674" y="2441118"/>
            <a:ext cx="2288652" cy="3"/>
          </a:xfrm>
          <a:prstGeom prst="line">
            <a:avLst/>
          </a:prstGeom>
          <a:ln w="25400">
            <a:solidFill>
              <a:srgbClr val="C93637"/>
            </a:solidFill>
            <a:miter lim="400000"/>
          </a:ln>
        </p:spPr>
        <p:txBody>
          <a:bodyPr lIns="42861" tIns="42861" rIns="42861" bIns="42861"/>
          <a:lstStyle/>
          <a:p>
            <a:pPr/>
          </a:p>
        </p:txBody>
      </p:sp>
      <p:sp>
        <p:nvSpPr>
          <p:cNvPr id="132" name="Rectangle"/>
          <p:cNvSpPr/>
          <p:nvPr/>
        </p:nvSpPr>
        <p:spPr>
          <a:xfrm>
            <a:off x="19132" y="9279645"/>
            <a:ext cx="16217736" cy="866008"/>
          </a:xfrm>
          <a:prstGeom prst="rect">
            <a:avLst/>
          </a:prstGeom>
          <a:solidFill>
            <a:srgbClr val="C93637"/>
          </a:solidFill>
          <a:ln w="12700">
            <a:miter lim="400000"/>
          </a:ln>
        </p:spPr>
        <p:txBody>
          <a:bodyPr lIns="47625" tIns="47625" rIns="47625" bIns="47625" anchor="ctr"/>
          <a:lstStyle/>
          <a:p>
            <a:pPr>
              <a:defRPr sz="2200">
                <a:solidFill>
                  <a:srgbClr val="383838"/>
                </a:solidFill>
              </a:defRPr>
            </a:pPr>
          </a:p>
        </p:txBody>
      </p:sp>
      <p:sp>
        <p:nvSpPr>
          <p:cNvPr id="133" name="Title Text"/>
          <p:cNvSpPr/>
          <p:nvPr>
            <p:ph type="title"/>
          </p:nvPr>
        </p:nvSpPr>
        <p:spPr>
          <a:xfrm>
            <a:off x="1989009" y="1555233"/>
            <a:ext cx="12277982" cy="779138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34" name="Body Level One…"/>
          <p:cNvSpPr/>
          <p:nvPr>
            <p:ph type="body" sz="half" idx="1"/>
          </p:nvPr>
        </p:nvSpPr>
        <p:spPr>
          <a:xfrm>
            <a:off x="2162518" y="3125846"/>
            <a:ext cx="12860251" cy="460280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rgbClr val="0C0C0C"/>
                </a:solidFill>
              </a:defRPr>
            </a:lvl1pPr>
            <a:lvl2pPr marL="0" indent="0">
              <a:buClrTx/>
              <a:buSzTx/>
              <a:buNone/>
              <a:defRPr>
                <a:solidFill>
                  <a:srgbClr val="0C0C0C"/>
                </a:solidFill>
              </a:defRPr>
            </a:lvl2pPr>
            <a:lvl3pPr marL="0" indent="0">
              <a:buClrTx/>
              <a:buSzTx/>
              <a:buNone/>
              <a:defRPr>
                <a:solidFill>
                  <a:srgbClr val="0C0C0C"/>
                </a:solidFill>
              </a:defRPr>
            </a:lvl3pPr>
            <a:lvl4pPr marL="0" indent="0">
              <a:buClrTx/>
              <a:buSzTx/>
              <a:buNone/>
              <a:defRPr>
                <a:solidFill>
                  <a:srgbClr val="0C0C0C"/>
                </a:solidFill>
              </a:defRPr>
            </a:lvl4pPr>
            <a:lvl5pPr marL="0" indent="0">
              <a:buClrTx/>
              <a:buSzTx/>
              <a:buNone/>
              <a:defRPr>
                <a:solidFill>
                  <a:srgbClr val="0C0C0C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37" name="Group"/>
          <p:cNvGrpSpPr/>
          <p:nvPr/>
        </p:nvGrpSpPr>
        <p:grpSpPr>
          <a:xfrm>
            <a:off x="720445" y="741076"/>
            <a:ext cx="282663" cy="268759"/>
            <a:chOff x="0" y="0"/>
            <a:chExt cx="282661" cy="268757"/>
          </a:xfrm>
        </p:grpSpPr>
        <p:sp>
          <p:nvSpPr>
            <p:cNvPr id="135" name="Line"/>
            <p:cNvSpPr/>
            <p:nvPr/>
          </p:nvSpPr>
          <p:spPr>
            <a:xfrm>
              <a:off x="-1" y="268756"/>
              <a:ext cx="249962" cy="2"/>
            </a:xfrm>
            <a:prstGeom prst="line">
              <a:avLst/>
            </a:prstGeom>
            <a:noFill/>
            <a:ln w="12700" cap="flat">
              <a:solidFill>
                <a:srgbClr val="C93636"/>
              </a:solidFill>
              <a:prstDash val="solid"/>
              <a:miter lim="400000"/>
            </a:ln>
            <a:effectLst/>
          </p:spPr>
          <p:txBody>
            <a:bodyPr wrap="square" lIns="42861" tIns="42861" rIns="42861" bIns="42861" numCol="1" anchor="t">
              <a:noAutofit/>
            </a:bodyPr>
            <a:lstStyle/>
            <a:p>
              <a:pPr/>
            </a:p>
          </p:txBody>
        </p:sp>
        <p:sp>
          <p:nvSpPr>
            <p:cNvPr id="136" name="Line"/>
            <p:cNvSpPr/>
            <p:nvPr/>
          </p:nvSpPr>
          <p:spPr>
            <a:xfrm flipV="1">
              <a:off x="282660" y="-1"/>
              <a:ext cx="2" cy="242878"/>
            </a:xfrm>
            <a:prstGeom prst="line">
              <a:avLst/>
            </a:prstGeom>
            <a:noFill/>
            <a:ln w="12700" cap="flat">
              <a:solidFill>
                <a:srgbClr val="C93636"/>
              </a:solidFill>
              <a:prstDash val="solid"/>
              <a:miter lim="400000"/>
            </a:ln>
            <a:effectLst/>
          </p:spPr>
          <p:txBody>
            <a:bodyPr wrap="square" lIns="42861" tIns="42861" rIns="42861" bIns="42861" numCol="1" anchor="t">
              <a:noAutofit/>
            </a:bodyPr>
            <a:lstStyle/>
            <a:p>
              <a:pPr/>
            </a:p>
          </p:txBody>
        </p:sp>
      </p:grpSp>
      <p:pic>
        <p:nvPicPr>
          <p:cNvPr id="138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95989" y="625424"/>
            <a:ext cx="1229568" cy="500064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Line"/>
          <p:cNvSpPr/>
          <p:nvPr/>
        </p:nvSpPr>
        <p:spPr>
          <a:xfrm flipV="1">
            <a:off x="15257865" y="9451399"/>
            <a:ext cx="3" cy="25904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2861" tIns="42861" rIns="42861" bIns="42861"/>
          <a:lstStyle/>
          <a:p>
            <a:pPr/>
          </a:p>
        </p:txBody>
      </p:sp>
      <p:sp>
        <p:nvSpPr>
          <p:cNvPr id="140" name="Line"/>
          <p:cNvSpPr/>
          <p:nvPr/>
        </p:nvSpPr>
        <p:spPr>
          <a:xfrm flipV="1">
            <a:off x="15273931" y="9413815"/>
            <a:ext cx="266597" cy="2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2861" tIns="42861" rIns="42861" bIns="42861"/>
          <a:lstStyle/>
          <a:p>
            <a:pPr/>
          </a:p>
        </p:txBody>
      </p:sp>
      <p:sp>
        <p:nvSpPr>
          <p:cNvPr id="1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9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Line"/>
          <p:cNvSpPr/>
          <p:nvPr/>
        </p:nvSpPr>
        <p:spPr>
          <a:xfrm flipV="1">
            <a:off x="15544362" y="9541314"/>
            <a:ext cx="2" cy="25904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2861" tIns="42861" rIns="42861" bIns="42861"/>
          <a:lstStyle/>
          <a:p>
            <a:pPr/>
          </a:p>
        </p:txBody>
      </p:sp>
      <p:sp>
        <p:nvSpPr>
          <p:cNvPr id="158" name="Line"/>
          <p:cNvSpPr/>
          <p:nvPr/>
        </p:nvSpPr>
        <p:spPr>
          <a:xfrm>
            <a:off x="15560428" y="9503731"/>
            <a:ext cx="266596" cy="2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2861" tIns="42861" rIns="42861" bIns="42861"/>
          <a:lstStyle/>
          <a:p>
            <a:pPr/>
          </a:p>
        </p:txBody>
      </p:sp>
      <p:sp>
        <p:nvSpPr>
          <p:cNvPr id="159" name="Rectangle"/>
          <p:cNvSpPr/>
          <p:nvPr/>
        </p:nvSpPr>
        <p:spPr>
          <a:xfrm>
            <a:off x="24122" y="9289238"/>
            <a:ext cx="16207757" cy="866008"/>
          </a:xfrm>
          <a:prstGeom prst="rect">
            <a:avLst/>
          </a:prstGeom>
          <a:solidFill>
            <a:srgbClr val="C93637"/>
          </a:solidFill>
          <a:ln w="12700">
            <a:miter lim="400000"/>
          </a:ln>
        </p:spPr>
        <p:txBody>
          <a:bodyPr lIns="47625" tIns="47625" rIns="47625" bIns="47625" anchor="ctr"/>
          <a:lstStyle/>
          <a:p>
            <a:pPr>
              <a:defRPr sz="2200">
                <a:solidFill>
                  <a:srgbClr val="383838"/>
                </a:solidFill>
              </a:defRPr>
            </a:pPr>
          </a:p>
        </p:txBody>
      </p:sp>
      <p:sp>
        <p:nvSpPr>
          <p:cNvPr id="160" name="Line"/>
          <p:cNvSpPr/>
          <p:nvPr/>
        </p:nvSpPr>
        <p:spPr>
          <a:xfrm flipV="1">
            <a:off x="15544362" y="9541314"/>
            <a:ext cx="2" cy="25904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2861" tIns="42861" rIns="42861" bIns="42861"/>
          <a:lstStyle/>
          <a:p>
            <a:pPr/>
          </a:p>
        </p:txBody>
      </p:sp>
      <p:sp>
        <p:nvSpPr>
          <p:cNvPr id="161" name="Line"/>
          <p:cNvSpPr/>
          <p:nvPr/>
        </p:nvSpPr>
        <p:spPr>
          <a:xfrm>
            <a:off x="15560428" y="9503731"/>
            <a:ext cx="266596" cy="2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2861" tIns="42861" rIns="42861" bIns="42861"/>
          <a:lstStyle/>
          <a:p>
            <a:pPr/>
          </a:p>
        </p:txBody>
      </p:sp>
      <p:sp>
        <p:nvSpPr>
          <p:cNvPr id="162" name="Body Level One…"/>
          <p:cNvSpPr/>
          <p:nvPr>
            <p:ph type="body" sz="half" idx="1"/>
          </p:nvPr>
        </p:nvSpPr>
        <p:spPr>
          <a:xfrm>
            <a:off x="2827306" y="2853394"/>
            <a:ext cx="10601388" cy="4453211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65" name="Group"/>
          <p:cNvGrpSpPr/>
          <p:nvPr/>
        </p:nvGrpSpPr>
        <p:grpSpPr>
          <a:xfrm>
            <a:off x="720445" y="741076"/>
            <a:ext cx="282663" cy="268759"/>
            <a:chOff x="0" y="0"/>
            <a:chExt cx="282661" cy="268757"/>
          </a:xfrm>
        </p:grpSpPr>
        <p:sp>
          <p:nvSpPr>
            <p:cNvPr id="163" name="Line"/>
            <p:cNvSpPr/>
            <p:nvPr/>
          </p:nvSpPr>
          <p:spPr>
            <a:xfrm>
              <a:off x="-1" y="268756"/>
              <a:ext cx="249962" cy="2"/>
            </a:xfrm>
            <a:prstGeom prst="line">
              <a:avLst/>
            </a:prstGeom>
            <a:noFill/>
            <a:ln w="12700" cap="flat">
              <a:solidFill>
                <a:srgbClr val="C93636"/>
              </a:solidFill>
              <a:prstDash val="solid"/>
              <a:miter lim="400000"/>
            </a:ln>
            <a:effectLst/>
          </p:spPr>
          <p:txBody>
            <a:bodyPr wrap="square" lIns="42861" tIns="42861" rIns="42861" bIns="42861" numCol="1" anchor="t">
              <a:noAutofit/>
            </a:bodyPr>
            <a:lstStyle/>
            <a:p>
              <a:pPr/>
            </a:p>
          </p:txBody>
        </p:sp>
        <p:sp>
          <p:nvSpPr>
            <p:cNvPr id="164" name="Line"/>
            <p:cNvSpPr/>
            <p:nvPr/>
          </p:nvSpPr>
          <p:spPr>
            <a:xfrm flipV="1">
              <a:off x="282660" y="-1"/>
              <a:ext cx="2" cy="242878"/>
            </a:xfrm>
            <a:prstGeom prst="line">
              <a:avLst/>
            </a:prstGeom>
            <a:noFill/>
            <a:ln w="12700" cap="flat">
              <a:solidFill>
                <a:srgbClr val="C93636"/>
              </a:solidFill>
              <a:prstDash val="solid"/>
              <a:miter lim="400000"/>
            </a:ln>
            <a:effectLst/>
          </p:spPr>
          <p:txBody>
            <a:bodyPr wrap="square" lIns="42861" tIns="42861" rIns="42861" bIns="42861" numCol="1" anchor="t">
              <a:noAutofit/>
            </a:bodyPr>
            <a:lstStyle/>
            <a:p>
              <a:pPr/>
            </a:p>
          </p:txBody>
        </p:sp>
      </p:grpSp>
      <p:pic>
        <p:nvPicPr>
          <p:cNvPr id="166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95989" y="625424"/>
            <a:ext cx="1229568" cy="500064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1549762" y="1707257"/>
            <a:ext cx="3441864" cy="1"/>
          </a:xfrm>
          <a:prstGeom prst="line">
            <a:avLst/>
          </a:prstGeom>
          <a:ln w="50800">
            <a:solidFill>
              <a:srgbClr val="C93638"/>
            </a:solidFill>
            <a:miter lim="400000"/>
          </a:ln>
        </p:spPr>
        <p:txBody>
          <a:bodyPr lIns="42861" tIns="42861" rIns="42861" bIns="42861"/>
          <a:lstStyle/>
          <a:p>
            <a:pPr/>
          </a:p>
        </p:txBody>
      </p:sp>
      <p:sp>
        <p:nvSpPr>
          <p:cNvPr id="3" name="Title Text"/>
          <p:cNvSpPr/>
          <p:nvPr>
            <p:ph type="title"/>
          </p:nvPr>
        </p:nvSpPr>
        <p:spPr>
          <a:xfrm>
            <a:off x="1513810" y="1958555"/>
            <a:ext cx="10406065" cy="133634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7625" tIns="47625" rIns="47625" bIns="47625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/>
          <p:nvPr>
            <p:ph type="body" idx="1"/>
          </p:nvPr>
        </p:nvSpPr>
        <p:spPr>
          <a:xfrm>
            <a:off x="1513810" y="3240856"/>
            <a:ext cx="13608506" cy="5135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7625" tIns="47625" rIns="47625" bIns="47625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7" name="Group"/>
          <p:cNvGrpSpPr/>
          <p:nvPr/>
        </p:nvGrpSpPr>
        <p:grpSpPr>
          <a:xfrm>
            <a:off x="720445" y="741076"/>
            <a:ext cx="282663" cy="268759"/>
            <a:chOff x="0" y="0"/>
            <a:chExt cx="282661" cy="268757"/>
          </a:xfrm>
        </p:grpSpPr>
        <p:sp>
          <p:nvSpPr>
            <p:cNvPr id="5" name="Line"/>
            <p:cNvSpPr/>
            <p:nvPr/>
          </p:nvSpPr>
          <p:spPr>
            <a:xfrm>
              <a:off x="-1" y="268756"/>
              <a:ext cx="249962" cy="2"/>
            </a:xfrm>
            <a:prstGeom prst="line">
              <a:avLst/>
            </a:prstGeom>
            <a:noFill/>
            <a:ln w="12700" cap="flat">
              <a:solidFill>
                <a:srgbClr val="C93636"/>
              </a:solidFill>
              <a:prstDash val="solid"/>
              <a:miter lim="400000"/>
            </a:ln>
            <a:effectLst/>
          </p:spPr>
          <p:txBody>
            <a:bodyPr wrap="square" lIns="42861" tIns="42861" rIns="42861" bIns="42861" numCol="1" anchor="t">
              <a:noAutofit/>
            </a:bodyPr>
            <a:lstStyle/>
            <a:p>
              <a:pPr/>
            </a:p>
          </p:txBody>
        </p:sp>
        <p:sp>
          <p:nvSpPr>
            <p:cNvPr id="6" name="Line"/>
            <p:cNvSpPr/>
            <p:nvPr/>
          </p:nvSpPr>
          <p:spPr>
            <a:xfrm flipV="1">
              <a:off x="282660" y="-1"/>
              <a:ext cx="2" cy="242878"/>
            </a:xfrm>
            <a:prstGeom prst="line">
              <a:avLst/>
            </a:prstGeom>
            <a:noFill/>
            <a:ln w="12700" cap="flat">
              <a:solidFill>
                <a:srgbClr val="C93636"/>
              </a:solidFill>
              <a:prstDash val="solid"/>
              <a:miter lim="400000"/>
            </a:ln>
            <a:effectLst/>
          </p:spPr>
          <p:txBody>
            <a:bodyPr wrap="square" lIns="42861" tIns="42861" rIns="42861" bIns="42861" numCol="1" anchor="t">
              <a:noAutofit/>
            </a:bodyPr>
            <a:lstStyle/>
            <a:p>
              <a:pPr/>
            </a:p>
          </p:txBody>
        </p:sp>
      </p:grpSp>
      <p:pic>
        <p:nvPicPr>
          <p:cNvPr id="8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95989" y="625424"/>
            <a:ext cx="1229568" cy="50006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Line"/>
          <p:cNvSpPr/>
          <p:nvPr/>
        </p:nvSpPr>
        <p:spPr>
          <a:xfrm flipV="1">
            <a:off x="15257865" y="9451399"/>
            <a:ext cx="3" cy="25904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2861" tIns="42861" rIns="42861" bIns="42861"/>
          <a:lstStyle/>
          <a:p>
            <a:pPr/>
          </a:p>
        </p:txBody>
      </p:sp>
      <p:sp>
        <p:nvSpPr>
          <p:cNvPr id="10" name="Line"/>
          <p:cNvSpPr/>
          <p:nvPr/>
        </p:nvSpPr>
        <p:spPr>
          <a:xfrm flipV="1">
            <a:off x="15273931" y="9413815"/>
            <a:ext cx="266597" cy="2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2861" tIns="42861" rIns="42861" bIns="42861"/>
          <a:lstStyle/>
          <a:p>
            <a:pPr/>
          </a:p>
        </p:txBody>
      </p:sp>
      <p:sp>
        <p:nvSpPr>
          <p:cNvPr id="11" name="Rectangle"/>
          <p:cNvSpPr/>
          <p:nvPr/>
        </p:nvSpPr>
        <p:spPr>
          <a:xfrm>
            <a:off x="11420564" y="9289237"/>
            <a:ext cx="4814423" cy="866008"/>
          </a:xfrm>
          <a:prstGeom prst="rect">
            <a:avLst/>
          </a:prstGeom>
          <a:solidFill>
            <a:srgbClr val="C93637"/>
          </a:solidFill>
          <a:ln w="12700">
            <a:miter lim="400000"/>
          </a:ln>
        </p:spPr>
        <p:txBody>
          <a:bodyPr lIns="47625" tIns="47625" rIns="47625" bIns="47625" anchor="ctr"/>
          <a:lstStyle/>
          <a:p>
            <a:pPr>
              <a:defRPr sz="2200">
                <a:solidFill>
                  <a:srgbClr val="383838"/>
                </a:solidFill>
              </a:defRPr>
            </a:pPr>
          </a:p>
        </p:txBody>
      </p:sp>
      <p:sp>
        <p:nvSpPr>
          <p:cNvPr id="12" name="Line"/>
          <p:cNvSpPr/>
          <p:nvPr/>
        </p:nvSpPr>
        <p:spPr>
          <a:xfrm flipV="1">
            <a:off x="15257865" y="9451399"/>
            <a:ext cx="3" cy="25904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2861" tIns="42861" rIns="42861" bIns="42861"/>
          <a:lstStyle/>
          <a:p>
            <a:pPr/>
          </a:p>
        </p:txBody>
      </p:sp>
      <p:sp>
        <p:nvSpPr>
          <p:cNvPr id="13" name="Line"/>
          <p:cNvSpPr/>
          <p:nvPr/>
        </p:nvSpPr>
        <p:spPr>
          <a:xfrm flipV="1">
            <a:off x="15273931" y="9413815"/>
            <a:ext cx="266597" cy="2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2861" tIns="42861" rIns="42861" bIns="42861"/>
          <a:lstStyle/>
          <a:p>
            <a:pPr/>
          </a:p>
        </p:txBody>
      </p:sp>
      <p:sp>
        <p:nvSpPr>
          <p:cNvPr id="14" name="Slide Number"/>
          <p:cNvSpPr/>
          <p:nvPr>
            <p:ph type="sldNum" sz="quarter" idx="2"/>
          </p:nvPr>
        </p:nvSpPr>
        <p:spPr>
          <a:xfrm>
            <a:off x="7955092" y="9181703"/>
            <a:ext cx="333910" cy="336551"/>
          </a:xfrm>
          <a:prstGeom prst="rect">
            <a:avLst/>
          </a:prstGeom>
          <a:ln w="3175">
            <a:miter lim="400000"/>
          </a:ln>
        </p:spPr>
        <p:txBody>
          <a:bodyPr wrap="none" lIns="47625" tIns="47625" rIns="47625" bIns="47625">
            <a:spAutoFit/>
          </a:bodyPr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transition xmlns:p14="http://schemas.microsoft.com/office/powerpoint/2010/main" spd="med" advClick="1"/>
  <p:txStyles>
    <p:titleStyle>
      <a:lvl1pPr marL="0" marR="0" indent="0" algn="l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4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4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4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4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4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4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4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4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4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407458" marR="0" indent="-407458" algn="l" defTabSz="608541" rtl="0" latinLnBrk="0">
        <a:lnSpc>
          <a:spcPct val="80000"/>
        </a:lnSpc>
        <a:spcBef>
          <a:spcPts val="4300"/>
        </a:spcBef>
        <a:spcAft>
          <a:spcPts val="0"/>
        </a:spcAft>
        <a:buClr>
          <a:srgbClr val="C93637"/>
        </a:buClr>
        <a:buSzPct val="75000"/>
        <a:buFontTx/>
        <a:buChar char="‣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851958" marR="0" indent="-407458" algn="l" defTabSz="608541" rtl="0" latinLnBrk="0">
        <a:lnSpc>
          <a:spcPct val="80000"/>
        </a:lnSpc>
        <a:spcBef>
          <a:spcPts val="4300"/>
        </a:spcBef>
        <a:spcAft>
          <a:spcPts val="0"/>
        </a:spcAft>
        <a:buClr>
          <a:srgbClr val="C93637"/>
        </a:buClr>
        <a:buSzPct val="75000"/>
        <a:buFontTx/>
        <a:buChar char="‣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296458" marR="0" indent="-407458" algn="l" defTabSz="608541" rtl="0" latinLnBrk="0">
        <a:lnSpc>
          <a:spcPct val="80000"/>
        </a:lnSpc>
        <a:spcBef>
          <a:spcPts val="4300"/>
        </a:spcBef>
        <a:spcAft>
          <a:spcPts val="0"/>
        </a:spcAft>
        <a:buClr>
          <a:srgbClr val="C93637"/>
        </a:buClr>
        <a:buSzPct val="75000"/>
        <a:buFontTx/>
        <a:buChar char="‣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740958" marR="0" indent="-407458" algn="l" defTabSz="608541" rtl="0" latinLnBrk="0">
        <a:lnSpc>
          <a:spcPct val="80000"/>
        </a:lnSpc>
        <a:spcBef>
          <a:spcPts val="4300"/>
        </a:spcBef>
        <a:spcAft>
          <a:spcPts val="0"/>
        </a:spcAft>
        <a:buClr>
          <a:srgbClr val="C93637"/>
        </a:buClr>
        <a:buSzPct val="75000"/>
        <a:buFontTx/>
        <a:buChar char="‣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2185458" marR="0" indent="-407458" algn="l" defTabSz="608541" rtl="0" latinLnBrk="0">
        <a:lnSpc>
          <a:spcPct val="80000"/>
        </a:lnSpc>
        <a:spcBef>
          <a:spcPts val="4300"/>
        </a:spcBef>
        <a:spcAft>
          <a:spcPts val="0"/>
        </a:spcAft>
        <a:buClr>
          <a:srgbClr val="C93637"/>
        </a:buClr>
        <a:buSzPct val="75000"/>
        <a:buFontTx/>
        <a:buChar char="‣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494138" marR="0" indent="-271638" algn="l" defTabSz="608541" rtl="0" latinLnBrk="0">
        <a:lnSpc>
          <a:spcPct val="80000"/>
        </a:lnSpc>
        <a:spcBef>
          <a:spcPts val="4300"/>
        </a:spcBef>
        <a:spcAft>
          <a:spcPts val="0"/>
        </a:spcAft>
        <a:buClr>
          <a:srgbClr val="C93637"/>
        </a:buClr>
        <a:buSzPct val="75000"/>
        <a:buFontTx/>
        <a:buChar char="•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2938638" marR="0" indent="-271638" algn="l" defTabSz="608541" rtl="0" latinLnBrk="0">
        <a:lnSpc>
          <a:spcPct val="80000"/>
        </a:lnSpc>
        <a:spcBef>
          <a:spcPts val="4300"/>
        </a:spcBef>
        <a:spcAft>
          <a:spcPts val="0"/>
        </a:spcAft>
        <a:buClr>
          <a:srgbClr val="C93637"/>
        </a:buClr>
        <a:buSzPct val="75000"/>
        <a:buFontTx/>
        <a:buChar char="•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383138" marR="0" indent="-271638" algn="l" defTabSz="608541" rtl="0" latinLnBrk="0">
        <a:lnSpc>
          <a:spcPct val="80000"/>
        </a:lnSpc>
        <a:spcBef>
          <a:spcPts val="4300"/>
        </a:spcBef>
        <a:spcAft>
          <a:spcPts val="0"/>
        </a:spcAft>
        <a:buClr>
          <a:srgbClr val="C93637"/>
        </a:buClr>
        <a:buSzPct val="75000"/>
        <a:buFontTx/>
        <a:buChar char="•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3827638" marR="0" indent="-271638" algn="l" defTabSz="608541" rtl="0" latinLnBrk="0">
        <a:lnSpc>
          <a:spcPct val="80000"/>
        </a:lnSpc>
        <a:spcBef>
          <a:spcPts val="4300"/>
        </a:spcBef>
        <a:spcAft>
          <a:spcPts val="0"/>
        </a:spcAft>
        <a:buClr>
          <a:srgbClr val="C93637"/>
        </a:buClr>
        <a:buSzPct val="75000"/>
        <a:buFontTx/>
        <a:buChar char="•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itle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7" name="Body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7625" tIns="47625" rIns="47625" bIns="47625" numCol="1" spcCol="38100" rtlCol="0" anchor="ctr" upright="0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7625" tIns="47625" rIns="47625" bIns="47625" numCol="1" spcCol="38100" rtlCol="0" anchor="ctr" upright="0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7625" tIns="47625" rIns="47625" bIns="47625" numCol="1" spcCol="38100" rtlCol="0" anchor="ctr" upright="0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7625" tIns="47625" rIns="47625" bIns="47625" numCol="1" spcCol="38100" rtlCol="0" anchor="ctr" upright="0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