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既定のセクション" id="{BAA20284-1980-4583-B3B6-FBBE940E7B58}">
          <p14:sldIdLst>
            <p14:sldId id="256"/>
          </p14:sldIdLst>
        </p14:section>
        <p14:section name="タイトルなしのセクション" id="{2F605C99-A511-4ABC-ADAA-D52B82A6C85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71A8C1-CA63-4B55-A53A-632FAB31629C}" type="datetimeFigureOut">
              <a:rPr kumimoji="1" lang="ja-JP" altLang="en-US" smtClean="0"/>
              <a:pPr/>
              <a:t>2021/7/2</a:t>
            </a:fld>
            <a:endParaRPr kumimoji="1" lang="ja-JP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ja-JP" dirty="0" smtClean="0"/>
              <a:t>Let`s see japan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ja-JP" dirty="0" smtClean="0"/>
              <a:t>SAKIB`S VLOG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7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body" idx="1"/>
          </p:nvPr>
        </p:nvSpPr>
        <p:spPr>
          <a:xfrm>
            <a:off x="508000" y="3526972"/>
            <a:ext cx="10817497" cy="1084217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SAKIB`S </a:t>
            </a:r>
            <a:r>
              <a:rPr lang="en-US" altLang="ja-JP" dirty="0" smtClean="0"/>
              <a:t>VLOG</a:t>
            </a:r>
            <a:endParaRPr lang="ja-JP" altLang="en-US" smtClean="0"/>
          </a:p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09155" y="2293943"/>
            <a:ext cx="11582400" cy="118482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dirty="0" smtClean="0"/>
              <a:t>Let`s see </a:t>
            </a:r>
            <a:r>
              <a:rPr lang="en-US" altLang="ja-JP" dirty="0" err="1" smtClean="0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5986288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</TotalTime>
  <Words>10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Let`s see japan</vt:lpstr>
      <vt:lpstr>Let`s see japan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Let`s see japan</dc:title>
  <dc:creator>200495</dc:creator>
  <cp:lastModifiedBy>Sakib</cp:lastModifiedBy>
  <cp:revision>4</cp:revision>
  <dcterms:created xsi:type="dcterms:W3CDTF">2020-08-05T00:24:24Z</dcterms:created>
  <dcterms:modified xsi:type="dcterms:W3CDTF">2021-07-01T15:48:05Z</dcterms:modified>
</cp:coreProperties>
</file>