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既定のセクション" id="{BAA20284-1980-4583-B3B6-FBBE940E7B58}">
          <p14:sldIdLst>
            <p14:sldId id="256"/>
          </p14:sldIdLst>
        </p14:section>
        <p14:section name="タイトルなしのセクション" id="{2F605C99-A511-4ABC-ADAA-D52B82A6C852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7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1A8C1-CA63-4B55-A53A-632FAB31629C}" type="datetimeFigureOut">
              <a:rPr kumimoji="1" lang="ja-JP" altLang="en-US" smtClean="0"/>
              <a:pPr/>
              <a:t>2021/7/23</a:t>
            </a:fld>
            <a:endParaRPr kumimoji="1" lang="ja-JP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5EA8-0745-4EEF-B560-B545378D06E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1A8C1-CA63-4B55-A53A-632FAB31629C}" type="datetimeFigureOut">
              <a:rPr kumimoji="1" lang="ja-JP" altLang="en-US" smtClean="0"/>
              <a:pPr/>
              <a:t>2021/7/23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5EA8-0745-4EEF-B560-B545378D06E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1A8C1-CA63-4B55-A53A-632FAB31629C}" type="datetimeFigureOut">
              <a:rPr kumimoji="1" lang="ja-JP" altLang="en-US" smtClean="0"/>
              <a:pPr/>
              <a:t>2021/7/23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5EA8-0745-4EEF-B560-B545378D06E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1A8C1-CA63-4B55-A53A-632FAB31629C}" type="datetimeFigureOut">
              <a:rPr kumimoji="1" lang="ja-JP" altLang="en-US" smtClean="0"/>
              <a:pPr/>
              <a:t>2021/7/23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5EA8-0745-4EEF-B560-B545378D06E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1A8C1-CA63-4B55-A53A-632FAB31629C}" type="datetimeFigureOut">
              <a:rPr kumimoji="1" lang="ja-JP" altLang="en-US" smtClean="0"/>
              <a:pPr/>
              <a:t>2021/7/23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5EA8-0745-4EEF-B560-B545378D06E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1A8C1-CA63-4B55-A53A-632FAB31629C}" type="datetimeFigureOut">
              <a:rPr kumimoji="1" lang="ja-JP" altLang="en-US" smtClean="0"/>
              <a:pPr/>
              <a:t>2021/7/23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5EA8-0745-4EEF-B560-B545378D06E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1A8C1-CA63-4B55-A53A-632FAB31629C}" type="datetimeFigureOut">
              <a:rPr kumimoji="1" lang="ja-JP" altLang="en-US" smtClean="0"/>
              <a:pPr/>
              <a:t>2021/7/23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5EA8-0745-4EEF-B560-B545378D06E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1A8C1-CA63-4B55-A53A-632FAB31629C}" type="datetimeFigureOut">
              <a:rPr kumimoji="1" lang="ja-JP" altLang="en-US" smtClean="0"/>
              <a:pPr/>
              <a:t>2021/7/23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5EA8-0745-4EEF-B560-B545378D06E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1A8C1-CA63-4B55-A53A-632FAB31629C}" type="datetimeFigureOut">
              <a:rPr kumimoji="1" lang="ja-JP" altLang="en-US" smtClean="0"/>
              <a:pPr/>
              <a:t>2021/7/23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5EA8-0745-4EEF-B560-B545378D06E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1A8C1-CA63-4B55-A53A-632FAB31629C}" type="datetimeFigureOut">
              <a:rPr kumimoji="1" lang="ja-JP" altLang="en-US" smtClean="0"/>
              <a:pPr/>
              <a:t>2021/7/23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5EA8-0745-4EEF-B560-B545378D06E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1A8C1-CA63-4B55-A53A-632FAB31629C}" type="datetimeFigureOut">
              <a:rPr kumimoji="1" lang="ja-JP" altLang="en-US" smtClean="0"/>
              <a:pPr/>
              <a:t>2021/7/23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B3EE5EA8-0745-4EEF-B560-B545378D06E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71A8C1-CA63-4B55-A53A-632FAB31629C}" type="datetimeFigureOut">
              <a:rPr kumimoji="1" lang="ja-JP" altLang="en-US" smtClean="0"/>
              <a:pPr/>
              <a:t>2021/7/23</a:t>
            </a:fld>
            <a:endParaRPr kumimoji="1" lang="ja-JP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3EE5EA8-0745-4EEF-B560-B545378D06E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Let`s see  </a:t>
            </a:r>
            <a:r>
              <a:rPr lang="en-US" altLang="ja-JP" dirty="0" err="1" smtClean="0"/>
              <a:t>japan</a:t>
            </a:r>
            <a:endParaRPr lang="en-GB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SAKIB`S </a:t>
            </a:r>
            <a:r>
              <a:rPr lang="en-US" altLang="ja-JP" dirty="0" smtClean="0"/>
              <a:t>VLOG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860708057"/>
      </p:ext>
    </p:extLst>
  </p:cSld>
  <p:clrMapOvr>
    <a:masterClrMapping/>
  </p:clrMapOvr>
  <p:transition>
    <p:cut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77</TotalTime>
  <Words>5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Let`s see  japan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Let`s see japan</dc:title>
  <dc:creator>200495</dc:creator>
  <cp:lastModifiedBy>Sakib</cp:lastModifiedBy>
  <cp:revision>10</cp:revision>
  <dcterms:created xsi:type="dcterms:W3CDTF">2020-08-05T00:24:24Z</dcterms:created>
  <dcterms:modified xsi:type="dcterms:W3CDTF">2021-07-23T05:23:40Z</dcterms:modified>
</cp:coreProperties>
</file>