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8" descr=""/>
          <p:cNvPicPr/>
          <p:nvPr/>
        </p:nvPicPr>
        <p:blipFill>
          <a:blip r:embed="rId1"/>
          <a:srcRect l="0" t="13159" r="0" b="10589"/>
          <a:stretch/>
        </p:blipFill>
        <p:spPr>
          <a:xfrm>
            <a:off x="1419480" y="2343240"/>
            <a:ext cx="3542040" cy="2700360"/>
          </a:xfrm>
          <a:prstGeom prst="rect">
            <a:avLst/>
          </a:prstGeom>
          <a:ln w="0">
            <a:noFill/>
          </a:ln>
        </p:spPr>
      </p:pic>
      <p:sp>
        <p:nvSpPr>
          <p:cNvPr id="39" name="Прямоугольник 9"/>
          <p:cNvSpPr/>
          <p:nvPr/>
        </p:nvSpPr>
        <p:spPr>
          <a:xfrm>
            <a:off x="6229440" y="2631960"/>
            <a:ext cx="4076640" cy="21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d20025"/>
                </a:solidFill>
                <a:latin typeface="Microsoft JhengHei"/>
                <a:ea typeface="Microsoft JhengHei"/>
              </a:rPr>
              <a:t>#</a:t>
            </a:r>
            <a:r>
              <a:rPr b="1" lang="ru-RU" sz="6600" spc="-1" strike="noStrike">
                <a:solidFill>
                  <a:srgbClr val="d20025"/>
                </a:solidFill>
                <a:latin typeface="Microsoft JhengHei"/>
                <a:ea typeface="Microsoft JhengHei"/>
              </a:rPr>
              <a:t>ФИНЭК</a:t>
            </a:r>
            <a:endParaRPr b="0" lang="ru-RU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6600" spc="-1" strike="noStrike">
                <a:solidFill>
                  <a:srgbClr val="19448d"/>
                </a:solidFill>
                <a:latin typeface="Microsoft JhengHei"/>
                <a:ea typeface="Microsoft JhengHei"/>
              </a:rPr>
              <a:t>МГИМО</a:t>
            </a:r>
            <a:endParaRPr b="0" lang="ru-RU" sz="6600" spc="-1" strike="noStrike">
              <a:latin typeface="Arial"/>
            </a:endParaRPr>
          </a:p>
        </p:txBody>
      </p:sp>
      <p:sp>
        <p:nvSpPr>
          <p:cNvPr id="40" name="Заголовок 3"/>
          <p:cNvSpPr/>
          <p:nvPr/>
        </p:nvSpPr>
        <p:spPr>
          <a:xfrm>
            <a:off x="1115280" y="759240"/>
            <a:ext cx="9817560" cy="13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 algn="ctr">
              <a:lnSpc>
                <a:spcPct val="90000"/>
              </a:lnSpc>
            </a:pPr>
            <a:r>
              <a:rPr b="1" lang="zxx" sz="4800" spc="-1" strike="noStrike">
                <a:solidFill>
                  <a:srgbClr val="19448d"/>
                </a:solidFill>
                <a:latin typeface="Microsoft YaHei UI"/>
                <a:ea typeface="Microsoft YaHei UI"/>
              </a:rPr>
              <a:t>Факультет финансовой экономики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41" name="Прямоугольник 1"/>
          <p:cNvSpPr/>
          <p:nvPr/>
        </p:nvSpPr>
        <p:spPr>
          <a:xfrm>
            <a:off x="3027600" y="5324760"/>
            <a:ext cx="54446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zxx" sz="5400" spc="-1" strike="noStrike">
                <a:solidFill>
                  <a:srgbClr val="19448d"/>
                </a:solidFill>
                <a:latin typeface="Microsoft YaHei UI"/>
                <a:ea typeface="Microsoft YaHei UI"/>
              </a:rPr>
              <a:t>finec.mgimo.ru</a:t>
            </a:r>
            <a:endParaRPr b="0" lang="ru-RU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Объект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Рисунок 3" descr=""/>
          <p:cNvPicPr/>
          <p:nvPr/>
        </p:nvPicPr>
        <p:blipFill>
          <a:blip r:embed="rId1"/>
          <a:srcRect l="0" t="7598" r="0" b="0"/>
          <a:stretch/>
        </p:blipFill>
        <p:spPr>
          <a:xfrm>
            <a:off x="0" y="-12600"/>
            <a:ext cx="12191400" cy="749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</TotalTime>
  <Application>LibreOffice/7.1.2.2$Windows_X86_64 LibreOffice_project/8a45595d069ef5570103caea1b71cc9d82b2aae4</Application>
  <AppVersion>15.0000</AppVersion>
  <Words>271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2020-04-12T10:33:38Z</dcterms:created>
  <dc:creator>Evgeniy Pogrebnyak</dc:creator>
  <dc:description/>
  <dc:language>ru-RU</dc:language>
  <cp:lastModifiedBy/>
  <dcterms:modified xsi:type="dcterms:W3CDTF">2021-06-05T17:13:11Z</dcterms:modified>
  <cp:revision>42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9</vt:i4>
  </property>
</Properties>
</file>