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85" r:id="rId5"/>
    <p:sldId id="264" r:id="rId6"/>
    <p:sldId id="279" r:id="rId7"/>
    <p:sldId id="265" r:id="rId8"/>
    <p:sldId id="280" r:id="rId9"/>
    <p:sldId id="268" r:id="rId10"/>
    <p:sldId id="258" r:id="rId11"/>
    <p:sldId id="278" r:id="rId12"/>
    <p:sldId id="269" r:id="rId13"/>
    <p:sldId id="271" r:id="rId14"/>
    <p:sldId id="272" r:id="rId15"/>
    <p:sldId id="283" r:id="rId16"/>
    <p:sldId id="273" r:id="rId17"/>
    <p:sldId id="274" r:id="rId18"/>
    <p:sldId id="276" r:id="rId19"/>
    <p:sldId id="263" r:id="rId20"/>
    <p:sldId id="28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and Heap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Mehnuma</a:t>
            </a:r>
            <a:r>
              <a:rPr lang="en-US" dirty="0" smtClean="0"/>
              <a:t> </a:t>
            </a:r>
            <a:r>
              <a:rPr lang="en-US" dirty="0" err="1" smtClean="0"/>
              <a:t>Tabassum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Lecturer,CSE</a:t>
            </a:r>
            <a:endParaRPr lang="en-US" dirty="0" smtClean="0"/>
          </a:p>
          <a:p>
            <a:r>
              <a:rPr lang="en-US" dirty="0" smtClean="0"/>
              <a:t>KUET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Procedure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304800" y="1600200"/>
            <a:ext cx="8229600" cy="2603241"/>
            <a:chOff x="304800" y="1600200"/>
            <a:chExt cx="8229600" cy="2603241"/>
          </a:xfrm>
        </p:grpSpPr>
        <p:grpSp>
          <p:nvGrpSpPr>
            <p:cNvPr id="3" name="Group 2"/>
            <p:cNvGrpSpPr/>
            <p:nvPr/>
          </p:nvGrpSpPr>
          <p:grpSpPr>
            <a:xfrm>
              <a:off x="304800" y="1600200"/>
              <a:ext cx="8229600" cy="2590800"/>
              <a:chOff x="0" y="1371600"/>
              <a:chExt cx="8534400" cy="3733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86860" y="13716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517140" y="19812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88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852795" y="19812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70660" y="27432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05200" y="28194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198745" y="28194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95490" y="27432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5800" y="36576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797685" y="36576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71800" y="36576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00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40910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721985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77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37655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80350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endCxn id="4" idx="2"/>
              </p:cNvCxnSpPr>
              <p:nvPr/>
            </p:nvCxnSpPr>
            <p:spPr>
              <a:xfrm flipV="1">
                <a:off x="3105786" y="1600200"/>
                <a:ext cx="981074" cy="447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7"/>
              </p:cNvCxnSpPr>
              <p:nvPr/>
            </p:nvCxnSpPr>
            <p:spPr>
              <a:xfrm rot="5400000" flipH="1" flipV="1">
                <a:off x="2129650" y="2261477"/>
                <a:ext cx="447955" cy="6494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7" idx="3"/>
              </p:cNvCxnSpPr>
              <p:nvPr/>
            </p:nvCxnSpPr>
            <p:spPr>
              <a:xfrm flipV="1">
                <a:off x="1012826" y="3133445"/>
                <a:ext cx="553617" cy="514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2" idx="0"/>
              </p:cNvCxnSpPr>
              <p:nvPr/>
            </p:nvCxnSpPr>
            <p:spPr>
              <a:xfrm rot="16200000" flipH="1">
                <a:off x="1798003" y="3330893"/>
                <a:ext cx="457200" cy="1962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1"/>
              </p:cNvCxnSpPr>
              <p:nvPr/>
            </p:nvCxnSpPr>
            <p:spPr>
              <a:xfrm>
                <a:off x="3048000" y="2362200"/>
                <a:ext cx="552983" cy="5241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8" idx="5"/>
                <a:endCxn id="14" idx="0"/>
              </p:cNvCxnSpPr>
              <p:nvPr/>
            </p:nvCxnSpPr>
            <p:spPr>
              <a:xfrm rot="16200000" flipH="1">
                <a:off x="3914369" y="3358743"/>
                <a:ext cx="524155" cy="225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0"/>
                <a:endCxn id="8" idx="3"/>
              </p:cNvCxnSpPr>
              <p:nvPr/>
            </p:nvCxnSpPr>
            <p:spPr>
              <a:xfrm rot="5400000" flipH="1" flipV="1">
                <a:off x="3225927" y="3282544"/>
                <a:ext cx="447955" cy="3021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591175" y="2362200"/>
                <a:ext cx="457835" cy="4387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4" idx="6"/>
                <a:endCxn id="6" idx="1"/>
              </p:cNvCxnSpPr>
              <p:nvPr/>
            </p:nvCxnSpPr>
            <p:spPr>
              <a:xfrm>
                <a:off x="4740910" y="1600200"/>
                <a:ext cx="1207668" cy="4479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0" idx="1"/>
              </p:cNvCxnSpPr>
              <p:nvPr/>
            </p:nvCxnSpPr>
            <p:spPr>
              <a:xfrm>
                <a:off x="6441440" y="2286000"/>
                <a:ext cx="749833" cy="5241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7575550" y="3167380"/>
                <a:ext cx="609600" cy="523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6" idx="0"/>
              </p:cNvCxnSpPr>
              <p:nvPr/>
            </p:nvCxnSpPr>
            <p:spPr>
              <a:xfrm rot="16200000" flipH="1">
                <a:off x="5624195" y="3308985"/>
                <a:ext cx="457200" cy="392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4970144" y="3308988"/>
                <a:ext cx="457203" cy="3924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 flipH="1" flipV="1">
                <a:off x="6894195" y="3336290"/>
                <a:ext cx="533400" cy="2616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960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9540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98120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66700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endCxn id="11" idx="3"/>
              </p:cNvCxnSpPr>
              <p:nvPr/>
            </p:nvCxnSpPr>
            <p:spPr>
              <a:xfrm rot="5400000" flipH="1" flipV="1">
                <a:off x="252259" y="4100387"/>
                <a:ext cx="581865" cy="4767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 flipV="1">
                <a:off x="1528623" y="4186377"/>
                <a:ext cx="524156" cy="381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 flipH="1" flipV="1">
                <a:off x="2828643" y="4257957"/>
                <a:ext cx="514914" cy="2286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6" idx="0"/>
              </p:cNvCxnSpPr>
              <p:nvPr/>
            </p:nvCxnSpPr>
            <p:spPr>
              <a:xfrm rot="16200000" flipH="1">
                <a:off x="1981201" y="4343400"/>
                <a:ext cx="533399" cy="762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6200000" flipH="1">
                <a:off x="762000" y="4343400"/>
                <a:ext cx="533402" cy="762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>
              <a:stCxn id="13" idx="5"/>
              <a:endCxn id="86" idx="0"/>
            </p:cNvCxnSpPr>
            <p:nvPr/>
          </p:nvCxnSpPr>
          <p:spPr>
            <a:xfrm rot="16200000" flipH="1">
              <a:off x="3653746" y="3512231"/>
              <a:ext cx="429014" cy="3189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733800" y="3886200"/>
              <a:ext cx="587829" cy="3172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0" y="4572000"/>
            <a:ext cx="1949450" cy="2069841"/>
            <a:chOff x="762000" y="4495800"/>
            <a:chExt cx="1949450" cy="2069841"/>
          </a:xfrm>
        </p:grpSpPr>
        <p:grpSp>
          <p:nvGrpSpPr>
            <p:cNvPr id="83" name="Group 82"/>
            <p:cNvGrpSpPr/>
            <p:nvPr/>
          </p:nvGrpSpPr>
          <p:grpSpPr>
            <a:xfrm>
              <a:off x="762000" y="4495800"/>
              <a:ext cx="1949450" cy="1771261"/>
              <a:chOff x="2517140" y="1371600"/>
              <a:chExt cx="1949450" cy="177126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812540" y="1371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517140" y="1695061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88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3940" y="2133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45740" y="25908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V="1">
                <a:off x="3105786" y="1524000"/>
                <a:ext cx="706754" cy="2065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endCxn id="48" idx="1"/>
              </p:cNvCxnSpPr>
              <p:nvPr/>
            </p:nvCxnSpPr>
            <p:spPr>
              <a:xfrm>
                <a:off x="3126740" y="1891004"/>
                <a:ext cx="552983" cy="2781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3" idx="0"/>
                <a:endCxn id="48" idx="3"/>
              </p:cNvCxnSpPr>
              <p:nvPr/>
            </p:nvCxnSpPr>
            <p:spPr>
              <a:xfrm rot="5400000" flipH="1" flipV="1">
                <a:off x="3251179" y="2162256"/>
                <a:ext cx="250131" cy="606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6200000" flipH="1">
                <a:off x="3226630" y="2719511"/>
                <a:ext cx="323461" cy="523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/>
            <p:cNvSpPr/>
            <p:nvPr/>
          </p:nvSpPr>
          <p:spPr>
            <a:xfrm>
              <a:off x="1752600" y="6248400"/>
              <a:ext cx="587829" cy="3172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429000" y="4572000"/>
            <a:ext cx="1949450" cy="2069841"/>
            <a:chOff x="762000" y="4495800"/>
            <a:chExt cx="1949450" cy="2069841"/>
          </a:xfrm>
        </p:grpSpPr>
        <p:grpSp>
          <p:nvGrpSpPr>
            <p:cNvPr id="97" name="Group 82"/>
            <p:cNvGrpSpPr/>
            <p:nvPr/>
          </p:nvGrpSpPr>
          <p:grpSpPr>
            <a:xfrm>
              <a:off x="762000" y="4495800"/>
              <a:ext cx="1949450" cy="1771261"/>
              <a:chOff x="2517140" y="1371600"/>
              <a:chExt cx="1949450" cy="177126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812540" y="1371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517140" y="1695061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88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83940" y="2133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745740" y="2590800"/>
                <a:ext cx="654050" cy="24259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70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V="1">
                <a:off x="3105786" y="1524000"/>
                <a:ext cx="706754" cy="2065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endCxn id="101" idx="1"/>
              </p:cNvCxnSpPr>
              <p:nvPr/>
            </p:nvCxnSpPr>
            <p:spPr>
              <a:xfrm>
                <a:off x="3126740" y="1891004"/>
                <a:ext cx="552983" cy="2781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2" idx="0"/>
                <a:endCxn id="101" idx="3"/>
              </p:cNvCxnSpPr>
              <p:nvPr/>
            </p:nvCxnSpPr>
            <p:spPr>
              <a:xfrm rot="5400000" flipH="1" flipV="1">
                <a:off x="3251179" y="2162256"/>
                <a:ext cx="250131" cy="606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6200000" flipH="1">
                <a:off x="3226630" y="2719511"/>
                <a:ext cx="323461" cy="523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 97"/>
            <p:cNvSpPr/>
            <p:nvPr/>
          </p:nvSpPr>
          <p:spPr>
            <a:xfrm>
              <a:off x="1752600" y="6248400"/>
              <a:ext cx="587829" cy="3172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4495800"/>
            <a:ext cx="1949450" cy="2069841"/>
            <a:chOff x="762000" y="4495800"/>
            <a:chExt cx="1949450" cy="2069841"/>
          </a:xfrm>
        </p:grpSpPr>
        <p:grpSp>
          <p:nvGrpSpPr>
            <p:cNvPr id="108" name="Group 82"/>
            <p:cNvGrpSpPr/>
            <p:nvPr/>
          </p:nvGrpSpPr>
          <p:grpSpPr>
            <a:xfrm>
              <a:off x="762000" y="4495800"/>
              <a:ext cx="1949450" cy="1771261"/>
              <a:chOff x="2517140" y="1371600"/>
              <a:chExt cx="1949450" cy="1771261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812540" y="1371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517140" y="1695061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88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583940" y="2133600"/>
                <a:ext cx="654050" cy="24259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70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745740" y="25908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flipV="1">
                <a:off x="3105786" y="1524000"/>
                <a:ext cx="706754" cy="2065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12" idx="1"/>
              </p:cNvCxnSpPr>
              <p:nvPr/>
            </p:nvCxnSpPr>
            <p:spPr>
              <a:xfrm>
                <a:off x="3126740" y="1891004"/>
                <a:ext cx="552983" cy="2781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13" idx="0"/>
                <a:endCxn id="112" idx="3"/>
              </p:cNvCxnSpPr>
              <p:nvPr/>
            </p:nvCxnSpPr>
            <p:spPr>
              <a:xfrm rot="5400000" flipH="1" flipV="1">
                <a:off x="3251179" y="2162256"/>
                <a:ext cx="250131" cy="606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rot="16200000" flipH="1">
                <a:off x="3226630" y="2719511"/>
                <a:ext cx="323461" cy="523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Oval 108"/>
            <p:cNvSpPr/>
            <p:nvPr/>
          </p:nvSpPr>
          <p:spPr>
            <a:xfrm>
              <a:off x="1752600" y="6248400"/>
              <a:ext cx="587829" cy="3172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Deleting from A Heap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76405" y="1752600"/>
            <a:ext cx="6096000" cy="3048000"/>
            <a:chOff x="1752604" y="1752600"/>
            <a:chExt cx="4495800" cy="2941740"/>
          </a:xfrm>
        </p:grpSpPr>
        <p:grpSp>
          <p:nvGrpSpPr>
            <p:cNvPr id="4" name="Group 41"/>
            <p:cNvGrpSpPr/>
            <p:nvPr/>
          </p:nvGrpSpPr>
          <p:grpSpPr>
            <a:xfrm>
              <a:off x="1752604" y="1752600"/>
              <a:ext cx="4495800" cy="2865540"/>
              <a:chOff x="108857" y="1981200"/>
              <a:chExt cx="3853543" cy="286554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96686" y="1981200"/>
                <a:ext cx="3265714" cy="2103541"/>
                <a:chOff x="5878286" y="1828800"/>
                <a:chExt cx="3265714" cy="2103541"/>
              </a:xfrm>
            </p:grpSpPr>
            <p:grpSp>
              <p:nvGrpSpPr>
                <p:cNvPr id="14" name="Group 40"/>
                <p:cNvGrpSpPr/>
                <p:nvPr/>
              </p:nvGrpSpPr>
              <p:grpSpPr>
                <a:xfrm>
                  <a:off x="5878286" y="1828800"/>
                  <a:ext cx="2732314" cy="2103541"/>
                  <a:chOff x="-133190" y="1676399"/>
                  <a:chExt cx="2571590" cy="2103541"/>
                </a:xfrm>
              </p:grpSpPr>
              <p:grpSp>
                <p:nvGrpSpPr>
                  <p:cNvPr id="17" name="Group 25"/>
                  <p:cNvGrpSpPr/>
                  <p:nvPr/>
                </p:nvGrpSpPr>
                <p:grpSpPr>
                  <a:xfrm>
                    <a:off x="-133190" y="1676399"/>
                    <a:ext cx="2571590" cy="2103540"/>
                    <a:chOff x="2153999" y="3657600"/>
                    <a:chExt cx="2548630" cy="1966432"/>
                  </a:xfrm>
                </p:grpSpPr>
                <p:grpSp>
                  <p:nvGrpSpPr>
                    <p:cNvPr id="20" name="Group 43"/>
                    <p:cNvGrpSpPr/>
                    <p:nvPr/>
                  </p:nvGrpSpPr>
                  <p:grpSpPr>
                    <a:xfrm>
                      <a:off x="2153999" y="3657600"/>
                      <a:ext cx="2548630" cy="1895198"/>
                      <a:chOff x="-132001" y="3581400"/>
                      <a:chExt cx="2548630" cy="1895198"/>
                    </a:xfrm>
                  </p:grpSpPr>
                  <p:grpSp>
                    <p:nvGrpSpPr>
                      <p:cNvPr id="23" name="Group 32"/>
                      <p:cNvGrpSpPr/>
                      <p:nvPr/>
                    </p:nvGrpSpPr>
                    <p:grpSpPr>
                      <a:xfrm>
                        <a:off x="533400" y="3581400"/>
                        <a:ext cx="1883229" cy="1161299"/>
                        <a:chOff x="3581400" y="1981200"/>
                        <a:chExt cx="1883229" cy="1161299"/>
                      </a:xfrm>
                    </p:grpSpPr>
                    <p:grpSp>
                      <p:nvGrpSpPr>
                        <p:cNvPr id="26" name="Group 69"/>
                        <p:cNvGrpSpPr/>
                        <p:nvPr/>
                      </p:nvGrpSpPr>
                      <p:grpSpPr>
                        <a:xfrm>
                          <a:off x="3581400" y="1981200"/>
                          <a:ext cx="1273629" cy="1161299"/>
                          <a:chOff x="1828800" y="1981200"/>
                          <a:chExt cx="1273629" cy="1161299"/>
                        </a:xfrm>
                      </p:grpSpPr>
                      <p:sp>
                        <p:nvSpPr>
                          <p:cNvPr id="29" name="Oval 21"/>
                          <p:cNvSpPr/>
                          <p:nvPr/>
                        </p:nvSpPr>
                        <p:spPr>
                          <a:xfrm>
                            <a:off x="2514600" y="1981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" name="Oval 29"/>
                          <p:cNvSpPr/>
                          <p:nvPr/>
                        </p:nvSpPr>
                        <p:spPr>
                          <a:xfrm>
                            <a:off x="1828800" y="2743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31" name="Straight Connector 30"/>
                          <p:cNvCxnSpPr/>
                          <p:nvPr/>
                        </p:nvCxnSpPr>
                        <p:spPr>
                          <a:xfrm rot="5400000" flipH="1" flipV="1">
                            <a:off x="2206513" y="2325311"/>
                            <a:ext cx="397461" cy="390886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7" name="Straight Connector 26"/>
                        <p:cNvCxnSpPr/>
                        <p:nvPr/>
                      </p:nvCxnSpPr>
                      <p:spPr>
                        <a:xfrm>
                          <a:off x="4724400" y="2362201"/>
                          <a:ext cx="446315" cy="38099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Oval 11"/>
                        <p:cNvSpPr/>
                        <p:nvPr/>
                      </p:nvSpPr>
                      <p:spPr>
                        <a:xfrm>
                          <a:off x="4876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24" name="Straight Connector 23"/>
                      <p:cNvCxnSpPr>
                        <a:endCxn id="30" idx="3"/>
                      </p:cNvCxnSpPr>
                      <p:nvPr/>
                    </p:nvCxnSpPr>
                    <p:spPr>
                      <a:xfrm rot="5400000" flipH="1" flipV="1">
                        <a:off x="243324" y="4745700"/>
                        <a:ext cx="437638" cy="314685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8"/>
                      <p:cNvSpPr/>
                      <p:nvPr/>
                    </p:nvSpPr>
                    <p:spPr>
                      <a:xfrm>
                        <a:off x="-132001" y="5077299"/>
                        <a:ext cx="587829" cy="39929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16200000" flipH="1">
                      <a:off x="3036647" y="4899615"/>
                      <a:ext cx="427400" cy="2228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5"/>
                    <p:cNvSpPr/>
                    <p:nvPr/>
                  </p:nvSpPr>
                  <p:spPr>
                    <a:xfrm>
                      <a:off x="3067851" y="5224733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 rot="5400000" flipH="1" flipV="1">
                    <a:off x="1789705" y="3000668"/>
                    <a:ext cx="434130" cy="2701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8"/>
                  <p:cNvSpPr/>
                  <p:nvPr/>
                </p:nvSpPr>
                <p:spPr>
                  <a:xfrm>
                    <a:off x="1577788" y="3352800"/>
                    <a:ext cx="587829" cy="4271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rot="16200000" flipH="1">
                  <a:off x="8349049" y="3157152"/>
                  <a:ext cx="457200" cy="2388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5"/>
                <p:cNvSpPr/>
                <p:nvPr/>
              </p:nvSpPr>
              <p:spPr>
                <a:xfrm>
                  <a:off x="8513805" y="3505200"/>
                  <a:ext cx="630195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65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442249" y="4020893"/>
                <a:ext cx="443559" cy="3265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8"/>
              <p:cNvSpPr/>
              <p:nvPr/>
            </p:nvSpPr>
            <p:spPr>
              <a:xfrm>
                <a:off x="108857" y="44196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2719969" y="3909432"/>
              <a:ext cx="519753" cy="168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4152901" y="3848100"/>
              <a:ext cx="457201" cy="381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599739" y="4005135"/>
              <a:ext cx="391950" cy="152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8"/>
            <p:cNvSpPr/>
            <p:nvPr/>
          </p:nvSpPr>
          <p:spPr>
            <a:xfrm>
              <a:off x="27432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8"/>
            <p:cNvSpPr/>
            <p:nvPr/>
          </p:nvSpPr>
          <p:spPr>
            <a:xfrm>
              <a:off x="4343400" y="4267200"/>
              <a:ext cx="630195" cy="42714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200" y="5638800"/>
            <a:ext cx="7315200" cy="871954"/>
            <a:chOff x="1" y="5562600"/>
            <a:chExt cx="4929190" cy="871954"/>
          </a:xfrm>
        </p:grpSpPr>
        <p:grpSp>
          <p:nvGrpSpPr>
            <p:cNvPr id="34" name="Group 130"/>
            <p:cNvGrpSpPr/>
            <p:nvPr/>
          </p:nvGrpSpPr>
          <p:grpSpPr>
            <a:xfrm>
              <a:off x="1" y="5562600"/>
              <a:ext cx="4929189" cy="338554"/>
              <a:chOff x="0" y="5562600"/>
              <a:chExt cx="5143502" cy="338554"/>
            </a:xfrm>
          </p:grpSpPr>
          <p:grpSp>
            <p:nvGrpSpPr>
              <p:cNvPr id="35" name="Group 107"/>
              <p:cNvGrpSpPr/>
              <p:nvPr/>
            </p:nvGrpSpPr>
            <p:grpSpPr>
              <a:xfrm>
                <a:off x="0" y="5562600"/>
                <a:ext cx="1752600" cy="338554"/>
                <a:chOff x="152400" y="5562600"/>
                <a:chExt cx="2743200" cy="338554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95</a:t>
                  </a:r>
                  <a:endParaRPr lang="en-US" sz="1600" b="1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85</a:t>
                  </a:r>
                  <a:endParaRPr lang="en-US" sz="1600" b="1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70</a:t>
                  </a:r>
                  <a:endParaRPr lang="en-US" sz="1600" b="1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55</a:t>
                  </a:r>
                  <a:endParaRPr lang="en-US" sz="1600" b="1" dirty="0"/>
                </a:p>
              </p:txBody>
            </p:sp>
          </p:grpSp>
          <p:grpSp>
            <p:nvGrpSpPr>
              <p:cNvPr id="37" name="Group 109"/>
              <p:cNvGrpSpPr/>
              <p:nvPr/>
            </p:nvGrpSpPr>
            <p:grpSpPr>
              <a:xfrm>
                <a:off x="1752600" y="5562600"/>
                <a:ext cx="1905000" cy="338554"/>
                <a:chOff x="152400" y="5562600"/>
                <a:chExt cx="2743200" cy="338554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33</a:t>
                  </a:r>
                  <a:endParaRPr lang="en-US" sz="1600" b="1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30</a:t>
                  </a:r>
                  <a:endParaRPr lang="en-US" sz="1600" b="1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65</a:t>
                  </a:r>
                  <a:endParaRPr lang="en-US" sz="1600" b="1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15</a:t>
                  </a:r>
                  <a:endParaRPr lang="en-US" sz="1600" b="1" dirty="0"/>
                </a:p>
              </p:txBody>
            </p:sp>
          </p:grpSp>
          <p:grpSp>
            <p:nvGrpSpPr>
              <p:cNvPr id="38" name="Group 114"/>
              <p:cNvGrpSpPr/>
              <p:nvPr/>
            </p:nvGrpSpPr>
            <p:grpSpPr>
              <a:xfrm>
                <a:off x="3657600" y="5562600"/>
                <a:ext cx="1485902" cy="338554"/>
                <a:chOff x="152400" y="5562600"/>
                <a:chExt cx="2057401" cy="338554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1524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20</a:t>
                  </a:r>
                  <a:endParaRPr lang="en-US" sz="1600" b="1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38201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15</a:t>
                  </a:r>
                  <a:endParaRPr lang="en-US" sz="1600" b="1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5240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22</a:t>
                  </a:r>
                  <a:endParaRPr lang="en-US" sz="1600" b="1" dirty="0"/>
                </a:p>
              </p:txBody>
            </p:sp>
          </p:grpSp>
        </p:grpSp>
        <p:grpSp>
          <p:nvGrpSpPr>
            <p:cNvPr id="62" name="Group 130"/>
            <p:cNvGrpSpPr/>
            <p:nvPr/>
          </p:nvGrpSpPr>
          <p:grpSpPr>
            <a:xfrm>
              <a:off x="1" y="6096000"/>
              <a:ext cx="4929190" cy="338554"/>
              <a:chOff x="0" y="5562600"/>
              <a:chExt cx="5143502" cy="338554"/>
            </a:xfrm>
          </p:grpSpPr>
          <p:grpSp>
            <p:nvGrpSpPr>
              <p:cNvPr id="64" name="Group 107"/>
              <p:cNvGrpSpPr/>
              <p:nvPr/>
            </p:nvGrpSpPr>
            <p:grpSpPr>
              <a:xfrm>
                <a:off x="0" y="5562600"/>
                <a:ext cx="1752600" cy="338554"/>
                <a:chOff x="152400" y="5562600"/>
                <a:chExt cx="2743200" cy="338554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</a:t>
                  </a:r>
                  <a:endParaRPr lang="en-US" sz="1600" b="1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</a:t>
                  </a:r>
                  <a:endParaRPr lang="en-US" sz="1600" b="1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</a:t>
                  </a:r>
                  <a:endParaRPr lang="en-US" sz="1600" b="1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4</a:t>
                  </a:r>
                  <a:endParaRPr lang="en-US" sz="1600" b="1" dirty="0"/>
                </a:p>
              </p:txBody>
            </p:sp>
          </p:grpSp>
          <p:grpSp>
            <p:nvGrpSpPr>
              <p:cNvPr id="65" name="Group 109"/>
              <p:cNvGrpSpPr/>
              <p:nvPr/>
            </p:nvGrpSpPr>
            <p:grpSpPr>
              <a:xfrm>
                <a:off x="1752600" y="5562600"/>
                <a:ext cx="1905000" cy="338554"/>
                <a:chOff x="152400" y="5562600"/>
                <a:chExt cx="2743200" cy="338554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5</a:t>
                  </a:r>
                  <a:endParaRPr lang="en-US" sz="1600" b="1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6</a:t>
                  </a:r>
                  <a:endParaRPr lang="en-US" sz="16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7</a:t>
                  </a:r>
                  <a:endParaRPr lang="en-US" sz="1600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8</a:t>
                  </a:r>
                  <a:endParaRPr lang="en-US" sz="1600" b="1" dirty="0"/>
                </a:p>
              </p:txBody>
            </p:sp>
          </p:grpSp>
          <p:grpSp>
            <p:nvGrpSpPr>
              <p:cNvPr id="66" name="Group 114"/>
              <p:cNvGrpSpPr/>
              <p:nvPr/>
            </p:nvGrpSpPr>
            <p:grpSpPr>
              <a:xfrm>
                <a:off x="3657600" y="5562600"/>
                <a:ext cx="1485902" cy="338554"/>
                <a:chOff x="152400" y="5562600"/>
                <a:chExt cx="2057401" cy="338554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524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9</a:t>
                  </a:r>
                  <a:endParaRPr lang="en-US" sz="1600" b="1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38201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10</a:t>
                  </a:r>
                  <a:endParaRPr lang="en-US" sz="1600" b="1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40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11</a:t>
                  </a:r>
                  <a:endParaRPr lang="en-US" sz="1600" b="1" dirty="0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Delete(TREE,N,ITEM)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53000" y="1066800"/>
            <a:ext cx="4191000" cy="1524000"/>
            <a:chOff x="1752600" y="1752600"/>
            <a:chExt cx="4495800" cy="2941740"/>
          </a:xfrm>
        </p:grpSpPr>
        <p:grpSp>
          <p:nvGrpSpPr>
            <p:cNvPr id="4" name="Group 41"/>
            <p:cNvGrpSpPr/>
            <p:nvPr/>
          </p:nvGrpSpPr>
          <p:grpSpPr>
            <a:xfrm>
              <a:off x="1752604" y="1752600"/>
              <a:ext cx="4495800" cy="2865540"/>
              <a:chOff x="108857" y="1981200"/>
              <a:chExt cx="3853543" cy="286554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96686" y="1981200"/>
                <a:ext cx="3265714" cy="2103541"/>
                <a:chOff x="5878286" y="1828800"/>
                <a:chExt cx="3265714" cy="2103541"/>
              </a:xfrm>
            </p:grpSpPr>
            <p:grpSp>
              <p:nvGrpSpPr>
                <p:cNvPr id="14" name="Group 40"/>
                <p:cNvGrpSpPr/>
                <p:nvPr/>
              </p:nvGrpSpPr>
              <p:grpSpPr>
                <a:xfrm>
                  <a:off x="5878286" y="1828800"/>
                  <a:ext cx="2732314" cy="2103541"/>
                  <a:chOff x="-133190" y="1676399"/>
                  <a:chExt cx="2571590" cy="2103541"/>
                </a:xfrm>
              </p:grpSpPr>
              <p:grpSp>
                <p:nvGrpSpPr>
                  <p:cNvPr id="17" name="Group 25"/>
                  <p:cNvGrpSpPr/>
                  <p:nvPr/>
                </p:nvGrpSpPr>
                <p:grpSpPr>
                  <a:xfrm>
                    <a:off x="-133190" y="1676399"/>
                    <a:ext cx="2571590" cy="2103540"/>
                    <a:chOff x="2153999" y="3657600"/>
                    <a:chExt cx="2548630" cy="1966432"/>
                  </a:xfrm>
                </p:grpSpPr>
                <p:grpSp>
                  <p:nvGrpSpPr>
                    <p:cNvPr id="20" name="Group 43"/>
                    <p:cNvGrpSpPr/>
                    <p:nvPr/>
                  </p:nvGrpSpPr>
                  <p:grpSpPr>
                    <a:xfrm>
                      <a:off x="2153999" y="3657600"/>
                      <a:ext cx="2548630" cy="1895198"/>
                      <a:chOff x="-132001" y="3581400"/>
                      <a:chExt cx="2548630" cy="1895198"/>
                    </a:xfrm>
                  </p:grpSpPr>
                  <p:grpSp>
                    <p:nvGrpSpPr>
                      <p:cNvPr id="23" name="Group 32"/>
                      <p:cNvGrpSpPr/>
                      <p:nvPr/>
                    </p:nvGrpSpPr>
                    <p:grpSpPr>
                      <a:xfrm>
                        <a:off x="533400" y="3581400"/>
                        <a:ext cx="1883229" cy="1161299"/>
                        <a:chOff x="3581400" y="1981200"/>
                        <a:chExt cx="1883229" cy="1161299"/>
                      </a:xfrm>
                    </p:grpSpPr>
                    <p:grpSp>
                      <p:nvGrpSpPr>
                        <p:cNvPr id="26" name="Group 69"/>
                        <p:cNvGrpSpPr/>
                        <p:nvPr/>
                      </p:nvGrpSpPr>
                      <p:grpSpPr>
                        <a:xfrm>
                          <a:off x="3581400" y="1981200"/>
                          <a:ext cx="1273629" cy="1161299"/>
                          <a:chOff x="1828800" y="1981200"/>
                          <a:chExt cx="1273629" cy="1161299"/>
                        </a:xfrm>
                      </p:grpSpPr>
                      <p:sp>
                        <p:nvSpPr>
                          <p:cNvPr id="29" name="Oval 21"/>
                          <p:cNvSpPr/>
                          <p:nvPr/>
                        </p:nvSpPr>
                        <p:spPr>
                          <a:xfrm>
                            <a:off x="2514600" y="1981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" name="Oval 29"/>
                          <p:cNvSpPr/>
                          <p:nvPr/>
                        </p:nvSpPr>
                        <p:spPr>
                          <a:xfrm>
                            <a:off x="1828800" y="2743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31" name="Straight Connector 30"/>
                          <p:cNvCxnSpPr/>
                          <p:nvPr/>
                        </p:nvCxnSpPr>
                        <p:spPr>
                          <a:xfrm rot="5400000" flipH="1" flipV="1">
                            <a:off x="2206513" y="2325311"/>
                            <a:ext cx="397461" cy="390886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7" name="Straight Connector 26"/>
                        <p:cNvCxnSpPr/>
                        <p:nvPr/>
                      </p:nvCxnSpPr>
                      <p:spPr>
                        <a:xfrm>
                          <a:off x="4724400" y="2362201"/>
                          <a:ext cx="446315" cy="38099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Oval 11"/>
                        <p:cNvSpPr/>
                        <p:nvPr/>
                      </p:nvSpPr>
                      <p:spPr>
                        <a:xfrm>
                          <a:off x="4876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24" name="Straight Connector 23"/>
                      <p:cNvCxnSpPr>
                        <a:endCxn id="30" idx="3"/>
                      </p:cNvCxnSpPr>
                      <p:nvPr/>
                    </p:nvCxnSpPr>
                    <p:spPr>
                      <a:xfrm rot="5400000" flipH="1" flipV="1">
                        <a:off x="243324" y="4745700"/>
                        <a:ext cx="437638" cy="314685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8"/>
                      <p:cNvSpPr/>
                      <p:nvPr/>
                    </p:nvSpPr>
                    <p:spPr>
                      <a:xfrm>
                        <a:off x="-132001" y="5077299"/>
                        <a:ext cx="587829" cy="39929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16200000" flipH="1">
                      <a:off x="3036647" y="4899615"/>
                      <a:ext cx="427400" cy="2228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5"/>
                    <p:cNvSpPr/>
                    <p:nvPr/>
                  </p:nvSpPr>
                  <p:spPr>
                    <a:xfrm>
                      <a:off x="3067851" y="5224733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 rot="5400000" flipH="1" flipV="1">
                    <a:off x="1789705" y="3000668"/>
                    <a:ext cx="434130" cy="2701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8"/>
                  <p:cNvSpPr/>
                  <p:nvPr/>
                </p:nvSpPr>
                <p:spPr>
                  <a:xfrm>
                    <a:off x="1577788" y="3352800"/>
                    <a:ext cx="587829" cy="4271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rot="16200000" flipH="1">
                  <a:off x="8349049" y="3157152"/>
                  <a:ext cx="457200" cy="2388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5"/>
                <p:cNvSpPr/>
                <p:nvPr/>
              </p:nvSpPr>
              <p:spPr>
                <a:xfrm>
                  <a:off x="8513805" y="3505200"/>
                  <a:ext cx="630195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65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442249" y="4020893"/>
                <a:ext cx="443559" cy="3265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8"/>
              <p:cNvSpPr/>
              <p:nvPr/>
            </p:nvSpPr>
            <p:spPr>
              <a:xfrm>
                <a:off x="108857" y="44196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2719969" y="3909432"/>
              <a:ext cx="519753" cy="168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4152901" y="3848100"/>
              <a:ext cx="457201" cy="381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614026" y="3929774"/>
              <a:ext cx="391950" cy="152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8"/>
            <p:cNvSpPr/>
            <p:nvPr/>
          </p:nvSpPr>
          <p:spPr>
            <a:xfrm>
              <a:off x="27432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8"/>
            <p:cNvSpPr/>
            <p:nvPr/>
          </p:nvSpPr>
          <p:spPr>
            <a:xfrm>
              <a:off x="4343400" y="4267200"/>
              <a:ext cx="630195" cy="42714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14400" y="5986046"/>
            <a:ext cx="7315200" cy="871954"/>
            <a:chOff x="1" y="5562600"/>
            <a:chExt cx="4929190" cy="871954"/>
          </a:xfrm>
        </p:grpSpPr>
        <p:grpSp>
          <p:nvGrpSpPr>
            <p:cNvPr id="33" name="Group 130"/>
            <p:cNvGrpSpPr/>
            <p:nvPr/>
          </p:nvGrpSpPr>
          <p:grpSpPr>
            <a:xfrm>
              <a:off x="1" y="5562600"/>
              <a:ext cx="4929189" cy="338554"/>
              <a:chOff x="0" y="5562600"/>
              <a:chExt cx="5143502" cy="338554"/>
            </a:xfrm>
          </p:grpSpPr>
          <p:grpSp>
            <p:nvGrpSpPr>
              <p:cNvPr id="34" name="Group 107"/>
              <p:cNvGrpSpPr/>
              <p:nvPr/>
            </p:nvGrpSpPr>
            <p:grpSpPr>
              <a:xfrm>
                <a:off x="0" y="5562600"/>
                <a:ext cx="1752600" cy="338554"/>
                <a:chOff x="152400" y="5562600"/>
                <a:chExt cx="2743200" cy="338554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95</a:t>
                  </a:r>
                  <a:endParaRPr lang="en-US" sz="1600" b="1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85</a:t>
                  </a:r>
                  <a:endParaRPr lang="en-US" sz="1600" b="1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70</a:t>
                  </a:r>
                  <a:endParaRPr lang="en-US" sz="1600" b="1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55</a:t>
                  </a:r>
                  <a:endParaRPr lang="en-US" sz="1600" b="1" dirty="0"/>
                </a:p>
              </p:txBody>
            </p:sp>
          </p:grpSp>
          <p:grpSp>
            <p:nvGrpSpPr>
              <p:cNvPr id="35" name="Group 109"/>
              <p:cNvGrpSpPr/>
              <p:nvPr/>
            </p:nvGrpSpPr>
            <p:grpSpPr>
              <a:xfrm>
                <a:off x="1752600" y="5562600"/>
                <a:ext cx="1905000" cy="338554"/>
                <a:chOff x="152400" y="5562600"/>
                <a:chExt cx="2743200" cy="338554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33</a:t>
                  </a:r>
                  <a:endParaRPr lang="en-US" sz="1600" b="1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30</a:t>
                  </a:r>
                  <a:endParaRPr lang="en-US" sz="1600" b="1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65</a:t>
                  </a:r>
                  <a:endParaRPr lang="en-US" sz="1600" b="1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15</a:t>
                  </a:r>
                  <a:endParaRPr lang="en-US" sz="1600" b="1" dirty="0"/>
                </a:p>
              </p:txBody>
            </p:sp>
          </p:grpSp>
          <p:grpSp>
            <p:nvGrpSpPr>
              <p:cNvPr id="36" name="Group 114"/>
              <p:cNvGrpSpPr/>
              <p:nvPr/>
            </p:nvGrpSpPr>
            <p:grpSpPr>
              <a:xfrm>
                <a:off x="3657600" y="5562600"/>
                <a:ext cx="1485902" cy="338554"/>
                <a:chOff x="152400" y="5562600"/>
                <a:chExt cx="2057401" cy="338554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1524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20</a:t>
                  </a:r>
                  <a:endParaRPr lang="en-US" sz="1600" b="1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38201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15</a:t>
                  </a:r>
                  <a:endParaRPr lang="en-US" sz="1600" b="1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5240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22</a:t>
                  </a:r>
                  <a:endParaRPr lang="en-US" sz="1600" b="1" dirty="0"/>
                </a:p>
              </p:txBody>
            </p:sp>
          </p:grpSp>
        </p:grpSp>
        <p:grpSp>
          <p:nvGrpSpPr>
            <p:cNvPr id="37" name="Group 130"/>
            <p:cNvGrpSpPr/>
            <p:nvPr/>
          </p:nvGrpSpPr>
          <p:grpSpPr>
            <a:xfrm>
              <a:off x="1" y="6096000"/>
              <a:ext cx="4929190" cy="338554"/>
              <a:chOff x="0" y="5562600"/>
              <a:chExt cx="5143502" cy="338554"/>
            </a:xfrm>
          </p:grpSpPr>
          <p:grpSp>
            <p:nvGrpSpPr>
              <p:cNvPr id="38" name="Group 107"/>
              <p:cNvGrpSpPr/>
              <p:nvPr/>
            </p:nvGrpSpPr>
            <p:grpSpPr>
              <a:xfrm>
                <a:off x="0" y="5562600"/>
                <a:ext cx="1752600" cy="338554"/>
                <a:chOff x="152400" y="5562600"/>
                <a:chExt cx="2743200" cy="338554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</a:t>
                  </a:r>
                  <a:endParaRPr lang="en-US" sz="1600" b="1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</a:t>
                  </a:r>
                  <a:endParaRPr lang="en-US" sz="1600" b="1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</a:t>
                  </a:r>
                  <a:endParaRPr lang="en-US" sz="1600" b="1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4</a:t>
                  </a:r>
                  <a:endParaRPr lang="en-US" sz="1600" b="1" dirty="0"/>
                </a:p>
              </p:txBody>
            </p:sp>
          </p:grpSp>
          <p:grpSp>
            <p:nvGrpSpPr>
              <p:cNvPr id="39" name="Group 109"/>
              <p:cNvGrpSpPr/>
              <p:nvPr/>
            </p:nvGrpSpPr>
            <p:grpSpPr>
              <a:xfrm>
                <a:off x="1752600" y="5562600"/>
                <a:ext cx="1905000" cy="338554"/>
                <a:chOff x="152400" y="5562600"/>
                <a:chExt cx="2743200" cy="338554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5</a:t>
                  </a:r>
                  <a:endParaRPr lang="en-US" sz="1600" b="1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6</a:t>
                  </a:r>
                  <a:endParaRPr lang="en-US" sz="16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7</a:t>
                  </a:r>
                  <a:endParaRPr lang="en-US" sz="1600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8</a:t>
                  </a:r>
                  <a:endParaRPr lang="en-US" sz="1600" b="1" dirty="0"/>
                </a:p>
              </p:txBody>
            </p:sp>
          </p:grpSp>
          <p:grpSp>
            <p:nvGrpSpPr>
              <p:cNvPr id="40" name="Group 114"/>
              <p:cNvGrpSpPr/>
              <p:nvPr/>
            </p:nvGrpSpPr>
            <p:grpSpPr>
              <a:xfrm>
                <a:off x="3657600" y="5562600"/>
                <a:ext cx="1485902" cy="338554"/>
                <a:chOff x="152400" y="5562600"/>
                <a:chExt cx="2057401" cy="338554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524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9</a:t>
                  </a:r>
                  <a:endParaRPr lang="en-US" sz="1600" b="1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38201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10</a:t>
                  </a:r>
                  <a:endParaRPr lang="en-US" sz="1600" b="1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40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11</a:t>
                  </a:r>
                  <a:endParaRPr lang="en-US" sz="1600" b="1" dirty="0"/>
                </a:p>
              </p:txBody>
            </p:sp>
          </p:grpSp>
        </p:grpSp>
      </p:grpSp>
      <p:sp>
        <p:nvSpPr>
          <p:cNvPr id="63" name="TextBox 62"/>
          <p:cNvSpPr txBox="1"/>
          <p:nvPr/>
        </p:nvSpPr>
        <p:spPr>
          <a:xfrm>
            <a:off x="0" y="160020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Set ITEM = TREE[1]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Set LAST = TREE[N],N = N-1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Set PTR = 1,LEFT = 2 and RIGHT =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Repeat 5 to 7 while RIGHT≤N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/>
              <a:t>If LAST ≥ TREE[LEFT] and LAST ≥ TREE[RIGHT] then set TREE[PTR] = LAST and RETURN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/>
              <a:t>If TREE[RIGHT] ≤ TREE[LEFT] then TREE[PTR] = TREE[LEFT] and PTR = LEFT</a:t>
            </a:r>
          </a:p>
          <a:p>
            <a:pPr marL="800100" lvl="1" indent="-342900"/>
            <a:r>
              <a:rPr lang="en-US" sz="2000" b="1" dirty="0" smtClean="0"/>
              <a:t>     Else TREE[PTR] = TREE[RIGHT] and PTR = RIGHT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b="1" dirty="0" smtClean="0"/>
              <a:t>Set LEFT = 2×PTR and RIGHT = LEFT+1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/>
              <a:t>If LEFT = N and if LAST&lt;TREE[LEFT],then set PTR=LEFT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/>
              <a:t>Set TREE[PTR] = LAST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/>
              <a:t>Return 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9"/>
          <p:cNvGrpSpPr/>
          <p:nvPr/>
        </p:nvGrpSpPr>
        <p:grpSpPr>
          <a:xfrm>
            <a:off x="7315200" y="4038600"/>
            <a:ext cx="1371600" cy="369332"/>
            <a:chOff x="6705600" y="3429000"/>
            <a:chExt cx="1371600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6705600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ITEM </a:t>
              </a:r>
              <a:endParaRPr lang="en-US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91400" y="3429000"/>
              <a:ext cx="685800" cy="36933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95 </a:t>
              </a:r>
              <a:endParaRPr lang="en-US" b="1" dirty="0"/>
            </a:p>
          </p:txBody>
        </p:sp>
      </p:grpSp>
      <p:grpSp>
        <p:nvGrpSpPr>
          <p:cNvPr id="43" name="Group 65"/>
          <p:cNvGrpSpPr/>
          <p:nvPr/>
        </p:nvGrpSpPr>
        <p:grpSpPr>
          <a:xfrm>
            <a:off x="7315200" y="4648200"/>
            <a:ext cx="1371600" cy="369332"/>
            <a:chOff x="6705600" y="3810000"/>
            <a:chExt cx="1371600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6705600" y="3810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LAST </a:t>
              </a:r>
              <a:endParaRPr 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1400" y="3810000"/>
              <a:ext cx="685800" cy="36933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22 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Delete(TREE,N,ITEM)</a:t>
            </a:r>
            <a:endParaRPr lang="en-US" dirty="0"/>
          </a:p>
        </p:txBody>
      </p:sp>
      <p:grpSp>
        <p:nvGrpSpPr>
          <p:cNvPr id="44" name="Group 79"/>
          <p:cNvGrpSpPr/>
          <p:nvPr/>
        </p:nvGrpSpPr>
        <p:grpSpPr>
          <a:xfrm>
            <a:off x="1828800" y="5410200"/>
            <a:ext cx="838200" cy="646331"/>
            <a:chOff x="685800" y="5410200"/>
            <a:chExt cx="685800" cy="646331"/>
          </a:xfrm>
        </p:grpSpPr>
        <p:sp>
          <p:nvSpPr>
            <p:cNvPr id="69" name="TextBox 68"/>
            <p:cNvSpPr txBox="1"/>
            <p:nvPr/>
          </p:nvSpPr>
          <p:spPr>
            <a:xfrm>
              <a:off x="685800" y="5410200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RIGHT </a:t>
              </a:r>
              <a:endParaRPr lang="en-US" b="1" dirty="0"/>
            </a:p>
          </p:txBody>
        </p:sp>
        <p:cxnSp>
          <p:nvCxnSpPr>
            <p:cNvPr id="76" name="Straight Arrow Connector 75"/>
            <p:cNvCxnSpPr>
              <a:endCxn id="85" idx="0"/>
            </p:cNvCxnSpPr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88"/>
          <p:cNvGrpSpPr/>
          <p:nvPr/>
        </p:nvGrpSpPr>
        <p:grpSpPr>
          <a:xfrm>
            <a:off x="1143000" y="5410200"/>
            <a:ext cx="692572" cy="575846"/>
            <a:chOff x="533400" y="5410200"/>
            <a:chExt cx="692572" cy="575846"/>
          </a:xfrm>
        </p:grpSpPr>
        <p:sp>
          <p:nvSpPr>
            <p:cNvPr id="90" name="TextBox 89"/>
            <p:cNvSpPr txBox="1"/>
            <p:nvPr/>
          </p:nvSpPr>
          <p:spPr>
            <a:xfrm>
              <a:off x="533400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LEFT </a:t>
              </a:r>
              <a:endParaRPr lang="en-US" b="1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91"/>
          <p:cNvGrpSpPr/>
          <p:nvPr/>
        </p:nvGrpSpPr>
        <p:grpSpPr>
          <a:xfrm>
            <a:off x="685800" y="5410200"/>
            <a:ext cx="685800" cy="575846"/>
            <a:chOff x="685800" y="5410200"/>
            <a:chExt cx="685800" cy="575846"/>
          </a:xfrm>
        </p:grpSpPr>
        <p:sp>
          <p:nvSpPr>
            <p:cNvPr id="93" name="TextBox 92"/>
            <p:cNvSpPr txBox="1"/>
            <p:nvPr/>
          </p:nvSpPr>
          <p:spPr>
            <a:xfrm>
              <a:off x="685800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PTR </a:t>
              </a:r>
              <a:endParaRPr lang="en-US" b="1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0" y="137160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ITEM = TREE[1]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LAST = TREE[N],N = N-1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PTR = 1,LEFT = 2 and RIGHT =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Repeat 5 to 7 while RIGHT≤N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LAST ≥ TREE[LEFT] and LAST ≥ TREE[RIGHT] then set TREE[PTR] = LAST and RETURN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TREE[RIGHT] ≤ TREE[LEFT] then TREE[PTR] = TREE[LEFT] and PTR = LEFT</a:t>
            </a:r>
          </a:p>
          <a:p>
            <a:pPr marL="800100" lvl="1" indent="-342900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     Else TREE[PTR] = TREE[RIGHT] and PTR = RIGHT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LEFT = 2×PTR and RIGHT = LEFT+1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LEFT = N and if LAST&lt;TREE[LEFT],then set PTR=LEFT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TREE[PTR] = LAST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Return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914400" y="5986046"/>
            <a:ext cx="2492584" cy="338554"/>
            <a:chOff x="152400" y="5562600"/>
            <a:chExt cx="2743200" cy="338554"/>
          </a:xfrm>
        </p:grpSpPr>
        <p:sp>
          <p:nvSpPr>
            <p:cNvPr id="118" name="TextBox 117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95</a:t>
              </a:r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85</a:t>
              </a:r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70</a:t>
              </a:r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55</a:t>
              </a:r>
              <a:endParaRPr lang="en-US" sz="1600" b="1" dirty="0"/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3406985" y="5986046"/>
            <a:ext cx="2709331" cy="338554"/>
            <a:chOff x="152400" y="5562600"/>
            <a:chExt cx="2743200" cy="338554"/>
          </a:xfrm>
        </p:grpSpPr>
        <p:sp>
          <p:nvSpPr>
            <p:cNvPr id="114" name="TextBox 113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33</a:t>
              </a:r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30</a:t>
              </a:r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65</a:t>
              </a:r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15</a:t>
              </a:r>
              <a:endParaRPr lang="en-US" sz="1600" b="1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116316" y="5986046"/>
            <a:ext cx="70442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6820744" y="5986046"/>
            <a:ext cx="70442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15</a:t>
            </a:r>
            <a:endParaRPr lang="en-US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7525169" y="5986046"/>
            <a:ext cx="70442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22</a:t>
            </a:r>
            <a:endParaRPr lang="en-US" sz="1600" b="1" dirty="0"/>
          </a:p>
        </p:txBody>
      </p:sp>
      <p:grpSp>
        <p:nvGrpSpPr>
          <p:cNvPr id="92" name="Group 107"/>
          <p:cNvGrpSpPr/>
          <p:nvPr/>
        </p:nvGrpSpPr>
        <p:grpSpPr>
          <a:xfrm>
            <a:off x="914400" y="6519446"/>
            <a:ext cx="2492585" cy="338554"/>
            <a:chOff x="152400" y="5562600"/>
            <a:chExt cx="2743200" cy="338554"/>
          </a:xfrm>
        </p:grpSpPr>
        <p:sp>
          <p:nvSpPr>
            <p:cNvPr id="104" name="TextBox 103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</a:t>
              </a:r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</a:t>
              </a:r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</a:t>
              </a:r>
              <a:endParaRPr lang="en-US" sz="1600" b="1" dirty="0"/>
            </a:p>
          </p:txBody>
        </p:sp>
      </p:grpSp>
      <p:grpSp>
        <p:nvGrpSpPr>
          <p:cNvPr id="95" name="Group 109"/>
          <p:cNvGrpSpPr/>
          <p:nvPr/>
        </p:nvGrpSpPr>
        <p:grpSpPr>
          <a:xfrm>
            <a:off x="3406985" y="6519446"/>
            <a:ext cx="2709331" cy="338554"/>
            <a:chOff x="152400" y="5562600"/>
            <a:chExt cx="2743200" cy="338554"/>
          </a:xfrm>
        </p:grpSpPr>
        <p:sp>
          <p:nvSpPr>
            <p:cNvPr id="100" name="TextBox 99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</a:t>
              </a:r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</a:t>
              </a:r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</a:t>
              </a:r>
              <a:endParaRPr lang="en-US" sz="1600" b="1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116316" y="6519446"/>
            <a:ext cx="704428" cy="3385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9</a:t>
            </a:r>
            <a:endParaRPr lang="en-US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820744" y="6519446"/>
            <a:ext cx="704428" cy="3385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525169" y="6519446"/>
            <a:ext cx="704428" cy="3385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11</a:t>
            </a:r>
            <a:endParaRPr lang="en-US" sz="1600" b="1" dirty="0"/>
          </a:p>
        </p:txBody>
      </p:sp>
      <p:grpSp>
        <p:nvGrpSpPr>
          <p:cNvPr id="123" name="Group 41"/>
          <p:cNvGrpSpPr/>
          <p:nvPr/>
        </p:nvGrpSpPr>
        <p:grpSpPr>
          <a:xfrm>
            <a:off x="4953006" y="914400"/>
            <a:ext cx="4191000" cy="1484524"/>
            <a:chOff x="108857" y="1981200"/>
            <a:chExt cx="3853543" cy="2865540"/>
          </a:xfrm>
        </p:grpSpPr>
        <p:grpSp>
          <p:nvGrpSpPr>
            <p:cNvPr id="130" name="Group 25"/>
            <p:cNvGrpSpPr/>
            <p:nvPr/>
          </p:nvGrpSpPr>
          <p:grpSpPr>
            <a:xfrm>
              <a:off x="696686" y="1981200"/>
              <a:ext cx="3265714" cy="2103541"/>
              <a:chOff x="5878286" y="1828800"/>
              <a:chExt cx="3265714" cy="2103541"/>
            </a:xfrm>
          </p:grpSpPr>
          <p:grpSp>
            <p:nvGrpSpPr>
              <p:cNvPr id="133" name="Group 40"/>
              <p:cNvGrpSpPr/>
              <p:nvPr/>
            </p:nvGrpSpPr>
            <p:grpSpPr>
              <a:xfrm>
                <a:off x="5878286" y="1828800"/>
                <a:ext cx="2732314" cy="2103541"/>
                <a:chOff x="-133190" y="1676399"/>
                <a:chExt cx="2571590" cy="2103541"/>
              </a:xfrm>
            </p:grpSpPr>
            <p:grpSp>
              <p:nvGrpSpPr>
                <p:cNvPr id="136" name="Group 25"/>
                <p:cNvGrpSpPr/>
                <p:nvPr/>
              </p:nvGrpSpPr>
              <p:grpSpPr>
                <a:xfrm>
                  <a:off x="-133190" y="1676399"/>
                  <a:ext cx="2571590" cy="2103540"/>
                  <a:chOff x="2153999" y="3657600"/>
                  <a:chExt cx="2548630" cy="1966432"/>
                </a:xfrm>
              </p:grpSpPr>
              <p:grpSp>
                <p:nvGrpSpPr>
                  <p:cNvPr id="139" name="Group 43"/>
                  <p:cNvGrpSpPr/>
                  <p:nvPr/>
                </p:nvGrpSpPr>
                <p:grpSpPr>
                  <a:xfrm>
                    <a:off x="2153999" y="3657600"/>
                    <a:ext cx="2548630" cy="1895198"/>
                    <a:chOff x="-132001" y="3581400"/>
                    <a:chExt cx="2548630" cy="1895198"/>
                  </a:xfrm>
                </p:grpSpPr>
                <p:grpSp>
                  <p:nvGrpSpPr>
                    <p:cNvPr id="142" name="Group 32"/>
                    <p:cNvGrpSpPr/>
                    <p:nvPr/>
                  </p:nvGrpSpPr>
                  <p:grpSpPr>
                    <a:xfrm>
                      <a:off x="533400" y="3581400"/>
                      <a:ext cx="1883229" cy="1161299"/>
                      <a:chOff x="3581400" y="1981200"/>
                      <a:chExt cx="1883229" cy="1161299"/>
                    </a:xfrm>
                  </p:grpSpPr>
                  <p:grpSp>
                    <p:nvGrpSpPr>
                      <p:cNvPr id="145" name="Group 69"/>
                      <p:cNvGrpSpPr/>
                      <p:nvPr/>
                    </p:nvGrpSpPr>
                    <p:grpSpPr>
                      <a:xfrm>
                        <a:off x="3581400" y="1981200"/>
                        <a:ext cx="1273629" cy="1161299"/>
                        <a:chOff x="1828800" y="1981200"/>
                        <a:chExt cx="1273629" cy="1161299"/>
                      </a:xfrm>
                    </p:grpSpPr>
                    <p:sp>
                      <p:nvSpPr>
                        <p:cNvPr id="148" name="Oval 21"/>
                        <p:cNvSpPr/>
                        <p:nvPr/>
                      </p:nvSpPr>
                      <p:spPr>
                        <a:xfrm>
                          <a:off x="2514600" y="1981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1828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50" name="Straight Connector 149"/>
                        <p:cNvCxnSpPr/>
                        <p:nvPr/>
                      </p:nvCxnSpPr>
                      <p:spPr>
                        <a:xfrm rot="5400000" flipH="1" flipV="1">
                          <a:off x="2206513" y="2325311"/>
                          <a:ext cx="397461" cy="390886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4724400" y="2362201"/>
                        <a:ext cx="446315" cy="38099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7" name="Oval 11"/>
                      <p:cNvSpPr/>
                      <p:nvPr/>
                    </p:nvSpPr>
                    <p:spPr>
                      <a:xfrm>
                        <a:off x="4876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70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43" name="Straight Connector 142"/>
                    <p:cNvCxnSpPr>
                      <a:endCxn id="149" idx="3"/>
                    </p:cNvCxnSpPr>
                    <p:nvPr/>
                  </p:nvCxnSpPr>
                  <p:spPr>
                    <a:xfrm rot="5400000" flipH="1" flipV="1">
                      <a:off x="243324" y="4745700"/>
                      <a:ext cx="437638" cy="31468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4" name="Oval 8"/>
                    <p:cNvSpPr/>
                    <p:nvPr/>
                  </p:nvSpPr>
                  <p:spPr>
                    <a:xfrm>
                      <a:off x="-132001" y="5077299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40" name="Straight Connector 139"/>
                  <p:cNvCxnSpPr/>
                  <p:nvPr/>
                </p:nvCxnSpPr>
                <p:spPr>
                  <a:xfrm rot="16200000" flipH="1">
                    <a:off x="3036647" y="4899615"/>
                    <a:ext cx="427400" cy="2228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Oval 5"/>
                  <p:cNvSpPr/>
                  <p:nvPr/>
                </p:nvSpPr>
                <p:spPr>
                  <a:xfrm>
                    <a:off x="3067851" y="5224733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33</a:t>
                    </a:r>
                  </a:p>
                </p:txBody>
              </p:sp>
            </p:grpSp>
            <p:cxnSp>
              <p:nvCxnSpPr>
                <p:cNvPr id="137" name="Straight Connector 136"/>
                <p:cNvCxnSpPr/>
                <p:nvPr/>
              </p:nvCxnSpPr>
              <p:spPr>
                <a:xfrm rot="5400000" flipH="1" flipV="1">
                  <a:off x="1789705" y="3000668"/>
                  <a:ext cx="434130" cy="2701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8"/>
                <p:cNvSpPr/>
                <p:nvPr/>
              </p:nvSpPr>
              <p:spPr>
                <a:xfrm>
                  <a:off x="1577788" y="3352800"/>
                  <a:ext cx="587829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8349049" y="3157152"/>
                <a:ext cx="457200" cy="2388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5"/>
              <p:cNvSpPr/>
              <p:nvPr/>
            </p:nvSpPr>
            <p:spPr>
              <a:xfrm>
                <a:off x="8513805" y="35052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42249" y="4020893"/>
              <a:ext cx="443559" cy="3265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8"/>
            <p:cNvSpPr/>
            <p:nvPr/>
          </p:nvSpPr>
          <p:spPr>
            <a:xfrm>
              <a:off x="108857" y="44196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rot="16200000" flipH="1">
            <a:off x="5962411" y="1996881"/>
            <a:ext cx="269264" cy="157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7285242" y="1921102"/>
            <a:ext cx="236858" cy="3551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 flipH="1" flipV="1">
            <a:off x="6769389" y="2010750"/>
            <a:ext cx="203054" cy="142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8"/>
          <p:cNvSpPr/>
          <p:nvPr/>
        </p:nvSpPr>
        <p:spPr>
          <a:xfrm>
            <a:off x="5876441" y="2217116"/>
            <a:ext cx="587470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15746" y="2217116"/>
            <a:ext cx="587470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9" name="Oval 8"/>
          <p:cNvSpPr/>
          <p:nvPr/>
        </p:nvSpPr>
        <p:spPr>
          <a:xfrm>
            <a:off x="7368153" y="2217116"/>
            <a:ext cx="587470" cy="22128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99" grpId="0" animBg="1"/>
      <p:bldP spid="1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9"/>
          <p:cNvGrpSpPr/>
          <p:nvPr/>
        </p:nvGrpSpPr>
        <p:grpSpPr>
          <a:xfrm>
            <a:off x="7315200" y="4038600"/>
            <a:ext cx="1371600" cy="369332"/>
            <a:chOff x="6705600" y="3429000"/>
            <a:chExt cx="1371600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6705600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ITEM </a:t>
              </a:r>
              <a:endParaRPr lang="en-US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91400" y="3429000"/>
              <a:ext cx="685800" cy="36933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95 </a:t>
              </a:r>
              <a:endParaRPr lang="en-US" b="1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7315200" y="4648200"/>
            <a:ext cx="1371600" cy="369332"/>
            <a:chOff x="6705600" y="3810000"/>
            <a:chExt cx="1371600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6705600" y="3810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LAST </a:t>
              </a:r>
              <a:endParaRPr 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1400" y="3810000"/>
              <a:ext cx="685800" cy="36933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22 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Delete(TREE,N,ITEM)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144780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ITEM = TREE[1]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LAST = TREE[N],N = N-1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PTR = 1,LEFT = 2 and RIGHT =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Repeat 5 to 7 while RIGHT≤N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LAST ≥ TREE[LEFT] and LAST ≥ TREE[RIGHT] then set TREE[PTR] = LAST and RETURN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/>
              <a:t>If TREE[RIGHT] ≤ TREE[LEFT] then TREE[PTR] = TREE[LEFT] and PTR = LEFT</a:t>
            </a:r>
          </a:p>
          <a:p>
            <a:pPr marL="800100" lvl="1" indent="-342900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     Else TREE[PTR] = TREE[RIGHT] and PTR = RIGHT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b="1" dirty="0" smtClean="0"/>
              <a:t>Set LEFT = 2×PTR and RIGHT = LEFT+1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LEFT = N and if LAST&lt;TREE[LEFT],then set PTR=LEFT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TREE[PTR] = LAST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Return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Oval 21"/>
          <p:cNvSpPr/>
          <p:nvPr/>
        </p:nvSpPr>
        <p:spPr>
          <a:xfrm>
            <a:off x="7167750" y="914400"/>
            <a:ext cx="685381" cy="22128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6368139" y="1336687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rot="5400000" flipH="1" flipV="1">
            <a:off x="6930112" y="985534"/>
            <a:ext cx="220266" cy="4557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700824" y="1125544"/>
            <a:ext cx="520382" cy="211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1"/>
          <p:cNvSpPr/>
          <p:nvPr/>
        </p:nvSpPr>
        <p:spPr>
          <a:xfrm>
            <a:off x="7878515" y="1336687"/>
            <a:ext cx="685381" cy="22128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>
            <a:endCxn id="149" idx="3"/>
          </p:cNvCxnSpPr>
          <p:nvPr/>
        </p:nvCxnSpPr>
        <p:spPr>
          <a:xfrm rot="5400000" flipH="1" flipV="1">
            <a:off x="6163791" y="1463376"/>
            <a:ext cx="242531" cy="3669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8"/>
          <p:cNvSpPr/>
          <p:nvPr/>
        </p:nvSpPr>
        <p:spPr>
          <a:xfrm>
            <a:off x="5592312" y="1743400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16200000" flipH="1">
            <a:off x="6752174" y="1534540"/>
            <a:ext cx="236857" cy="2598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5"/>
          <p:cNvSpPr/>
          <p:nvPr/>
        </p:nvSpPr>
        <p:spPr>
          <a:xfrm>
            <a:off x="6657821" y="1782877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137" name="Straight Connector 136"/>
          <p:cNvCxnSpPr/>
          <p:nvPr/>
        </p:nvCxnSpPr>
        <p:spPr>
          <a:xfrm rot="5400000" flipH="1" flipV="1">
            <a:off x="7952676" y="1514348"/>
            <a:ext cx="224906" cy="312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8"/>
          <p:cNvSpPr/>
          <p:nvPr/>
        </p:nvSpPr>
        <p:spPr>
          <a:xfrm>
            <a:off x="7569421" y="1782878"/>
            <a:ext cx="679262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rot="16200000" flipH="1">
            <a:off x="8409631" y="1534540"/>
            <a:ext cx="236857" cy="25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5"/>
          <p:cNvSpPr/>
          <p:nvPr/>
        </p:nvSpPr>
        <p:spPr>
          <a:xfrm>
            <a:off x="8458625" y="1782877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rot="5400000" flipH="1" flipV="1">
            <a:off x="5441899" y="1878092"/>
            <a:ext cx="229791" cy="3551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8"/>
          <p:cNvSpPr/>
          <p:nvPr/>
        </p:nvSpPr>
        <p:spPr>
          <a:xfrm>
            <a:off x="4953006" y="2177640"/>
            <a:ext cx="685382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rot="16200000" flipH="1">
            <a:off x="5962411" y="1996881"/>
            <a:ext cx="269264" cy="157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 flipH="1" flipV="1">
            <a:off x="6769389" y="2010750"/>
            <a:ext cx="203054" cy="142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8"/>
          <p:cNvSpPr/>
          <p:nvPr/>
        </p:nvSpPr>
        <p:spPr>
          <a:xfrm>
            <a:off x="5876441" y="2217116"/>
            <a:ext cx="587470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15746" y="2217116"/>
            <a:ext cx="587470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72"/>
          <p:cNvGrpSpPr/>
          <p:nvPr/>
        </p:nvGrpSpPr>
        <p:grpSpPr>
          <a:xfrm>
            <a:off x="914400" y="5986046"/>
            <a:ext cx="6610773" cy="871954"/>
            <a:chOff x="1" y="5562600"/>
            <a:chExt cx="4454527" cy="871954"/>
          </a:xfrm>
        </p:grpSpPr>
        <p:grpSp>
          <p:nvGrpSpPr>
            <p:cNvPr id="6" name="Group 130"/>
            <p:cNvGrpSpPr/>
            <p:nvPr/>
          </p:nvGrpSpPr>
          <p:grpSpPr>
            <a:xfrm>
              <a:off x="1" y="5562600"/>
              <a:ext cx="4454528" cy="338554"/>
              <a:chOff x="0" y="5562600"/>
              <a:chExt cx="4648202" cy="338554"/>
            </a:xfrm>
          </p:grpSpPr>
          <p:grpSp>
            <p:nvGrpSpPr>
              <p:cNvPr id="7" name="Group 107"/>
              <p:cNvGrpSpPr/>
              <p:nvPr/>
            </p:nvGrpSpPr>
            <p:grpSpPr>
              <a:xfrm>
                <a:off x="0" y="5562600"/>
                <a:ext cx="1752600" cy="338554"/>
                <a:chOff x="152400" y="5562600"/>
                <a:chExt cx="2743200" cy="33855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85</a:t>
                  </a:r>
                  <a:endParaRPr lang="en-US" sz="1600" b="1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600" b="1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70</a:t>
                  </a:r>
                  <a:endParaRPr lang="en-US" sz="1600" b="1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55</a:t>
                  </a:r>
                  <a:endParaRPr lang="en-US" sz="1600" b="1" dirty="0"/>
                </a:p>
              </p:txBody>
            </p:sp>
          </p:grpSp>
          <p:grpSp>
            <p:nvGrpSpPr>
              <p:cNvPr id="8" name="Group 109"/>
              <p:cNvGrpSpPr/>
              <p:nvPr/>
            </p:nvGrpSpPr>
            <p:grpSpPr>
              <a:xfrm>
                <a:off x="1752600" y="5562600"/>
                <a:ext cx="1905000" cy="338554"/>
                <a:chOff x="152400" y="5562600"/>
                <a:chExt cx="2743200" cy="338554"/>
              </a:xfrm>
            </p:grpSpPr>
            <p:sp>
              <p:nvSpPr>
                <p:cNvPr id="122" name="TextBox 121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33</a:t>
                  </a:r>
                  <a:endParaRPr lang="en-US" sz="1600" b="1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30</a:t>
                  </a:r>
                  <a:endParaRPr lang="en-US" sz="1600" b="1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65</a:t>
                  </a:r>
                  <a:endParaRPr lang="en-US" sz="1600" b="1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15</a:t>
                  </a:r>
                  <a:endParaRPr lang="en-US" sz="1600" b="1" dirty="0"/>
                </a:p>
              </p:txBody>
            </p:sp>
          </p:grpSp>
          <p:grpSp>
            <p:nvGrpSpPr>
              <p:cNvPr id="9" name="Group 114"/>
              <p:cNvGrpSpPr/>
              <p:nvPr/>
            </p:nvGrpSpPr>
            <p:grpSpPr>
              <a:xfrm>
                <a:off x="3657600" y="5562600"/>
                <a:ext cx="990602" cy="338554"/>
                <a:chOff x="152400" y="5562600"/>
                <a:chExt cx="1371602" cy="33855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524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20</a:t>
                  </a:r>
                  <a:endParaRPr lang="en-US" sz="1600" b="1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838201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15</a:t>
                  </a:r>
                  <a:endParaRPr lang="en-US" sz="1600" b="1" dirty="0"/>
                </a:p>
              </p:txBody>
            </p:sp>
          </p:grpSp>
        </p:grpSp>
        <p:grpSp>
          <p:nvGrpSpPr>
            <p:cNvPr id="10" name="Group 130"/>
            <p:cNvGrpSpPr/>
            <p:nvPr/>
          </p:nvGrpSpPr>
          <p:grpSpPr>
            <a:xfrm>
              <a:off x="1" y="6096000"/>
              <a:ext cx="4454528" cy="338554"/>
              <a:chOff x="0" y="5562600"/>
              <a:chExt cx="4648202" cy="338554"/>
            </a:xfrm>
          </p:grpSpPr>
          <p:grpSp>
            <p:nvGrpSpPr>
              <p:cNvPr id="11" name="Group 107"/>
              <p:cNvGrpSpPr/>
              <p:nvPr/>
            </p:nvGrpSpPr>
            <p:grpSpPr>
              <a:xfrm>
                <a:off x="0" y="5562600"/>
                <a:ext cx="1752600" cy="338554"/>
                <a:chOff x="152400" y="5562600"/>
                <a:chExt cx="2743200" cy="338554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</a:t>
                  </a:r>
                  <a:endParaRPr lang="en-US" sz="1600" b="1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</a:t>
                  </a:r>
                  <a:endParaRPr lang="en-US" sz="1600" b="1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</a:t>
                  </a:r>
                  <a:endParaRPr lang="en-US" sz="1600" b="1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4</a:t>
                  </a:r>
                  <a:endParaRPr lang="en-US" sz="1600" b="1" dirty="0"/>
                </a:p>
              </p:txBody>
            </p:sp>
          </p:grpSp>
          <p:grpSp>
            <p:nvGrpSpPr>
              <p:cNvPr id="12" name="Group 109"/>
              <p:cNvGrpSpPr/>
              <p:nvPr/>
            </p:nvGrpSpPr>
            <p:grpSpPr>
              <a:xfrm>
                <a:off x="1752600" y="5562600"/>
                <a:ext cx="1905000" cy="338554"/>
                <a:chOff x="152400" y="5562600"/>
                <a:chExt cx="2743200" cy="338554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5</a:t>
                  </a:r>
                  <a:endParaRPr lang="en-US" sz="1600" b="1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6</a:t>
                  </a:r>
                  <a:endParaRPr lang="en-US" sz="1600" b="1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7</a:t>
                  </a:r>
                  <a:endParaRPr lang="en-US" sz="1600" b="1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8</a:t>
                  </a:r>
                  <a:endParaRPr lang="en-US" sz="1600" b="1" dirty="0"/>
                </a:p>
              </p:txBody>
            </p:sp>
          </p:grpSp>
          <p:grpSp>
            <p:nvGrpSpPr>
              <p:cNvPr id="13" name="Group 114"/>
              <p:cNvGrpSpPr/>
              <p:nvPr/>
            </p:nvGrpSpPr>
            <p:grpSpPr>
              <a:xfrm>
                <a:off x="3657600" y="5562600"/>
                <a:ext cx="990602" cy="338554"/>
                <a:chOff x="152400" y="5562600"/>
                <a:chExt cx="1371602" cy="338554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1524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9</a:t>
                  </a:r>
                  <a:endParaRPr lang="en-US" sz="1600" b="1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38201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10</a:t>
                  </a:r>
                  <a:endParaRPr lang="en-US" sz="1600" b="1" dirty="0"/>
                </a:p>
              </p:txBody>
            </p:sp>
          </p:grpSp>
        </p:grpSp>
      </p:grpSp>
      <p:grpSp>
        <p:nvGrpSpPr>
          <p:cNvPr id="14" name="Group 91"/>
          <p:cNvGrpSpPr/>
          <p:nvPr/>
        </p:nvGrpSpPr>
        <p:grpSpPr>
          <a:xfrm>
            <a:off x="838200" y="4953000"/>
            <a:ext cx="685800" cy="575846"/>
            <a:chOff x="685800" y="5410200"/>
            <a:chExt cx="685800" cy="575846"/>
          </a:xfrm>
        </p:grpSpPr>
        <p:sp>
          <p:nvSpPr>
            <p:cNvPr id="155" name="TextBox 154"/>
            <p:cNvSpPr txBox="1"/>
            <p:nvPr/>
          </p:nvSpPr>
          <p:spPr>
            <a:xfrm>
              <a:off x="685800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PTR </a:t>
              </a:r>
              <a:endParaRPr lang="en-US" b="1" dirty="0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66"/>
          <p:cNvGrpSpPr/>
          <p:nvPr/>
        </p:nvGrpSpPr>
        <p:grpSpPr>
          <a:xfrm>
            <a:off x="1219200" y="5486400"/>
            <a:ext cx="1447800" cy="646331"/>
            <a:chOff x="1219200" y="5486400"/>
            <a:chExt cx="1447800" cy="646331"/>
          </a:xfrm>
        </p:grpSpPr>
        <p:grpSp>
          <p:nvGrpSpPr>
            <p:cNvPr id="16" name="Group 88"/>
            <p:cNvGrpSpPr/>
            <p:nvPr/>
          </p:nvGrpSpPr>
          <p:grpSpPr>
            <a:xfrm>
              <a:off x="1219200" y="5486400"/>
              <a:ext cx="685800" cy="575847"/>
              <a:chOff x="533400" y="5410200"/>
              <a:chExt cx="685800" cy="575847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533400" y="5410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LEFT </a:t>
                </a:r>
                <a:endParaRPr lang="en-US" b="1" dirty="0"/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rot="16200000" flipH="1">
                <a:off x="858464" y="5770937"/>
                <a:ext cx="271046" cy="1591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79"/>
            <p:cNvGrpSpPr/>
            <p:nvPr/>
          </p:nvGrpSpPr>
          <p:grpSpPr>
            <a:xfrm>
              <a:off x="1828800" y="5486400"/>
              <a:ext cx="838200" cy="646331"/>
              <a:chOff x="748145" y="5410200"/>
              <a:chExt cx="685800" cy="64633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748145" y="5410200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RIGHT </a:t>
                </a:r>
                <a:endParaRPr lang="en-US" b="1" dirty="0"/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 rot="16200000" flipH="1">
                <a:off x="1010863" y="5770936"/>
                <a:ext cx="271046" cy="1591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Delete(TREE,N,ITEM)</a:t>
            </a:r>
            <a:endParaRPr lang="en-US" dirty="0"/>
          </a:p>
        </p:txBody>
      </p:sp>
      <p:sp>
        <p:nvSpPr>
          <p:cNvPr id="29" name="Oval 21"/>
          <p:cNvSpPr/>
          <p:nvPr/>
        </p:nvSpPr>
        <p:spPr>
          <a:xfrm>
            <a:off x="7167744" y="609600"/>
            <a:ext cx="685381" cy="221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368133" y="1031887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6930106" y="680734"/>
            <a:ext cx="220266" cy="4557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00818" y="820744"/>
            <a:ext cx="520382" cy="211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1"/>
          <p:cNvSpPr/>
          <p:nvPr/>
        </p:nvSpPr>
        <p:spPr>
          <a:xfrm>
            <a:off x="7878509" y="1031887"/>
            <a:ext cx="685381" cy="22128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30" idx="3"/>
          </p:cNvCxnSpPr>
          <p:nvPr/>
        </p:nvCxnSpPr>
        <p:spPr>
          <a:xfrm rot="5400000" flipH="1" flipV="1">
            <a:off x="6163785" y="1158576"/>
            <a:ext cx="242531" cy="3669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8"/>
          <p:cNvSpPr/>
          <p:nvPr/>
        </p:nvSpPr>
        <p:spPr>
          <a:xfrm>
            <a:off x="5592306" y="1438600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6752168" y="1229740"/>
            <a:ext cx="236857" cy="2598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5"/>
          <p:cNvSpPr/>
          <p:nvPr/>
        </p:nvSpPr>
        <p:spPr>
          <a:xfrm>
            <a:off x="6657815" y="1478077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7952670" y="1209548"/>
            <a:ext cx="224906" cy="312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8"/>
          <p:cNvSpPr/>
          <p:nvPr/>
        </p:nvSpPr>
        <p:spPr>
          <a:xfrm>
            <a:off x="7569415" y="1478078"/>
            <a:ext cx="679262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8409625" y="1229740"/>
            <a:ext cx="236857" cy="25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5"/>
          <p:cNvSpPr/>
          <p:nvPr/>
        </p:nvSpPr>
        <p:spPr>
          <a:xfrm>
            <a:off x="8458619" y="1478077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441893" y="1573292"/>
            <a:ext cx="229791" cy="3551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8"/>
          <p:cNvSpPr/>
          <p:nvPr/>
        </p:nvSpPr>
        <p:spPr>
          <a:xfrm>
            <a:off x="4953000" y="1872840"/>
            <a:ext cx="685382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5962407" y="1692081"/>
            <a:ext cx="269264" cy="157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769386" y="1705950"/>
            <a:ext cx="203054" cy="142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8"/>
          <p:cNvSpPr/>
          <p:nvPr/>
        </p:nvSpPr>
        <p:spPr>
          <a:xfrm>
            <a:off x="5876437" y="1912316"/>
            <a:ext cx="587470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15742" y="1912316"/>
            <a:ext cx="587470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4400" y="5986046"/>
            <a:ext cx="62314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85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537546" y="5986046"/>
            <a:ext cx="62314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160693" y="5986046"/>
            <a:ext cx="62314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70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83839" y="5986046"/>
            <a:ext cx="62314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grpSp>
        <p:nvGrpSpPr>
          <p:cNvPr id="35" name="Group 109"/>
          <p:cNvGrpSpPr/>
          <p:nvPr/>
        </p:nvGrpSpPr>
        <p:grpSpPr>
          <a:xfrm>
            <a:off x="3406985" y="5986046"/>
            <a:ext cx="2709332" cy="338554"/>
            <a:chOff x="152400" y="5562600"/>
            <a:chExt cx="2743200" cy="338554"/>
          </a:xfrm>
        </p:grpSpPr>
        <p:sp>
          <p:nvSpPr>
            <p:cNvPr id="81" name="TextBox 80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33</a:t>
              </a:r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30</a:t>
              </a:r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65</a:t>
              </a:r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15</a:t>
              </a:r>
              <a:endParaRPr lang="en-US" sz="1600" b="1" dirty="0"/>
            </a:p>
          </p:txBody>
        </p:sp>
      </p:grpSp>
      <p:grpSp>
        <p:nvGrpSpPr>
          <p:cNvPr id="36" name="Group 114"/>
          <p:cNvGrpSpPr/>
          <p:nvPr/>
        </p:nvGrpSpPr>
        <p:grpSpPr>
          <a:xfrm>
            <a:off x="6116317" y="5986046"/>
            <a:ext cx="1408856" cy="338554"/>
            <a:chOff x="152400" y="5562600"/>
            <a:chExt cx="1371602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20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15</a:t>
              </a:r>
              <a:endParaRPr lang="en-US" sz="1600" b="1" dirty="0"/>
            </a:p>
          </p:txBody>
        </p:sp>
      </p:grpSp>
      <p:grpSp>
        <p:nvGrpSpPr>
          <p:cNvPr id="38" name="Group 107"/>
          <p:cNvGrpSpPr/>
          <p:nvPr/>
        </p:nvGrpSpPr>
        <p:grpSpPr>
          <a:xfrm>
            <a:off x="914400" y="6519446"/>
            <a:ext cx="2492585" cy="338554"/>
            <a:chOff x="152400" y="5562600"/>
            <a:chExt cx="2743200" cy="338554"/>
          </a:xfrm>
        </p:grpSpPr>
        <p:sp>
          <p:nvSpPr>
            <p:cNvPr id="58" name="TextBox 57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</a:t>
              </a:r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</a:t>
              </a:r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</a:t>
              </a:r>
              <a:endParaRPr lang="en-US" sz="1600" b="1" dirty="0"/>
            </a:p>
          </p:txBody>
        </p:sp>
      </p:grpSp>
      <p:grpSp>
        <p:nvGrpSpPr>
          <p:cNvPr id="39" name="Group 109"/>
          <p:cNvGrpSpPr/>
          <p:nvPr/>
        </p:nvGrpSpPr>
        <p:grpSpPr>
          <a:xfrm>
            <a:off x="3406985" y="6519446"/>
            <a:ext cx="2709332" cy="338554"/>
            <a:chOff x="152400" y="5562600"/>
            <a:chExt cx="2743200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</a:t>
              </a:r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</a:t>
              </a:r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</a:t>
              </a:r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</a:t>
              </a:r>
              <a:endParaRPr lang="en-US" sz="1600" b="1" dirty="0"/>
            </a:p>
          </p:txBody>
        </p:sp>
      </p:grpSp>
      <p:grpSp>
        <p:nvGrpSpPr>
          <p:cNvPr id="40" name="Group 114"/>
          <p:cNvGrpSpPr/>
          <p:nvPr/>
        </p:nvGrpSpPr>
        <p:grpSpPr>
          <a:xfrm>
            <a:off x="6116317" y="6519446"/>
            <a:ext cx="1408856" cy="338554"/>
            <a:chOff x="152400" y="5562600"/>
            <a:chExt cx="1371602" cy="338554"/>
          </a:xfrm>
        </p:grpSpPr>
        <p:sp>
          <p:nvSpPr>
            <p:cNvPr id="50" name="TextBox 49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</a:t>
              </a:r>
              <a:endParaRPr lang="en-US" sz="1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10</a:t>
              </a:r>
              <a:endParaRPr lang="en-US" sz="1600" b="1" dirty="0"/>
            </a:p>
          </p:txBody>
        </p:sp>
      </p:grpSp>
      <p:grpSp>
        <p:nvGrpSpPr>
          <p:cNvPr id="41" name="Group 94"/>
          <p:cNvGrpSpPr/>
          <p:nvPr/>
        </p:nvGrpSpPr>
        <p:grpSpPr>
          <a:xfrm>
            <a:off x="7315200" y="3962400"/>
            <a:ext cx="1371600" cy="978932"/>
            <a:chOff x="6705600" y="3429000"/>
            <a:chExt cx="1371600" cy="978932"/>
          </a:xfrm>
        </p:grpSpPr>
        <p:grpSp>
          <p:nvGrpSpPr>
            <p:cNvPr id="42" name="Group 69"/>
            <p:cNvGrpSpPr/>
            <p:nvPr/>
          </p:nvGrpSpPr>
          <p:grpSpPr>
            <a:xfrm>
              <a:off x="6705600" y="3429000"/>
              <a:ext cx="1371600" cy="369332"/>
              <a:chOff x="6705600" y="3429000"/>
              <a:chExt cx="1371600" cy="36933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705600" y="3429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ITEM 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91400" y="342900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95 </a:t>
                </a:r>
                <a:endParaRPr lang="en-US" b="1" dirty="0"/>
              </a:p>
            </p:txBody>
          </p:sp>
        </p:grpSp>
        <p:grpSp>
          <p:nvGrpSpPr>
            <p:cNvPr id="43" name="Group 65"/>
            <p:cNvGrpSpPr/>
            <p:nvPr/>
          </p:nvGrpSpPr>
          <p:grpSpPr>
            <a:xfrm>
              <a:off x="6705600" y="4038600"/>
              <a:ext cx="1371600" cy="369332"/>
              <a:chOff x="6705600" y="3810000"/>
              <a:chExt cx="1371600" cy="36933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6705600" y="3810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LAST 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391400" y="381000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22 </a:t>
                </a:r>
                <a:endParaRPr lang="en-US" b="1" dirty="0"/>
              </a:p>
            </p:txBody>
          </p:sp>
        </p:grpSp>
      </p:grpSp>
      <p:grpSp>
        <p:nvGrpSpPr>
          <p:cNvPr id="44" name="Group 79"/>
          <p:cNvGrpSpPr/>
          <p:nvPr/>
        </p:nvGrpSpPr>
        <p:grpSpPr>
          <a:xfrm>
            <a:off x="3048000" y="5410200"/>
            <a:ext cx="838200" cy="646331"/>
            <a:chOff x="685800" y="5410200"/>
            <a:chExt cx="685800" cy="646331"/>
          </a:xfrm>
        </p:grpSpPr>
        <p:sp>
          <p:nvSpPr>
            <p:cNvPr id="69" name="TextBox 68"/>
            <p:cNvSpPr txBox="1"/>
            <p:nvPr/>
          </p:nvSpPr>
          <p:spPr>
            <a:xfrm>
              <a:off x="685800" y="5410200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RIGHT </a:t>
              </a:r>
              <a:endParaRPr lang="en-US" b="1" dirty="0"/>
            </a:p>
          </p:txBody>
        </p:sp>
        <p:cxnSp>
          <p:nvCxnSpPr>
            <p:cNvPr id="76" name="Straight Arrow Connector 75"/>
            <p:cNvCxnSpPr>
              <a:endCxn id="85" idx="0"/>
            </p:cNvCxnSpPr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88"/>
          <p:cNvGrpSpPr/>
          <p:nvPr/>
        </p:nvGrpSpPr>
        <p:grpSpPr>
          <a:xfrm>
            <a:off x="2438400" y="5410200"/>
            <a:ext cx="692572" cy="575846"/>
            <a:chOff x="533400" y="5410200"/>
            <a:chExt cx="692572" cy="575846"/>
          </a:xfrm>
        </p:grpSpPr>
        <p:sp>
          <p:nvSpPr>
            <p:cNvPr id="90" name="TextBox 89"/>
            <p:cNvSpPr txBox="1"/>
            <p:nvPr/>
          </p:nvSpPr>
          <p:spPr>
            <a:xfrm>
              <a:off x="533400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LEFT </a:t>
              </a:r>
              <a:endParaRPr lang="en-US" b="1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91"/>
          <p:cNvGrpSpPr/>
          <p:nvPr/>
        </p:nvGrpSpPr>
        <p:grpSpPr>
          <a:xfrm>
            <a:off x="1371600" y="5410200"/>
            <a:ext cx="685800" cy="575846"/>
            <a:chOff x="685800" y="5410200"/>
            <a:chExt cx="685800" cy="575846"/>
          </a:xfrm>
        </p:grpSpPr>
        <p:sp>
          <p:nvSpPr>
            <p:cNvPr id="93" name="TextBox 92"/>
            <p:cNvSpPr txBox="1"/>
            <p:nvPr/>
          </p:nvSpPr>
          <p:spPr>
            <a:xfrm>
              <a:off x="685800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PTR </a:t>
              </a:r>
              <a:endParaRPr lang="en-US" b="1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0" y="1295400"/>
            <a:ext cx="64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ITEM = TREE[1]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LAST = TREE[N],N = N-1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PTR = 1,LEFT = 2 and RIGHT =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Repeat 5 to 7 while RIGHT≤N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LAST ≥ TREE[LEFT] and LAST ≥ TREE[RIGHT] then set TREE[PTR] = LAST and RETURN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TREE[RIGHT] ≤ TREE[LEFT] then TREE[PTR] = TREE[LEFT] and PTR = LEFT</a:t>
            </a:r>
          </a:p>
          <a:p>
            <a:pPr marL="800100" lvl="1" indent="-342900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     Else TREE[PTR] = TREE[RIGHT] and PTR = RIGHT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LEFT = 2×PTR and RIGHT = LEFT+1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LEFT = N and if LAST&lt;TREE[LEFT],then set PTR=LEFT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TREE[PTR] = LAST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Return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9" name="Group 91"/>
          <p:cNvGrpSpPr/>
          <p:nvPr/>
        </p:nvGrpSpPr>
        <p:grpSpPr>
          <a:xfrm>
            <a:off x="2133600" y="4876800"/>
            <a:ext cx="685800" cy="575846"/>
            <a:chOff x="685800" y="5410200"/>
            <a:chExt cx="685800" cy="575846"/>
          </a:xfrm>
        </p:grpSpPr>
        <p:sp>
          <p:nvSpPr>
            <p:cNvPr id="80" name="TextBox 79"/>
            <p:cNvSpPr txBox="1"/>
            <p:nvPr/>
          </p:nvSpPr>
          <p:spPr>
            <a:xfrm>
              <a:off x="685800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PTR </a:t>
              </a:r>
              <a:endParaRPr lang="en-US" b="1" dirty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5105400" y="5410200"/>
            <a:ext cx="1524000" cy="646331"/>
            <a:chOff x="5105400" y="5410200"/>
            <a:chExt cx="1524000" cy="646331"/>
          </a:xfrm>
        </p:grpSpPr>
        <p:grpSp>
          <p:nvGrpSpPr>
            <p:cNvPr id="92" name="Group 88"/>
            <p:cNvGrpSpPr/>
            <p:nvPr/>
          </p:nvGrpSpPr>
          <p:grpSpPr>
            <a:xfrm>
              <a:off x="5105400" y="5410200"/>
              <a:ext cx="692572" cy="575846"/>
              <a:chOff x="533400" y="5410200"/>
              <a:chExt cx="692572" cy="575846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533400" y="5410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LEFT </a:t>
                </a:r>
                <a:endParaRPr lang="en-US" b="1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rot="16200000" flipH="1">
                <a:off x="1010863" y="5770936"/>
                <a:ext cx="271046" cy="1591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79"/>
            <p:cNvGrpSpPr/>
            <p:nvPr/>
          </p:nvGrpSpPr>
          <p:grpSpPr>
            <a:xfrm>
              <a:off x="5791200" y="5410200"/>
              <a:ext cx="838200" cy="646331"/>
              <a:chOff x="685800" y="5410200"/>
              <a:chExt cx="685800" cy="646331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85800" y="5410200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RIGHT </a:t>
                </a:r>
                <a:endParaRPr lang="en-US" b="1" dirty="0"/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 rot="16200000" flipH="1">
                <a:off x="1010863" y="5770936"/>
                <a:ext cx="271046" cy="1591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33D2B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Delete(TREE,N,ITEM)</a:t>
            </a:r>
            <a:endParaRPr lang="en-US" dirty="0"/>
          </a:p>
        </p:txBody>
      </p:sp>
      <p:grpSp>
        <p:nvGrpSpPr>
          <p:cNvPr id="23" name="Group 32"/>
          <p:cNvGrpSpPr/>
          <p:nvPr/>
        </p:nvGrpSpPr>
        <p:grpSpPr>
          <a:xfrm>
            <a:off x="6368133" y="685800"/>
            <a:ext cx="2195757" cy="643571"/>
            <a:chOff x="3581400" y="1981200"/>
            <a:chExt cx="1883229" cy="1161299"/>
          </a:xfrm>
        </p:grpSpPr>
        <p:grpSp>
          <p:nvGrpSpPr>
            <p:cNvPr id="26" name="Group 69"/>
            <p:cNvGrpSpPr/>
            <p:nvPr/>
          </p:nvGrpSpPr>
          <p:grpSpPr>
            <a:xfrm>
              <a:off x="3581400" y="1981200"/>
              <a:ext cx="1273629" cy="1161299"/>
              <a:chOff x="1828800" y="1981200"/>
              <a:chExt cx="1273629" cy="1161299"/>
            </a:xfrm>
          </p:grpSpPr>
          <p:sp>
            <p:nvSpPr>
              <p:cNvPr id="29" name="Oval 21"/>
              <p:cNvSpPr/>
              <p:nvPr/>
            </p:nvSpPr>
            <p:spPr>
              <a:xfrm>
                <a:off x="2514600" y="1981200"/>
                <a:ext cx="587829" cy="3992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85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28800" y="2743200"/>
                <a:ext cx="587829" cy="3992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2206513" y="2325311"/>
                <a:ext cx="397461" cy="3908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4724400" y="2362201"/>
              <a:ext cx="446315" cy="3809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1"/>
            <p:cNvSpPr/>
            <p:nvPr/>
          </p:nvSpPr>
          <p:spPr>
            <a:xfrm>
              <a:off x="4876800" y="2743200"/>
              <a:ext cx="587829" cy="399299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/>
          <p:cNvCxnSpPr>
            <a:endCxn id="30" idx="3"/>
          </p:cNvCxnSpPr>
          <p:nvPr/>
        </p:nvCxnSpPr>
        <p:spPr>
          <a:xfrm rot="5400000" flipH="1" flipV="1">
            <a:off x="6163785" y="1234776"/>
            <a:ext cx="242531" cy="3669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8"/>
          <p:cNvSpPr/>
          <p:nvPr/>
        </p:nvSpPr>
        <p:spPr>
          <a:xfrm>
            <a:off x="5592306" y="1514800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6752168" y="1305940"/>
            <a:ext cx="236857" cy="2598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5"/>
          <p:cNvSpPr/>
          <p:nvPr/>
        </p:nvSpPr>
        <p:spPr>
          <a:xfrm>
            <a:off x="6657815" y="1554277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7952670" y="1285748"/>
            <a:ext cx="224906" cy="312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8"/>
          <p:cNvSpPr/>
          <p:nvPr/>
        </p:nvSpPr>
        <p:spPr>
          <a:xfrm>
            <a:off x="7569415" y="1554278"/>
            <a:ext cx="679262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8409625" y="1305940"/>
            <a:ext cx="236857" cy="25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5"/>
          <p:cNvSpPr/>
          <p:nvPr/>
        </p:nvSpPr>
        <p:spPr>
          <a:xfrm>
            <a:off x="8458619" y="1554277"/>
            <a:ext cx="685381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441893" y="1649492"/>
            <a:ext cx="229791" cy="3551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8"/>
          <p:cNvSpPr/>
          <p:nvPr/>
        </p:nvSpPr>
        <p:spPr>
          <a:xfrm>
            <a:off x="4953000" y="1949040"/>
            <a:ext cx="685382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5962407" y="1768281"/>
            <a:ext cx="269264" cy="157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769386" y="1782150"/>
            <a:ext cx="203054" cy="142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8"/>
          <p:cNvSpPr/>
          <p:nvPr/>
        </p:nvSpPr>
        <p:spPr>
          <a:xfrm>
            <a:off x="5876437" y="1988516"/>
            <a:ext cx="587470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15742" y="1988516"/>
            <a:ext cx="587470" cy="22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4400" y="5986046"/>
            <a:ext cx="62314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85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537546" y="5986046"/>
            <a:ext cx="62314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160693" y="5986046"/>
            <a:ext cx="62314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70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83839" y="5986046"/>
            <a:ext cx="62314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22</a:t>
            </a:r>
            <a:endParaRPr lang="en-US" sz="1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406985" y="5986046"/>
            <a:ext cx="677333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33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084318" y="5986046"/>
            <a:ext cx="677333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30</a:t>
            </a:r>
            <a:endParaRPr lang="en-US" sz="1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761652" y="5986046"/>
            <a:ext cx="677333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65</a:t>
            </a:r>
            <a:endParaRPr lang="en-US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438984" y="5986046"/>
            <a:ext cx="677333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15</a:t>
            </a:r>
            <a:endParaRPr lang="en-US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116317" y="5986046"/>
            <a:ext cx="70442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20745" y="5986046"/>
            <a:ext cx="70442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15</a:t>
            </a:r>
            <a:endParaRPr lang="en-US" sz="1600" b="1" dirty="0"/>
          </a:p>
        </p:txBody>
      </p:sp>
      <p:grpSp>
        <p:nvGrpSpPr>
          <p:cNvPr id="37" name="Group 130"/>
          <p:cNvGrpSpPr/>
          <p:nvPr/>
        </p:nvGrpSpPr>
        <p:grpSpPr>
          <a:xfrm>
            <a:off x="914400" y="6519446"/>
            <a:ext cx="6610773" cy="338554"/>
            <a:chOff x="0" y="5562600"/>
            <a:chExt cx="4648202" cy="338554"/>
          </a:xfrm>
        </p:grpSpPr>
        <p:grpSp>
          <p:nvGrpSpPr>
            <p:cNvPr id="38" name="Group 107"/>
            <p:cNvGrpSpPr/>
            <p:nvPr/>
          </p:nvGrpSpPr>
          <p:grpSpPr>
            <a:xfrm>
              <a:off x="0" y="5562600"/>
              <a:ext cx="1752600" cy="338554"/>
              <a:chOff x="152400" y="5562600"/>
              <a:chExt cx="2743200" cy="33855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</a:t>
                </a:r>
                <a:endParaRPr 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</a:t>
                </a:r>
                <a:endParaRPr 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</a:t>
                </a:r>
                <a:endParaRPr lang="en-US" sz="16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</a:t>
                </a:r>
                <a:endParaRPr lang="en-US" sz="1600" b="1" dirty="0"/>
              </a:p>
            </p:txBody>
          </p:sp>
        </p:grpSp>
        <p:grpSp>
          <p:nvGrpSpPr>
            <p:cNvPr id="39" name="Group 109"/>
            <p:cNvGrpSpPr/>
            <p:nvPr/>
          </p:nvGrpSpPr>
          <p:grpSpPr>
            <a:xfrm>
              <a:off x="1752600" y="5562600"/>
              <a:ext cx="1905000" cy="338554"/>
              <a:chOff x="152400" y="5562600"/>
              <a:chExt cx="2743200" cy="338554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</a:t>
                </a:r>
                <a:endParaRPr lang="en-US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</a:t>
                </a:r>
                <a:endParaRPr lang="en-US" sz="16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  <p:grpSp>
          <p:nvGrpSpPr>
            <p:cNvPr id="40" name="Group 114"/>
            <p:cNvGrpSpPr/>
            <p:nvPr/>
          </p:nvGrpSpPr>
          <p:grpSpPr>
            <a:xfrm>
              <a:off x="3657600" y="5562600"/>
              <a:ext cx="990602" cy="338554"/>
              <a:chOff x="152400" y="5562600"/>
              <a:chExt cx="1371602" cy="338554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</a:t>
                </a:r>
                <a:endParaRPr lang="en-US" sz="16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10</a:t>
                </a:r>
                <a:endParaRPr lang="en-US" sz="1600" b="1" dirty="0"/>
              </a:p>
            </p:txBody>
          </p:sp>
        </p:grpSp>
      </p:grpSp>
      <p:grpSp>
        <p:nvGrpSpPr>
          <p:cNvPr id="41" name="Group 94"/>
          <p:cNvGrpSpPr/>
          <p:nvPr/>
        </p:nvGrpSpPr>
        <p:grpSpPr>
          <a:xfrm>
            <a:off x="6705600" y="3429000"/>
            <a:ext cx="1371600" cy="978932"/>
            <a:chOff x="6705600" y="3429000"/>
            <a:chExt cx="1371600" cy="978932"/>
          </a:xfrm>
        </p:grpSpPr>
        <p:grpSp>
          <p:nvGrpSpPr>
            <p:cNvPr id="42" name="Group 69"/>
            <p:cNvGrpSpPr/>
            <p:nvPr/>
          </p:nvGrpSpPr>
          <p:grpSpPr>
            <a:xfrm>
              <a:off x="6705600" y="3429000"/>
              <a:ext cx="1371600" cy="369332"/>
              <a:chOff x="6705600" y="3429000"/>
              <a:chExt cx="1371600" cy="36933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705600" y="3429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ITEM 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91400" y="342900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95 </a:t>
                </a:r>
                <a:endParaRPr lang="en-US" b="1" dirty="0"/>
              </a:p>
            </p:txBody>
          </p:sp>
        </p:grpSp>
        <p:grpSp>
          <p:nvGrpSpPr>
            <p:cNvPr id="43" name="Group 65"/>
            <p:cNvGrpSpPr/>
            <p:nvPr/>
          </p:nvGrpSpPr>
          <p:grpSpPr>
            <a:xfrm>
              <a:off x="6705600" y="4038600"/>
              <a:ext cx="1371600" cy="369332"/>
              <a:chOff x="6705600" y="3810000"/>
              <a:chExt cx="1371600" cy="36933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6705600" y="3810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LAST 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391400" y="381000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22 </a:t>
                </a:r>
                <a:endParaRPr lang="en-US" b="1" dirty="0"/>
              </a:p>
            </p:txBody>
          </p:sp>
        </p:grpSp>
      </p:grpSp>
      <p:grpSp>
        <p:nvGrpSpPr>
          <p:cNvPr id="44" name="Group 79"/>
          <p:cNvGrpSpPr/>
          <p:nvPr/>
        </p:nvGrpSpPr>
        <p:grpSpPr>
          <a:xfrm>
            <a:off x="5867400" y="5410200"/>
            <a:ext cx="838200" cy="646331"/>
            <a:chOff x="685800" y="5410200"/>
            <a:chExt cx="685800" cy="646331"/>
          </a:xfrm>
        </p:grpSpPr>
        <p:sp>
          <p:nvSpPr>
            <p:cNvPr id="69" name="TextBox 68"/>
            <p:cNvSpPr txBox="1"/>
            <p:nvPr/>
          </p:nvSpPr>
          <p:spPr>
            <a:xfrm>
              <a:off x="685800" y="5410200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RIGHT </a:t>
              </a:r>
              <a:endParaRPr lang="en-US" b="1" dirty="0"/>
            </a:p>
          </p:txBody>
        </p:sp>
        <p:cxnSp>
          <p:nvCxnSpPr>
            <p:cNvPr id="76" name="Straight Arrow Connector 75"/>
            <p:cNvCxnSpPr>
              <a:endCxn id="85" idx="0"/>
            </p:cNvCxnSpPr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88"/>
          <p:cNvGrpSpPr/>
          <p:nvPr/>
        </p:nvGrpSpPr>
        <p:grpSpPr>
          <a:xfrm>
            <a:off x="5105400" y="5410200"/>
            <a:ext cx="692572" cy="575846"/>
            <a:chOff x="533400" y="5410200"/>
            <a:chExt cx="692572" cy="575846"/>
          </a:xfrm>
        </p:grpSpPr>
        <p:sp>
          <p:nvSpPr>
            <p:cNvPr id="90" name="TextBox 89"/>
            <p:cNvSpPr txBox="1"/>
            <p:nvPr/>
          </p:nvSpPr>
          <p:spPr>
            <a:xfrm>
              <a:off x="533400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LEFT </a:t>
              </a:r>
              <a:endParaRPr lang="en-US" b="1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91"/>
          <p:cNvGrpSpPr/>
          <p:nvPr/>
        </p:nvGrpSpPr>
        <p:grpSpPr>
          <a:xfrm>
            <a:off x="2590800" y="5410200"/>
            <a:ext cx="685800" cy="575846"/>
            <a:chOff x="685800" y="5410200"/>
            <a:chExt cx="685800" cy="575846"/>
          </a:xfrm>
        </p:grpSpPr>
        <p:sp>
          <p:nvSpPr>
            <p:cNvPr id="93" name="TextBox 92"/>
            <p:cNvSpPr txBox="1"/>
            <p:nvPr/>
          </p:nvSpPr>
          <p:spPr>
            <a:xfrm>
              <a:off x="685800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PTR </a:t>
              </a:r>
              <a:endParaRPr lang="en-US" b="1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rot="16200000" flipH="1">
              <a:off x="1010863" y="5770936"/>
              <a:ext cx="271046" cy="1591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0" y="1295400"/>
            <a:ext cx="64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ITEM = TREE[1]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LAST = TREE[N],N = N-1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PTR = 1,LEFT = 2 and RIGHT =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Repeat 5 to 7 while RIGHT≤N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LAST ≥ TREE[LEFT] and LAST ≥ TREE[RIGHT] then set TREE[PTR] = LAST and RETURN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TREE[RIGHT] ≤ TREE[LEFT] then TREE[PTR] = TREE[LEFT] and PTR = LEFT</a:t>
            </a:r>
          </a:p>
          <a:p>
            <a:pPr marL="800100" lvl="1" indent="-342900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     Else TREE[PTR] = TREE[RIGHT] and PTR = RIGHT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LEFT = 2×PTR and RIGHT = LEFT+1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If LEFT = N and if LAST&lt;TREE[LEFT],then set PTR=LEFT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Set TREE[PTR] = LAST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Return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33D2B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52600" y="1905000"/>
            <a:ext cx="5486400" cy="2971800"/>
            <a:chOff x="1752604" y="1752600"/>
            <a:chExt cx="4495800" cy="2941740"/>
          </a:xfrm>
        </p:grpSpPr>
        <p:grpSp>
          <p:nvGrpSpPr>
            <p:cNvPr id="4" name="Group 41"/>
            <p:cNvGrpSpPr/>
            <p:nvPr/>
          </p:nvGrpSpPr>
          <p:grpSpPr>
            <a:xfrm>
              <a:off x="1752604" y="1752600"/>
              <a:ext cx="4495800" cy="2865540"/>
              <a:chOff x="108857" y="1981200"/>
              <a:chExt cx="3853543" cy="2865540"/>
            </a:xfrm>
          </p:grpSpPr>
          <p:grpSp>
            <p:nvGrpSpPr>
              <p:cNvPr id="6" name="Group 25"/>
              <p:cNvGrpSpPr/>
              <p:nvPr/>
            </p:nvGrpSpPr>
            <p:grpSpPr>
              <a:xfrm>
                <a:off x="696686" y="1981200"/>
                <a:ext cx="3265714" cy="2103541"/>
                <a:chOff x="5878286" y="1828800"/>
                <a:chExt cx="3265714" cy="2103541"/>
              </a:xfrm>
            </p:grpSpPr>
            <p:grpSp>
              <p:nvGrpSpPr>
                <p:cNvPr id="10" name="Group 40"/>
                <p:cNvGrpSpPr/>
                <p:nvPr/>
              </p:nvGrpSpPr>
              <p:grpSpPr>
                <a:xfrm>
                  <a:off x="5878286" y="1828800"/>
                  <a:ext cx="2732314" cy="2103541"/>
                  <a:chOff x="-133190" y="1676399"/>
                  <a:chExt cx="2571590" cy="2103541"/>
                </a:xfrm>
              </p:grpSpPr>
              <p:grpSp>
                <p:nvGrpSpPr>
                  <p:cNvPr id="11" name="Group 25"/>
                  <p:cNvGrpSpPr/>
                  <p:nvPr/>
                </p:nvGrpSpPr>
                <p:grpSpPr>
                  <a:xfrm>
                    <a:off x="-133190" y="1676399"/>
                    <a:ext cx="2571590" cy="2103540"/>
                    <a:chOff x="2153999" y="3657600"/>
                    <a:chExt cx="2548630" cy="1966432"/>
                  </a:xfrm>
                </p:grpSpPr>
                <p:grpSp>
                  <p:nvGrpSpPr>
                    <p:cNvPr id="14" name="Group 43"/>
                    <p:cNvGrpSpPr/>
                    <p:nvPr/>
                  </p:nvGrpSpPr>
                  <p:grpSpPr>
                    <a:xfrm>
                      <a:off x="2153999" y="3657600"/>
                      <a:ext cx="2548630" cy="1895198"/>
                      <a:chOff x="-132001" y="3581400"/>
                      <a:chExt cx="2548630" cy="1895198"/>
                    </a:xfrm>
                  </p:grpSpPr>
                  <p:grpSp>
                    <p:nvGrpSpPr>
                      <p:cNvPr id="17" name="Group 32"/>
                      <p:cNvGrpSpPr/>
                      <p:nvPr/>
                    </p:nvGrpSpPr>
                    <p:grpSpPr>
                      <a:xfrm>
                        <a:off x="533400" y="3581400"/>
                        <a:ext cx="1883229" cy="1161299"/>
                        <a:chOff x="3581400" y="1981200"/>
                        <a:chExt cx="1883229" cy="1161299"/>
                      </a:xfrm>
                    </p:grpSpPr>
                    <p:grpSp>
                      <p:nvGrpSpPr>
                        <p:cNvPr id="20" name="Group 69"/>
                        <p:cNvGrpSpPr/>
                        <p:nvPr/>
                      </p:nvGrpSpPr>
                      <p:grpSpPr>
                        <a:xfrm>
                          <a:off x="3581400" y="1981200"/>
                          <a:ext cx="1273629" cy="1161299"/>
                          <a:chOff x="1828800" y="1981200"/>
                          <a:chExt cx="1273629" cy="1161299"/>
                        </a:xfrm>
                      </p:grpSpPr>
                      <p:sp>
                        <p:nvSpPr>
                          <p:cNvPr id="29" name="Oval 21"/>
                          <p:cNvSpPr/>
                          <p:nvPr/>
                        </p:nvSpPr>
                        <p:spPr>
                          <a:xfrm>
                            <a:off x="2514600" y="1981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" name="Oval 29"/>
                          <p:cNvSpPr/>
                          <p:nvPr/>
                        </p:nvSpPr>
                        <p:spPr>
                          <a:xfrm>
                            <a:off x="1828800" y="2743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55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31" name="Straight Connector 30"/>
                          <p:cNvCxnSpPr/>
                          <p:nvPr/>
                        </p:nvCxnSpPr>
                        <p:spPr>
                          <a:xfrm rot="5400000" flipH="1" flipV="1">
                            <a:off x="2206513" y="2325311"/>
                            <a:ext cx="397461" cy="390886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7" name="Straight Connector 26"/>
                        <p:cNvCxnSpPr/>
                        <p:nvPr/>
                      </p:nvCxnSpPr>
                      <p:spPr>
                        <a:xfrm>
                          <a:off x="4724400" y="2362201"/>
                          <a:ext cx="446315" cy="38099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Oval 11"/>
                        <p:cNvSpPr/>
                        <p:nvPr/>
                      </p:nvSpPr>
                      <p:spPr>
                        <a:xfrm>
                          <a:off x="4876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24" name="Straight Connector 23"/>
                      <p:cNvCxnSpPr>
                        <a:endCxn id="30" idx="3"/>
                      </p:cNvCxnSpPr>
                      <p:nvPr/>
                    </p:nvCxnSpPr>
                    <p:spPr>
                      <a:xfrm rot="5400000" flipH="1" flipV="1">
                        <a:off x="243324" y="4745700"/>
                        <a:ext cx="437638" cy="314685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8"/>
                      <p:cNvSpPr/>
                      <p:nvPr/>
                    </p:nvSpPr>
                    <p:spPr>
                      <a:xfrm>
                        <a:off x="-132001" y="5077299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22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16200000" flipH="1">
                      <a:off x="3036647" y="4899615"/>
                      <a:ext cx="427400" cy="2228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5"/>
                    <p:cNvSpPr/>
                    <p:nvPr/>
                  </p:nvSpPr>
                  <p:spPr>
                    <a:xfrm>
                      <a:off x="3067851" y="5224733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 rot="5400000" flipH="1" flipV="1">
                    <a:off x="1789705" y="3000668"/>
                    <a:ext cx="434130" cy="2701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8"/>
                  <p:cNvSpPr/>
                  <p:nvPr/>
                </p:nvSpPr>
                <p:spPr>
                  <a:xfrm>
                    <a:off x="1577788" y="3352800"/>
                    <a:ext cx="587829" cy="4271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rot="16200000" flipH="1">
                  <a:off x="8349049" y="3157152"/>
                  <a:ext cx="457200" cy="2388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5"/>
                <p:cNvSpPr/>
                <p:nvPr/>
              </p:nvSpPr>
              <p:spPr>
                <a:xfrm>
                  <a:off x="8513805" y="3505200"/>
                  <a:ext cx="630195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65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442249" y="4020893"/>
                <a:ext cx="443559" cy="3265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8"/>
              <p:cNvSpPr/>
              <p:nvPr/>
            </p:nvSpPr>
            <p:spPr>
              <a:xfrm>
                <a:off x="108857" y="44196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2719969" y="3909432"/>
              <a:ext cx="519753" cy="168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614026" y="3929774"/>
              <a:ext cx="391950" cy="152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8"/>
            <p:cNvSpPr/>
            <p:nvPr/>
          </p:nvSpPr>
          <p:spPr>
            <a:xfrm>
              <a:off x="27432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1447800" y="5562600"/>
            <a:ext cx="6610773" cy="871954"/>
            <a:chOff x="1" y="5562600"/>
            <a:chExt cx="4454527" cy="871954"/>
          </a:xfrm>
        </p:grpSpPr>
        <p:grpSp>
          <p:nvGrpSpPr>
            <p:cNvPr id="26" name="Group 130"/>
            <p:cNvGrpSpPr/>
            <p:nvPr/>
          </p:nvGrpSpPr>
          <p:grpSpPr>
            <a:xfrm>
              <a:off x="1" y="5562600"/>
              <a:ext cx="4454527" cy="338554"/>
              <a:chOff x="0" y="5562600"/>
              <a:chExt cx="4648202" cy="338554"/>
            </a:xfrm>
          </p:grpSpPr>
          <p:grpSp>
            <p:nvGrpSpPr>
              <p:cNvPr id="32" name="Group 107"/>
              <p:cNvGrpSpPr/>
              <p:nvPr/>
            </p:nvGrpSpPr>
            <p:grpSpPr>
              <a:xfrm>
                <a:off x="0" y="5562600"/>
                <a:ext cx="1752600" cy="338554"/>
                <a:chOff x="152400" y="5562600"/>
                <a:chExt cx="2743200" cy="338554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85</a:t>
                  </a:r>
                  <a:endParaRPr lang="en-US" sz="1600" b="1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55</a:t>
                  </a:r>
                  <a:endParaRPr lang="en-US" sz="1600" b="1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70</a:t>
                  </a:r>
                  <a:endParaRPr lang="en-US" sz="1600" b="1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22</a:t>
                  </a:r>
                  <a:endParaRPr lang="en-US" sz="1600" b="1" dirty="0"/>
                </a:p>
              </p:txBody>
            </p:sp>
          </p:grpSp>
          <p:grpSp>
            <p:nvGrpSpPr>
              <p:cNvPr id="33" name="Group 109"/>
              <p:cNvGrpSpPr/>
              <p:nvPr/>
            </p:nvGrpSpPr>
            <p:grpSpPr>
              <a:xfrm>
                <a:off x="1752600" y="5562600"/>
                <a:ext cx="1905000" cy="338554"/>
                <a:chOff x="152400" y="5562600"/>
                <a:chExt cx="2743200" cy="338554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33</a:t>
                  </a:r>
                  <a:endParaRPr lang="en-US" sz="1600" b="1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30</a:t>
                  </a:r>
                  <a:endParaRPr lang="en-US" sz="1600" b="1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65</a:t>
                  </a:r>
                  <a:endParaRPr lang="en-US" sz="1600" b="1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15</a:t>
                  </a:r>
                  <a:endParaRPr lang="en-US" sz="1600" b="1" dirty="0"/>
                </a:p>
              </p:txBody>
            </p:sp>
          </p:grpSp>
          <p:grpSp>
            <p:nvGrpSpPr>
              <p:cNvPr id="34" name="Group 114"/>
              <p:cNvGrpSpPr/>
              <p:nvPr/>
            </p:nvGrpSpPr>
            <p:grpSpPr>
              <a:xfrm>
                <a:off x="3657600" y="5562600"/>
                <a:ext cx="990602" cy="338554"/>
                <a:chOff x="152400" y="5562600"/>
                <a:chExt cx="1371602" cy="338554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1524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20</a:t>
                  </a:r>
                  <a:endParaRPr lang="en-US" sz="1600" b="1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38201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15</a:t>
                  </a:r>
                  <a:endParaRPr lang="en-US" sz="1600" b="1" dirty="0"/>
                </a:p>
              </p:txBody>
            </p:sp>
          </p:grpSp>
        </p:grpSp>
        <p:grpSp>
          <p:nvGrpSpPr>
            <p:cNvPr id="35" name="Group 130"/>
            <p:cNvGrpSpPr/>
            <p:nvPr/>
          </p:nvGrpSpPr>
          <p:grpSpPr>
            <a:xfrm>
              <a:off x="1" y="6096000"/>
              <a:ext cx="4454527" cy="338554"/>
              <a:chOff x="0" y="5562600"/>
              <a:chExt cx="4648202" cy="338554"/>
            </a:xfrm>
          </p:grpSpPr>
          <p:grpSp>
            <p:nvGrpSpPr>
              <p:cNvPr id="36" name="Group 107"/>
              <p:cNvGrpSpPr/>
              <p:nvPr/>
            </p:nvGrpSpPr>
            <p:grpSpPr>
              <a:xfrm>
                <a:off x="0" y="5562600"/>
                <a:ext cx="1752600" cy="338554"/>
                <a:chOff x="152400" y="5562600"/>
                <a:chExt cx="2743200" cy="338554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</a:t>
                  </a:r>
                  <a:endParaRPr lang="en-US" sz="1600" b="1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2</a:t>
                  </a:r>
                  <a:endParaRPr lang="en-US" sz="1600" b="1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3</a:t>
                  </a:r>
                  <a:endParaRPr lang="en-US" sz="1600" b="1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4</a:t>
                  </a:r>
                  <a:endParaRPr lang="en-US" sz="1600" b="1" dirty="0"/>
                </a:p>
              </p:txBody>
            </p:sp>
          </p:grpSp>
          <p:grpSp>
            <p:nvGrpSpPr>
              <p:cNvPr id="37" name="Group 109"/>
              <p:cNvGrpSpPr/>
              <p:nvPr/>
            </p:nvGrpSpPr>
            <p:grpSpPr>
              <a:xfrm>
                <a:off x="1752600" y="5562600"/>
                <a:ext cx="1905000" cy="338554"/>
                <a:chOff x="152400" y="5562600"/>
                <a:chExt cx="2743200" cy="338554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524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5</a:t>
                  </a:r>
                  <a:endParaRPr lang="en-US" sz="1600" b="1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382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6</a:t>
                  </a:r>
                  <a:endParaRPr lang="en-US" sz="16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524001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7</a:t>
                  </a:r>
                  <a:endParaRPr lang="en-US" sz="1600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09800" y="5562600"/>
                  <a:ext cx="685800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8</a:t>
                  </a:r>
                  <a:endParaRPr lang="en-US" sz="1600" b="1" dirty="0"/>
                </a:p>
              </p:txBody>
            </p:sp>
          </p:grpSp>
          <p:grpSp>
            <p:nvGrpSpPr>
              <p:cNvPr id="38" name="Group 114"/>
              <p:cNvGrpSpPr/>
              <p:nvPr/>
            </p:nvGrpSpPr>
            <p:grpSpPr>
              <a:xfrm>
                <a:off x="3657600" y="5562600"/>
                <a:ext cx="990602" cy="338554"/>
                <a:chOff x="152400" y="5562600"/>
                <a:chExt cx="1371602" cy="338554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52400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9</a:t>
                  </a:r>
                  <a:endParaRPr lang="en-US" sz="1600" b="1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38201" y="5562600"/>
                  <a:ext cx="685801" cy="33855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/>
                    <a:t>10</a:t>
                  </a:r>
                  <a:endParaRPr lang="en-US" sz="1600" b="1" dirty="0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Procedure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648200" y="1447800"/>
            <a:ext cx="4495800" cy="2209800"/>
            <a:chOff x="1752600" y="1752600"/>
            <a:chExt cx="4495800" cy="2941740"/>
          </a:xfrm>
        </p:grpSpPr>
        <p:grpSp>
          <p:nvGrpSpPr>
            <p:cNvPr id="3" name="Group 2"/>
            <p:cNvGrpSpPr/>
            <p:nvPr/>
          </p:nvGrpSpPr>
          <p:grpSpPr>
            <a:xfrm>
              <a:off x="1752600" y="1752600"/>
              <a:ext cx="4495800" cy="2865540"/>
              <a:chOff x="108857" y="1981200"/>
              <a:chExt cx="3853543" cy="2865540"/>
            </a:xfrm>
          </p:grpSpPr>
          <p:grpSp>
            <p:nvGrpSpPr>
              <p:cNvPr id="4" name="Group 25"/>
              <p:cNvGrpSpPr/>
              <p:nvPr/>
            </p:nvGrpSpPr>
            <p:grpSpPr>
              <a:xfrm>
                <a:off x="696686" y="1981200"/>
                <a:ext cx="3265714" cy="2103541"/>
                <a:chOff x="5878286" y="1828800"/>
                <a:chExt cx="3265714" cy="2103541"/>
              </a:xfrm>
            </p:grpSpPr>
            <p:grpSp>
              <p:nvGrpSpPr>
                <p:cNvPr id="7" name="Group 40"/>
                <p:cNvGrpSpPr/>
                <p:nvPr/>
              </p:nvGrpSpPr>
              <p:grpSpPr>
                <a:xfrm>
                  <a:off x="5878286" y="1828800"/>
                  <a:ext cx="2732314" cy="2103541"/>
                  <a:chOff x="-133190" y="1676399"/>
                  <a:chExt cx="2571590" cy="2103541"/>
                </a:xfrm>
              </p:grpSpPr>
              <p:grpSp>
                <p:nvGrpSpPr>
                  <p:cNvPr id="10" name="Group 25"/>
                  <p:cNvGrpSpPr/>
                  <p:nvPr/>
                </p:nvGrpSpPr>
                <p:grpSpPr>
                  <a:xfrm>
                    <a:off x="-133190" y="1676399"/>
                    <a:ext cx="2571590" cy="2103540"/>
                    <a:chOff x="2153999" y="3657600"/>
                    <a:chExt cx="2548630" cy="1966432"/>
                  </a:xfrm>
                </p:grpSpPr>
                <p:grpSp>
                  <p:nvGrpSpPr>
                    <p:cNvPr id="13" name="Group 43"/>
                    <p:cNvGrpSpPr/>
                    <p:nvPr/>
                  </p:nvGrpSpPr>
                  <p:grpSpPr>
                    <a:xfrm>
                      <a:off x="2153999" y="3657600"/>
                      <a:ext cx="2548630" cy="1895198"/>
                      <a:chOff x="-132001" y="3581400"/>
                      <a:chExt cx="2548630" cy="1895198"/>
                    </a:xfrm>
                  </p:grpSpPr>
                  <p:grpSp>
                    <p:nvGrpSpPr>
                      <p:cNvPr id="16" name="Group 32"/>
                      <p:cNvGrpSpPr/>
                      <p:nvPr/>
                    </p:nvGrpSpPr>
                    <p:grpSpPr>
                      <a:xfrm>
                        <a:off x="533400" y="3581400"/>
                        <a:ext cx="1883229" cy="1161299"/>
                        <a:chOff x="3581400" y="1981200"/>
                        <a:chExt cx="1883229" cy="1161299"/>
                      </a:xfrm>
                    </p:grpSpPr>
                    <p:grpSp>
                      <p:nvGrpSpPr>
                        <p:cNvPr id="19" name="Group 69"/>
                        <p:cNvGrpSpPr/>
                        <p:nvPr/>
                      </p:nvGrpSpPr>
                      <p:grpSpPr>
                        <a:xfrm>
                          <a:off x="3581400" y="1981200"/>
                          <a:ext cx="1273629" cy="1161299"/>
                          <a:chOff x="1828800" y="1981200"/>
                          <a:chExt cx="1273629" cy="1161299"/>
                        </a:xfrm>
                      </p:grpSpPr>
                      <p:sp>
                        <p:nvSpPr>
                          <p:cNvPr id="22" name="Oval 21"/>
                          <p:cNvSpPr/>
                          <p:nvPr/>
                        </p:nvSpPr>
                        <p:spPr>
                          <a:xfrm>
                            <a:off x="2514600" y="1981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" name="Oval 22"/>
                          <p:cNvSpPr/>
                          <p:nvPr/>
                        </p:nvSpPr>
                        <p:spPr>
                          <a:xfrm>
                            <a:off x="1828800" y="2743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24" name="Straight Connector 23"/>
                          <p:cNvCxnSpPr>
                            <a:endCxn id="22" idx="3"/>
                          </p:cNvCxnSpPr>
                          <p:nvPr/>
                        </p:nvCxnSpPr>
                        <p:spPr>
                          <a:xfrm rot="5400000" flipH="1" flipV="1">
                            <a:off x="2206513" y="2325311"/>
                            <a:ext cx="397461" cy="390886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Connector 19"/>
                        <p:cNvCxnSpPr/>
                        <p:nvPr/>
                      </p:nvCxnSpPr>
                      <p:spPr>
                        <a:xfrm>
                          <a:off x="4724400" y="2362201"/>
                          <a:ext cx="446315" cy="38099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Oval 11"/>
                        <p:cNvSpPr/>
                        <p:nvPr/>
                      </p:nvSpPr>
                      <p:spPr>
                        <a:xfrm>
                          <a:off x="4876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7" name="Straight Connector 16"/>
                      <p:cNvCxnSpPr>
                        <a:endCxn id="23" idx="3"/>
                      </p:cNvCxnSpPr>
                      <p:nvPr/>
                    </p:nvCxnSpPr>
                    <p:spPr>
                      <a:xfrm rot="5400000" flipH="1" flipV="1">
                        <a:off x="243324" y="4745700"/>
                        <a:ext cx="437638" cy="314685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Oval 8"/>
                      <p:cNvSpPr/>
                      <p:nvPr/>
                    </p:nvSpPr>
                    <p:spPr>
                      <a:xfrm>
                        <a:off x="-132001" y="5077299"/>
                        <a:ext cx="587829" cy="39929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rot="16200000" flipH="1">
                      <a:off x="3036647" y="4899615"/>
                      <a:ext cx="427400" cy="2228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5"/>
                    <p:cNvSpPr/>
                    <p:nvPr/>
                  </p:nvSpPr>
                  <p:spPr>
                    <a:xfrm>
                      <a:off x="3067851" y="5224733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rot="5400000" flipH="1" flipV="1">
                    <a:off x="1789705" y="3000668"/>
                    <a:ext cx="434130" cy="2701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8"/>
                  <p:cNvSpPr/>
                  <p:nvPr/>
                </p:nvSpPr>
                <p:spPr>
                  <a:xfrm>
                    <a:off x="1577788" y="3352800"/>
                    <a:ext cx="587829" cy="4271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Straight Connector 7"/>
                <p:cNvCxnSpPr/>
                <p:nvPr/>
              </p:nvCxnSpPr>
              <p:spPr>
                <a:xfrm rot="16200000" flipH="1">
                  <a:off x="8349049" y="3157152"/>
                  <a:ext cx="457200" cy="2388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5"/>
                <p:cNvSpPr/>
                <p:nvPr/>
              </p:nvSpPr>
              <p:spPr>
                <a:xfrm>
                  <a:off x="8513805" y="3505200"/>
                  <a:ext cx="630195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65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Straight Connector 4"/>
              <p:cNvCxnSpPr/>
              <p:nvPr/>
            </p:nvCxnSpPr>
            <p:spPr>
              <a:xfrm rot="5400000" flipH="1" flipV="1">
                <a:off x="442249" y="4020893"/>
                <a:ext cx="443559" cy="3265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8"/>
              <p:cNvSpPr/>
              <p:nvPr/>
            </p:nvSpPr>
            <p:spPr>
              <a:xfrm>
                <a:off x="108857" y="44196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 rot="16200000" flipH="1">
              <a:off x="2719969" y="3909432"/>
              <a:ext cx="519753" cy="168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3614026" y="3929774"/>
              <a:ext cx="391950" cy="152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8"/>
            <p:cNvSpPr/>
            <p:nvPr/>
          </p:nvSpPr>
          <p:spPr>
            <a:xfrm>
              <a:off x="27432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8"/>
            <p:cNvSpPr/>
            <p:nvPr/>
          </p:nvSpPr>
          <p:spPr>
            <a:xfrm>
              <a:off x="34290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1600200"/>
            <a:ext cx="4495800" cy="2133600"/>
            <a:chOff x="1752600" y="1752600"/>
            <a:chExt cx="4495800" cy="2941740"/>
          </a:xfrm>
        </p:grpSpPr>
        <p:grpSp>
          <p:nvGrpSpPr>
            <p:cNvPr id="42" name="Group 41"/>
            <p:cNvGrpSpPr/>
            <p:nvPr/>
          </p:nvGrpSpPr>
          <p:grpSpPr>
            <a:xfrm>
              <a:off x="1752602" y="1752600"/>
              <a:ext cx="4495800" cy="2865540"/>
              <a:chOff x="108857" y="1981200"/>
              <a:chExt cx="3853543" cy="2865540"/>
            </a:xfrm>
          </p:grpSpPr>
          <p:grpSp>
            <p:nvGrpSpPr>
              <p:cNvPr id="49" name="Group 25"/>
              <p:cNvGrpSpPr/>
              <p:nvPr/>
            </p:nvGrpSpPr>
            <p:grpSpPr>
              <a:xfrm>
                <a:off x="696686" y="1981200"/>
                <a:ext cx="3265714" cy="2103541"/>
                <a:chOff x="5878286" y="1828800"/>
                <a:chExt cx="3265714" cy="2103541"/>
              </a:xfrm>
            </p:grpSpPr>
            <p:grpSp>
              <p:nvGrpSpPr>
                <p:cNvPr id="52" name="Group 40"/>
                <p:cNvGrpSpPr/>
                <p:nvPr/>
              </p:nvGrpSpPr>
              <p:grpSpPr>
                <a:xfrm>
                  <a:off x="5878286" y="1828800"/>
                  <a:ext cx="2732314" cy="2103541"/>
                  <a:chOff x="-133190" y="1676399"/>
                  <a:chExt cx="2571590" cy="2103541"/>
                </a:xfrm>
              </p:grpSpPr>
              <p:grpSp>
                <p:nvGrpSpPr>
                  <p:cNvPr id="55" name="Group 25"/>
                  <p:cNvGrpSpPr/>
                  <p:nvPr/>
                </p:nvGrpSpPr>
                <p:grpSpPr>
                  <a:xfrm>
                    <a:off x="-133190" y="1676399"/>
                    <a:ext cx="2571590" cy="2103540"/>
                    <a:chOff x="2153999" y="3657600"/>
                    <a:chExt cx="2548630" cy="1966432"/>
                  </a:xfrm>
                </p:grpSpPr>
                <p:grpSp>
                  <p:nvGrpSpPr>
                    <p:cNvPr id="58" name="Group 43"/>
                    <p:cNvGrpSpPr/>
                    <p:nvPr/>
                  </p:nvGrpSpPr>
                  <p:grpSpPr>
                    <a:xfrm>
                      <a:off x="2153999" y="3657600"/>
                      <a:ext cx="2548630" cy="1895198"/>
                      <a:chOff x="-132001" y="3581400"/>
                      <a:chExt cx="2548630" cy="1895198"/>
                    </a:xfrm>
                  </p:grpSpPr>
                  <p:grpSp>
                    <p:nvGrpSpPr>
                      <p:cNvPr id="61" name="Group 32"/>
                      <p:cNvGrpSpPr/>
                      <p:nvPr/>
                    </p:nvGrpSpPr>
                    <p:grpSpPr>
                      <a:xfrm>
                        <a:off x="533400" y="3581400"/>
                        <a:ext cx="1883229" cy="1161299"/>
                        <a:chOff x="3581400" y="1981200"/>
                        <a:chExt cx="1883229" cy="1161299"/>
                      </a:xfrm>
                    </p:grpSpPr>
                    <p:grpSp>
                      <p:nvGrpSpPr>
                        <p:cNvPr id="64" name="Group 69"/>
                        <p:cNvGrpSpPr/>
                        <p:nvPr/>
                      </p:nvGrpSpPr>
                      <p:grpSpPr>
                        <a:xfrm>
                          <a:off x="3581400" y="1981200"/>
                          <a:ext cx="1273629" cy="1161299"/>
                          <a:chOff x="1828800" y="1981200"/>
                          <a:chExt cx="1273629" cy="1161299"/>
                        </a:xfrm>
                      </p:grpSpPr>
                      <p:sp>
                        <p:nvSpPr>
                          <p:cNvPr id="67" name="Oval 21"/>
                          <p:cNvSpPr/>
                          <p:nvPr/>
                        </p:nvSpPr>
                        <p:spPr>
                          <a:xfrm>
                            <a:off x="2514600" y="1981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8" name="Oval 67"/>
                          <p:cNvSpPr/>
                          <p:nvPr/>
                        </p:nvSpPr>
                        <p:spPr>
                          <a:xfrm>
                            <a:off x="1828800" y="2743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69" name="Straight Connector 68"/>
                          <p:cNvCxnSpPr/>
                          <p:nvPr/>
                        </p:nvCxnSpPr>
                        <p:spPr>
                          <a:xfrm rot="5400000" flipH="1" flipV="1">
                            <a:off x="2206513" y="2325311"/>
                            <a:ext cx="397461" cy="390886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5" name="Straight Connector 64"/>
                        <p:cNvCxnSpPr/>
                        <p:nvPr/>
                      </p:nvCxnSpPr>
                      <p:spPr>
                        <a:xfrm>
                          <a:off x="4724400" y="2362201"/>
                          <a:ext cx="446315" cy="38099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6" name="Oval 11"/>
                        <p:cNvSpPr/>
                        <p:nvPr/>
                      </p:nvSpPr>
                      <p:spPr>
                        <a:xfrm>
                          <a:off x="4876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2" name="Straight Connector 61"/>
                      <p:cNvCxnSpPr>
                        <a:endCxn id="68" idx="3"/>
                      </p:cNvCxnSpPr>
                      <p:nvPr/>
                    </p:nvCxnSpPr>
                    <p:spPr>
                      <a:xfrm rot="5400000" flipH="1" flipV="1">
                        <a:off x="243324" y="4745700"/>
                        <a:ext cx="437638" cy="314685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Oval 8"/>
                      <p:cNvSpPr/>
                      <p:nvPr/>
                    </p:nvSpPr>
                    <p:spPr>
                      <a:xfrm>
                        <a:off x="-132001" y="5077299"/>
                        <a:ext cx="587829" cy="39929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rot="16200000" flipH="1">
                      <a:off x="3036647" y="4899615"/>
                      <a:ext cx="427400" cy="2228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Oval 5"/>
                    <p:cNvSpPr/>
                    <p:nvPr/>
                  </p:nvSpPr>
                  <p:spPr>
                    <a:xfrm>
                      <a:off x="3067851" y="5224733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cxnSp>
                <p:nvCxnSpPr>
                  <p:cNvPr id="56" name="Straight Connector 55"/>
                  <p:cNvCxnSpPr/>
                  <p:nvPr/>
                </p:nvCxnSpPr>
                <p:spPr>
                  <a:xfrm rot="5400000" flipH="1" flipV="1">
                    <a:off x="1789705" y="3000668"/>
                    <a:ext cx="434130" cy="2701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Oval 8"/>
                  <p:cNvSpPr/>
                  <p:nvPr/>
                </p:nvSpPr>
                <p:spPr>
                  <a:xfrm>
                    <a:off x="1577788" y="3352800"/>
                    <a:ext cx="587829" cy="4271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3" name="Straight Connector 52"/>
                <p:cNvCxnSpPr/>
                <p:nvPr/>
              </p:nvCxnSpPr>
              <p:spPr>
                <a:xfrm rot="16200000" flipH="1">
                  <a:off x="8349049" y="3157152"/>
                  <a:ext cx="457200" cy="2388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"/>
                <p:cNvSpPr/>
                <p:nvPr/>
              </p:nvSpPr>
              <p:spPr>
                <a:xfrm>
                  <a:off x="8513805" y="3505200"/>
                  <a:ext cx="630195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65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442249" y="4020893"/>
                <a:ext cx="443559" cy="3265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8"/>
              <p:cNvSpPr/>
              <p:nvPr/>
            </p:nvSpPr>
            <p:spPr>
              <a:xfrm>
                <a:off x="108857" y="44196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rot="16200000" flipH="1">
              <a:off x="2719969" y="3909432"/>
              <a:ext cx="519753" cy="168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4152901" y="3848100"/>
              <a:ext cx="457201" cy="381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3614026" y="3929774"/>
              <a:ext cx="391950" cy="152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8"/>
            <p:cNvSpPr/>
            <p:nvPr/>
          </p:nvSpPr>
          <p:spPr>
            <a:xfrm>
              <a:off x="27432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8"/>
            <p:cNvSpPr/>
            <p:nvPr/>
          </p:nvSpPr>
          <p:spPr>
            <a:xfrm>
              <a:off x="34290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8"/>
            <p:cNvSpPr/>
            <p:nvPr/>
          </p:nvSpPr>
          <p:spPr>
            <a:xfrm>
              <a:off x="4343400" y="4267200"/>
              <a:ext cx="630195" cy="4271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8602" y="4267200"/>
            <a:ext cx="4495800" cy="2103540"/>
            <a:chOff x="1752602" y="1752600"/>
            <a:chExt cx="4495800" cy="2941740"/>
          </a:xfrm>
        </p:grpSpPr>
        <p:grpSp>
          <p:nvGrpSpPr>
            <p:cNvPr id="71" name="Group 70"/>
            <p:cNvGrpSpPr/>
            <p:nvPr/>
          </p:nvGrpSpPr>
          <p:grpSpPr>
            <a:xfrm>
              <a:off x="1752602" y="1752600"/>
              <a:ext cx="4495800" cy="2865540"/>
              <a:chOff x="108857" y="1981200"/>
              <a:chExt cx="3853543" cy="2865540"/>
            </a:xfrm>
          </p:grpSpPr>
          <p:grpSp>
            <p:nvGrpSpPr>
              <p:cNvPr id="78" name="Group 25"/>
              <p:cNvGrpSpPr/>
              <p:nvPr/>
            </p:nvGrpSpPr>
            <p:grpSpPr>
              <a:xfrm>
                <a:off x="696686" y="1981200"/>
                <a:ext cx="3265714" cy="2103541"/>
                <a:chOff x="5878286" y="1828800"/>
                <a:chExt cx="3265714" cy="2103541"/>
              </a:xfrm>
            </p:grpSpPr>
            <p:grpSp>
              <p:nvGrpSpPr>
                <p:cNvPr id="81" name="Group 40"/>
                <p:cNvGrpSpPr/>
                <p:nvPr/>
              </p:nvGrpSpPr>
              <p:grpSpPr>
                <a:xfrm>
                  <a:off x="5878286" y="1828800"/>
                  <a:ext cx="2732314" cy="2103541"/>
                  <a:chOff x="-133190" y="1676399"/>
                  <a:chExt cx="2571590" cy="2103541"/>
                </a:xfrm>
              </p:grpSpPr>
              <p:grpSp>
                <p:nvGrpSpPr>
                  <p:cNvPr id="84" name="Group 25"/>
                  <p:cNvGrpSpPr/>
                  <p:nvPr/>
                </p:nvGrpSpPr>
                <p:grpSpPr>
                  <a:xfrm>
                    <a:off x="-133190" y="1676399"/>
                    <a:ext cx="2571590" cy="2103540"/>
                    <a:chOff x="2153999" y="3657600"/>
                    <a:chExt cx="2548630" cy="1966432"/>
                  </a:xfrm>
                </p:grpSpPr>
                <p:grpSp>
                  <p:nvGrpSpPr>
                    <p:cNvPr id="87" name="Group 43"/>
                    <p:cNvGrpSpPr/>
                    <p:nvPr/>
                  </p:nvGrpSpPr>
                  <p:grpSpPr>
                    <a:xfrm>
                      <a:off x="2153999" y="3657600"/>
                      <a:ext cx="2548630" cy="1895198"/>
                      <a:chOff x="-132001" y="3581400"/>
                      <a:chExt cx="2548630" cy="1895198"/>
                    </a:xfrm>
                  </p:grpSpPr>
                  <p:grpSp>
                    <p:nvGrpSpPr>
                      <p:cNvPr id="90" name="Group 32"/>
                      <p:cNvGrpSpPr/>
                      <p:nvPr/>
                    </p:nvGrpSpPr>
                    <p:grpSpPr>
                      <a:xfrm>
                        <a:off x="533400" y="3581400"/>
                        <a:ext cx="1883229" cy="1161299"/>
                        <a:chOff x="3581400" y="1981200"/>
                        <a:chExt cx="1883229" cy="1161299"/>
                      </a:xfrm>
                    </p:grpSpPr>
                    <p:grpSp>
                      <p:nvGrpSpPr>
                        <p:cNvPr id="93" name="Group 69"/>
                        <p:cNvGrpSpPr/>
                        <p:nvPr/>
                      </p:nvGrpSpPr>
                      <p:grpSpPr>
                        <a:xfrm>
                          <a:off x="3581400" y="1981200"/>
                          <a:ext cx="1273629" cy="1161299"/>
                          <a:chOff x="1828800" y="1981200"/>
                          <a:chExt cx="1273629" cy="1161299"/>
                        </a:xfrm>
                      </p:grpSpPr>
                      <p:sp>
                        <p:nvSpPr>
                          <p:cNvPr id="96" name="Oval 21"/>
                          <p:cNvSpPr/>
                          <p:nvPr/>
                        </p:nvSpPr>
                        <p:spPr>
                          <a:xfrm>
                            <a:off x="2514600" y="1981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7" name="Oval 96"/>
                          <p:cNvSpPr/>
                          <p:nvPr/>
                        </p:nvSpPr>
                        <p:spPr>
                          <a:xfrm>
                            <a:off x="1828800" y="2743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8" name="Straight Connector 97"/>
                          <p:cNvCxnSpPr/>
                          <p:nvPr/>
                        </p:nvCxnSpPr>
                        <p:spPr>
                          <a:xfrm rot="5400000" flipH="1" flipV="1">
                            <a:off x="2206513" y="2325311"/>
                            <a:ext cx="397461" cy="390886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>
                          <a:off x="4724400" y="2362201"/>
                          <a:ext cx="446315" cy="38099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Oval 11"/>
                        <p:cNvSpPr/>
                        <p:nvPr/>
                      </p:nvSpPr>
                      <p:spPr>
                        <a:xfrm>
                          <a:off x="4876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91" name="Straight Connector 90"/>
                      <p:cNvCxnSpPr>
                        <a:endCxn id="97" idx="3"/>
                      </p:cNvCxnSpPr>
                      <p:nvPr/>
                    </p:nvCxnSpPr>
                    <p:spPr>
                      <a:xfrm rot="5400000" flipH="1" flipV="1">
                        <a:off x="243324" y="4745700"/>
                        <a:ext cx="437638" cy="314685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2" name="Oval 8"/>
                      <p:cNvSpPr/>
                      <p:nvPr/>
                    </p:nvSpPr>
                    <p:spPr>
                      <a:xfrm>
                        <a:off x="-132001" y="5077299"/>
                        <a:ext cx="587829" cy="39929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 rot="16200000" flipH="1">
                      <a:off x="3036647" y="4899615"/>
                      <a:ext cx="427400" cy="2228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Oval 5"/>
                    <p:cNvSpPr/>
                    <p:nvPr/>
                  </p:nvSpPr>
                  <p:spPr>
                    <a:xfrm>
                      <a:off x="3067851" y="5224733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cxnSp>
                <p:nvCxnSpPr>
                  <p:cNvPr id="85" name="Straight Connector 84"/>
                  <p:cNvCxnSpPr/>
                  <p:nvPr/>
                </p:nvCxnSpPr>
                <p:spPr>
                  <a:xfrm rot="5400000" flipH="1" flipV="1">
                    <a:off x="1789705" y="3000668"/>
                    <a:ext cx="434130" cy="2701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"/>
                  <p:cNvSpPr/>
                  <p:nvPr/>
                </p:nvSpPr>
                <p:spPr>
                  <a:xfrm>
                    <a:off x="1577788" y="3352800"/>
                    <a:ext cx="587829" cy="4271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2" name="Straight Connector 81"/>
                <p:cNvCxnSpPr/>
                <p:nvPr/>
              </p:nvCxnSpPr>
              <p:spPr>
                <a:xfrm rot="16200000" flipH="1">
                  <a:off x="8349049" y="3157152"/>
                  <a:ext cx="457200" cy="2388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5"/>
                <p:cNvSpPr/>
                <p:nvPr/>
              </p:nvSpPr>
              <p:spPr>
                <a:xfrm>
                  <a:off x="8513805" y="3505200"/>
                  <a:ext cx="630195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65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9" name="Straight Connector 78"/>
              <p:cNvCxnSpPr/>
              <p:nvPr/>
            </p:nvCxnSpPr>
            <p:spPr>
              <a:xfrm rot="5400000" flipH="1" flipV="1">
                <a:off x="442249" y="4020893"/>
                <a:ext cx="443559" cy="3265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8"/>
              <p:cNvSpPr/>
              <p:nvPr/>
            </p:nvSpPr>
            <p:spPr>
              <a:xfrm>
                <a:off x="108857" y="44196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 rot="16200000" flipH="1">
              <a:off x="2719969" y="3909432"/>
              <a:ext cx="519753" cy="168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3614026" y="3929774"/>
              <a:ext cx="391950" cy="152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8"/>
            <p:cNvSpPr/>
            <p:nvPr/>
          </p:nvSpPr>
          <p:spPr>
            <a:xfrm>
              <a:off x="27432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8"/>
            <p:cNvSpPr/>
            <p:nvPr/>
          </p:nvSpPr>
          <p:spPr>
            <a:xfrm>
              <a:off x="34290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48204" y="4343400"/>
            <a:ext cx="4495800" cy="2103540"/>
            <a:chOff x="1752604" y="1752600"/>
            <a:chExt cx="4495800" cy="2941740"/>
          </a:xfrm>
        </p:grpSpPr>
        <p:grpSp>
          <p:nvGrpSpPr>
            <p:cNvPr id="100" name="Group 70"/>
            <p:cNvGrpSpPr/>
            <p:nvPr/>
          </p:nvGrpSpPr>
          <p:grpSpPr>
            <a:xfrm>
              <a:off x="1752604" y="1752600"/>
              <a:ext cx="4495800" cy="2865540"/>
              <a:chOff x="108857" y="1981200"/>
              <a:chExt cx="3853543" cy="2865540"/>
            </a:xfrm>
          </p:grpSpPr>
          <p:grpSp>
            <p:nvGrpSpPr>
              <p:cNvPr id="107" name="Group 25"/>
              <p:cNvGrpSpPr/>
              <p:nvPr/>
            </p:nvGrpSpPr>
            <p:grpSpPr>
              <a:xfrm>
                <a:off x="696686" y="1981200"/>
                <a:ext cx="3265714" cy="2103541"/>
                <a:chOff x="5878286" y="1828800"/>
                <a:chExt cx="3265714" cy="2103541"/>
              </a:xfrm>
            </p:grpSpPr>
            <p:grpSp>
              <p:nvGrpSpPr>
                <p:cNvPr id="110" name="Group 40"/>
                <p:cNvGrpSpPr/>
                <p:nvPr/>
              </p:nvGrpSpPr>
              <p:grpSpPr>
                <a:xfrm>
                  <a:off x="5878286" y="1828800"/>
                  <a:ext cx="2732314" cy="2103541"/>
                  <a:chOff x="-133190" y="1676399"/>
                  <a:chExt cx="2571590" cy="2103541"/>
                </a:xfrm>
              </p:grpSpPr>
              <p:grpSp>
                <p:nvGrpSpPr>
                  <p:cNvPr id="113" name="Group 25"/>
                  <p:cNvGrpSpPr/>
                  <p:nvPr/>
                </p:nvGrpSpPr>
                <p:grpSpPr>
                  <a:xfrm>
                    <a:off x="-133190" y="1676399"/>
                    <a:ext cx="2571590" cy="2103540"/>
                    <a:chOff x="2153999" y="3657600"/>
                    <a:chExt cx="2548630" cy="1966432"/>
                  </a:xfrm>
                </p:grpSpPr>
                <p:grpSp>
                  <p:nvGrpSpPr>
                    <p:cNvPr id="116" name="Group 43"/>
                    <p:cNvGrpSpPr/>
                    <p:nvPr/>
                  </p:nvGrpSpPr>
                  <p:grpSpPr>
                    <a:xfrm>
                      <a:off x="2153999" y="3657600"/>
                      <a:ext cx="2548630" cy="1895198"/>
                      <a:chOff x="-132001" y="3581400"/>
                      <a:chExt cx="2548630" cy="1895198"/>
                    </a:xfrm>
                  </p:grpSpPr>
                  <p:grpSp>
                    <p:nvGrpSpPr>
                      <p:cNvPr id="119" name="Group 32"/>
                      <p:cNvGrpSpPr/>
                      <p:nvPr/>
                    </p:nvGrpSpPr>
                    <p:grpSpPr>
                      <a:xfrm>
                        <a:off x="533400" y="3581400"/>
                        <a:ext cx="1883229" cy="1161299"/>
                        <a:chOff x="3581400" y="1981200"/>
                        <a:chExt cx="1883229" cy="1161299"/>
                      </a:xfrm>
                    </p:grpSpPr>
                    <p:grpSp>
                      <p:nvGrpSpPr>
                        <p:cNvPr id="122" name="Group 69"/>
                        <p:cNvGrpSpPr/>
                        <p:nvPr/>
                      </p:nvGrpSpPr>
                      <p:grpSpPr>
                        <a:xfrm>
                          <a:off x="3581400" y="1981200"/>
                          <a:ext cx="1273629" cy="1161299"/>
                          <a:chOff x="1828800" y="1981200"/>
                          <a:chExt cx="1273629" cy="1161299"/>
                        </a:xfrm>
                      </p:grpSpPr>
                      <p:sp>
                        <p:nvSpPr>
                          <p:cNvPr id="125" name="Oval 21"/>
                          <p:cNvSpPr/>
                          <p:nvPr/>
                        </p:nvSpPr>
                        <p:spPr>
                          <a:xfrm>
                            <a:off x="2514600" y="1981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6" name="Oval 125"/>
                          <p:cNvSpPr/>
                          <p:nvPr/>
                        </p:nvSpPr>
                        <p:spPr>
                          <a:xfrm>
                            <a:off x="1828800" y="2743200"/>
                            <a:ext cx="587829" cy="39929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55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27" name="Straight Connector 126"/>
                          <p:cNvCxnSpPr/>
                          <p:nvPr/>
                        </p:nvCxnSpPr>
                        <p:spPr>
                          <a:xfrm rot="5400000" flipH="1" flipV="1">
                            <a:off x="2206513" y="2325311"/>
                            <a:ext cx="397461" cy="390886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3" name="Straight Connector 122"/>
                        <p:cNvCxnSpPr/>
                        <p:nvPr/>
                      </p:nvCxnSpPr>
                      <p:spPr>
                        <a:xfrm>
                          <a:off x="4724400" y="2362201"/>
                          <a:ext cx="446315" cy="38099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4" name="Oval 11"/>
                        <p:cNvSpPr/>
                        <p:nvPr/>
                      </p:nvSpPr>
                      <p:spPr>
                        <a:xfrm>
                          <a:off x="4876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20" name="Straight Connector 119"/>
                      <p:cNvCxnSpPr>
                        <a:endCxn id="126" idx="3"/>
                      </p:cNvCxnSpPr>
                      <p:nvPr/>
                    </p:nvCxnSpPr>
                    <p:spPr>
                      <a:xfrm rot="5400000" flipH="1" flipV="1">
                        <a:off x="243324" y="4745700"/>
                        <a:ext cx="437638" cy="314685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Oval 8"/>
                      <p:cNvSpPr/>
                      <p:nvPr/>
                    </p:nvSpPr>
                    <p:spPr>
                      <a:xfrm>
                        <a:off x="-132001" y="5077299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22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rot="16200000" flipH="1">
                      <a:off x="3036647" y="4899615"/>
                      <a:ext cx="427400" cy="2228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Oval 5"/>
                    <p:cNvSpPr/>
                    <p:nvPr/>
                  </p:nvSpPr>
                  <p:spPr>
                    <a:xfrm>
                      <a:off x="3067851" y="5224733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cxnSp>
                <p:nvCxnSpPr>
                  <p:cNvPr id="114" name="Straight Connector 113"/>
                  <p:cNvCxnSpPr/>
                  <p:nvPr/>
                </p:nvCxnSpPr>
                <p:spPr>
                  <a:xfrm rot="5400000" flipH="1" flipV="1">
                    <a:off x="1789705" y="3000668"/>
                    <a:ext cx="434130" cy="2701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Oval 8"/>
                  <p:cNvSpPr/>
                  <p:nvPr/>
                </p:nvSpPr>
                <p:spPr>
                  <a:xfrm>
                    <a:off x="1577788" y="3352800"/>
                    <a:ext cx="587829" cy="4271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1" name="Straight Connector 110"/>
                <p:cNvCxnSpPr/>
                <p:nvPr/>
              </p:nvCxnSpPr>
              <p:spPr>
                <a:xfrm rot="16200000" flipH="1">
                  <a:off x="8349049" y="3157152"/>
                  <a:ext cx="457200" cy="2388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5"/>
                <p:cNvSpPr/>
                <p:nvPr/>
              </p:nvSpPr>
              <p:spPr>
                <a:xfrm>
                  <a:off x="8513805" y="3505200"/>
                  <a:ext cx="630195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65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442249" y="4020893"/>
                <a:ext cx="443559" cy="3265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8"/>
              <p:cNvSpPr/>
              <p:nvPr/>
            </p:nvSpPr>
            <p:spPr>
              <a:xfrm>
                <a:off x="108857" y="44196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rot="16200000" flipH="1">
              <a:off x="2719969" y="3909432"/>
              <a:ext cx="519753" cy="168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3614026" y="3929774"/>
              <a:ext cx="391950" cy="152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8"/>
            <p:cNvSpPr/>
            <p:nvPr/>
          </p:nvSpPr>
          <p:spPr>
            <a:xfrm>
              <a:off x="27432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8"/>
            <p:cNvSpPr/>
            <p:nvPr/>
          </p:nvSpPr>
          <p:spPr>
            <a:xfrm>
              <a:off x="3429000" y="4267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0" y="1371600"/>
            <a:ext cx="8534400" cy="3352800"/>
            <a:chOff x="0" y="1371600"/>
            <a:chExt cx="8534400" cy="3733800"/>
          </a:xfrm>
        </p:grpSpPr>
        <p:sp>
          <p:nvSpPr>
            <p:cNvPr id="5" name="Oval 4"/>
            <p:cNvSpPr/>
            <p:nvPr/>
          </p:nvSpPr>
          <p:spPr>
            <a:xfrm>
              <a:off x="4086860" y="13716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517140" y="19812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852795" y="19812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470660" y="27432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28194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98745" y="28194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95490" y="27432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85800" y="36576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97685" y="36576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971800" y="36576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962400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40910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721985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637655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880350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" idx="2"/>
            </p:cNvCxnSpPr>
            <p:nvPr/>
          </p:nvCxnSpPr>
          <p:spPr>
            <a:xfrm flipV="1">
              <a:off x="3105786" y="1600200"/>
              <a:ext cx="981074" cy="447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7"/>
            </p:cNvCxnSpPr>
            <p:nvPr/>
          </p:nvCxnSpPr>
          <p:spPr>
            <a:xfrm rot="5400000" flipH="1" flipV="1">
              <a:off x="2129650" y="2261477"/>
              <a:ext cx="447955" cy="64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8" idx="3"/>
            </p:cNvCxnSpPr>
            <p:nvPr/>
          </p:nvCxnSpPr>
          <p:spPr>
            <a:xfrm flipV="1">
              <a:off x="1012826" y="3133445"/>
              <a:ext cx="553617" cy="514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3" idx="0"/>
            </p:cNvCxnSpPr>
            <p:nvPr/>
          </p:nvCxnSpPr>
          <p:spPr>
            <a:xfrm rot="16200000" flipH="1">
              <a:off x="1798003" y="3330893"/>
              <a:ext cx="457200" cy="1962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9" idx="1"/>
            </p:cNvCxnSpPr>
            <p:nvPr/>
          </p:nvCxnSpPr>
          <p:spPr>
            <a:xfrm>
              <a:off x="3048000" y="2362200"/>
              <a:ext cx="552983" cy="524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5"/>
              <a:endCxn id="19" idx="0"/>
            </p:cNvCxnSpPr>
            <p:nvPr/>
          </p:nvCxnSpPr>
          <p:spPr>
            <a:xfrm rot="16200000" flipH="1">
              <a:off x="3914369" y="3358743"/>
              <a:ext cx="524155" cy="2259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8" idx="0"/>
              <a:endCxn id="9" idx="3"/>
            </p:cNvCxnSpPr>
            <p:nvPr/>
          </p:nvCxnSpPr>
          <p:spPr>
            <a:xfrm rot="5400000" flipH="1" flipV="1">
              <a:off x="3225927" y="3282544"/>
              <a:ext cx="447955" cy="3021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91175" y="2362200"/>
              <a:ext cx="457835" cy="438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" idx="6"/>
              <a:endCxn id="7" idx="1"/>
            </p:cNvCxnSpPr>
            <p:nvPr/>
          </p:nvCxnSpPr>
          <p:spPr>
            <a:xfrm>
              <a:off x="4740910" y="1600200"/>
              <a:ext cx="1207668" cy="4479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1" idx="1"/>
            </p:cNvCxnSpPr>
            <p:nvPr/>
          </p:nvCxnSpPr>
          <p:spPr>
            <a:xfrm>
              <a:off x="6441440" y="2286000"/>
              <a:ext cx="749833" cy="524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>
              <a:off x="7575550" y="3167380"/>
              <a:ext cx="609600" cy="5232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1" idx="0"/>
            </p:cNvCxnSpPr>
            <p:nvPr/>
          </p:nvCxnSpPr>
          <p:spPr>
            <a:xfrm rot="16200000" flipH="1">
              <a:off x="5624195" y="3308985"/>
              <a:ext cx="457200" cy="392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4970144" y="3308988"/>
              <a:ext cx="457203" cy="3924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6894195" y="3336290"/>
              <a:ext cx="533400" cy="261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0960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29540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98120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66700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>
              <a:endCxn id="12" idx="3"/>
            </p:cNvCxnSpPr>
            <p:nvPr/>
          </p:nvCxnSpPr>
          <p:spPr>
            <a:xfrm rot="5400000" flipH="1" flipV="1">
              <a:off x="252259" y="4100387"/>
              <a:ext cx="581865" cy="4767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1528623" y="4186377"/>
              <a:ext cx="524156" cy="381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2828643" y="4257957"/>
              <a:ext cx="514914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76" idx="0"/>
            </p:cNvCxnSpPr>
            <p:nvPr/>
          </p:nvCxnSpPr>
          <p:spPr>
            <a:xfrm rot="16200000" flipH="1">
              <a:off x="1981201" y="4343400"/>
              <a:ext cx="533399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762000" y="4343400"/>
              <a:ext cx="533402" cy="76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52400" y="5257800"/>
            <a:ext cx="8763000" cy="338554"/>
            <a:chOff x="0" y="5562600"/>
            <a:chExt cx="9144001" cy="338554"/>
          </a:xfrm>
        </p:grpSpPr>
        <p:grpSp>
          <p:nvGrpSpPr>
            <p:cNvPr id="108" name="Group 107"/>
            <p:cNvGrpSpPr/>
            <p:nvPr/>
          </p:nvGrpSpPr>
          <p:grpSpPr>
            <a:xfrm>
              <a:off x="0" y="5562600"/>
              <a:ext cx="1752600" cy="338554"/>
              <a:chOff x="152400" y="5562600"/>
              <a:chExt cx="2743200" cy="338554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97</a:t>
                </a:r>
                <a:endParaRPr lang="en-US" sz="160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88</a:t>
                </a:r>
                <a:endParaRPr lang="en-US" sz="1600" b="1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95</a:t>
                </a:r>
                <a:endParaRPr lang="en-US" sz="1600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66</a:t>
                </a:r>
                <a:endParaRPr lang="en-US" sz="1600" b="1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752600" y="5562600"/>
              <a:ext cx="1905000" cy="338554"/>
              <a:chOff x="152400" y="5562600"/>
              <a:chExt cx="2743200" cy="338554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55</a:t>
                </a:r>
                <a:endParaRPr lang="en-US" sz="16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95</a:t>
                </a:r>
                <a:endParaRPr lang="en-US" sz="16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48</a:t>
                </a:r>
                <a:endParaRPr lang="en-US" sz="16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66</a:t>
                </a:r>
                <a:endParaRPr lang="en-US" sz="1600" b="1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657600" y="5562600"/>
              <a:ext cx="1981201" cy="338554"/>
              <a:chOff x="152400" y="5562600"/>
              <a:chExt cx="2743202" cy="338554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35</a:t>
                </a:r>
                <a:endParaRPr lang="en-US" sz="16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48</a:t>
                </a:r>
                <a:endParaRPr lang="en-US" sz="1600" b="1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55</a:t>
                </a:r>
                <a:endParaRPr lang="en-US" sz="16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62</a:t>
                </a:r>
                <a:endParaRPr lang="en-US" sz="1600" b="1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638800" y="5562600"/>
              <a:ext cx="1828800" cy="338554"/>
              <a:chOff x="152400" y="5562600"/>
              <a:chExt cx="2743200" cy="338554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77</a:t>
                </a:r>
                <a:endParaRPr lang="en-US" sz="1600" b="1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25</a:t>
                </a:r>
                <a:endParaRPr lang="en-US" sz="1600" b="1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240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38</a:t>
                </a:r>
                <a:endParaRPr lang="en-US" sz="1600" b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18</a:t>
                </a:r>
                <a:endParaRPr lang="en-US" sz="1600" b="1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67600" y="5562600"/>
              <a:ext cx="1676401" cy="338554"/>
              <a:chOff x="152400" y="5562600"/>
              <a:chExt cx="2743202" cy="338554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40</a:t>
                </a:r>
                <a:endParaRPr lang="en-US" sz="16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30</a:t>
                </a:r>
                <a:endParaRPr lang="en-US" sz="16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26</a:t>
                </a:r>
                <a:endParaRPr lang="en-US" sz="1600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24</a:t>
                </a:r>
                <a:endParaRPr lang="en-US" sz="1600" b="1" dirty="0"/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3429000" y="4648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Max Heap</a:t>
            </a:r>
            <a:endParaRPr lang="en-US" sz="2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590800" y="6096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Sequential Representation</a:t>
            </a:r>
            <a:endParaRPr lang="en-US" sz="2400" b="1" dirty="0"/>
          </a:p>
        </p:txBody>
      </p:sp>
      <p:grpSp>
        <p:nvGrpSpPr>
          <p:cNvPr id="137" name="Group 130"/>
          <p:cNvGrpSpPr/>
          <p:nvPr/>
        </p:nvGrpSpPr>
        <p:grpSpPr>
          <a:xfrm>
            <a:off x="0" y="5638800"/>
            <a:ext cx="8991600" cy="381000"/>
            <a:chOff x="0" y="5562600"/>
            <a:chExt cx="9144003" cy="338554"/>
          </a:xfrm>
        </p:grpSpPr>
        <p:grpSp>
          <p:nvGrpSpPr>
            <p:cNvPr id="139" name="Group 107"/>
            <p:cNvGrpSpPr/>
            <p:nvPr/>
          </p:nvGrpSpPr>
          <p:grpSpPr>
            <a:xfrm>
              <a:off x="0" y="5562600"/>
              <a:ext cx="1752600" cy="338554"/>
              <a:chOff x="152400" y="5562600"/>
              <a:chExt cx="2743200" cy="338554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</a:t>
                </a:r>
                <a:endParaRPr lang="en-US" sz="1600" b="1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</a:t>
                </a:r>
                <a:endParaRPr lang="en-US" sz="1600" b="1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</a:t>
                </a:r>
                <a:endParaRPr lang="en-US" sz="1600" b="1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</a:t>
                </a:r>
                <a:endParaRPr lang="en-US" sz="1600" b="1" dirty="0"/>
              </a:p>
            </p:txBody>
          </p:sp>
        </p:grpSp>
        <p:grpSp>
          <p:nvGrpSpPr>
            <p:cNvPr id="140" name="Group 109"/>
            <p:cNvGrpSpPr/>
            <p:nvPr/>
          </p:nvGrpSpPr>
          <p:grpSpPr>
            <a:xfrm>
              <a:off x="1752600" y="5562600"/>
              <a:ext cx="1905000" cy="338554"/>
              <a:chOff x="152400" y="5562600"/>
              <a:chExt cx="2743199" cy="338554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</a:t>
                </a:r>
                <a:endParaRPr lang="en-US" sz="1600" b="1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</a:t>
                </a:r>
                <a:endParaRPr lang="en-US" sz="1600" b="1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209800" y="5562600"/>
                <a:ext cx="685799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  <p:grpSp>
          <p:nvGrpSpPr>
            <p:cNvPr id="141" name="Group 114"/>
            <p:cNvGrpSpPr/>
            <p:nvPr/>
          </p:nvGrpSpPr>
          <p:grpSpPr>
            <a:xfrm>
              <a:off x="3657600" y="5562600"/>
              <a:ext cx="1981203" cy="338554"/>
              <a:chOff x="152400" y="5562600"/>
              <a:chExt cx="2743202" cy="338554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</a:t>
                </a:r>
                <a:endParaRPr lang="en-US" sz="1600" b="1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10</a:t>
                </a:r>
                <a:endParaRPr lang="en-US" sz="1600" b="1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11</a:t>
                </a:r>
                <a:endParaRPr lang="en-US" sz="1600" b="1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12</a:t>
                </a:r>
                <a:endParaRPr lang="en-US" sz="1600" b="1" dirty="0"/>
              </a:p>
            </p:txBody>
          </p:sp>
        </p:grpSp>
        <p:grpSp>
          <p:nvGrpSpPr>
            <p:cNvPr id="142" name="Group 119"/>
            <p:cNvGrpSpPr/>
            <p:nvPr/>
          </p:nvGrpSpPr>
          <p:grpSpPr>
            <a:xfrm>
              <a:off x="5638800" y="5562600"/>
              <a:ext cx="1828800" cy="338554"/>
              <a:chOff x="152400" y="5562600"/>
              <a:chExt cx="2743200" cy="338554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13</a:t>
                </a:r>
                <a:endParaRPr lang="en-US" sz="1600" b="1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14</a:t>
                </a:r>
                <a:endParaRPr lang="en-US" sz="1600" b="1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5240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15</a:t>
                </a:r>
                <a:endParaRPr lang="en-US" sz="1600" b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16</a:t>
                </a:r>
                <a:endParaRPr lang="en-US" sz="1600" b="1" dirty="0"/>
              </a:p>
            </p:txBody>
          </p:sp>
        </p:grpSp>
        <p:grpSp>
          <p:nvGrpSpPr>
            <p:cNvPr id="143" name="Group 124"/>
            <p:cNvGrpSpPr/>
            <p:nvPr/>
          </p:nvGrpSpPr>
          <p:grpSpPr>
            <a:xfrm>
              <a:off x="7467600" y="5562600"/>
              <a:ext cx="1676403" cy="338554"/>
              <a:chOff x="152400" y="5562600"/>
              <a:chExt cx="2743202" cy="338554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17</a:t>
                </a:r>
                <a:endParaRPr lang="en-US" sz="1600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18</a:t>
                </a:r>
                <a:endParaRPr lang="en-US" sz="1600" b="1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19</a:t>
                </a:r>
                <a:endParaRPr lang="en-US" sz="1600" b="1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20</a:t>
                </a:r>
                <a:endParaRPr lang="en-US" sz="1600" b="1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(A,N)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828800"/>
            <a:ext cx="51816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Repeat for j = 1 to N-1 CALL INSERT(A,J,A[J+1])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Repeat while N&gt;1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2400" dirty="0" smtClean="0"/>
              <a:t>CALL DELETE(A,N,ITEM)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2400" dirty="0" smtClean="0"/>
              <a:t>Set A[N+1] = ITEM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Exit.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(A,N)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18288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sz="2400" dirty="0" smtClean="0"/>
              <a:t>A = 44, 30, 50, 22, 60, 55, 77, 55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400" dirty="0" smtClean="0"/>
              <a:t>N =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Insert(A,J,A[J+1])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09600" y="1981200"/>
            <a:ext cx="587829" cy="399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44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133600" y="1981200"/>
            <a:ext cx="1273629" cy="1161299"/>
            <a:chOff x="1828800" y="1981200"/>
            <a:chExt cx="1273629" cy="1161299"/>
          </a:xfrm>
        </p:grpSpPr>
        <p:sp>
          <p:nvSpPr>
            <p:cNvPr id="4" name="Oval 3"/>
            <p:cNvSpPr/>
            <p:nvPr/>
          </p:nvSpPr>
          <p:spPr>
            <a:xfrm>
              <a:off x="2514600" y="1981200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828800" y="2743200"/>
              <a:ext cx="587829" cy="3992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endCxn id="4" idx="3"/>
            </p:cNvCxnSpPr>
            <p:nvPr/>
          </p:nvCxnSpPr>
          <p:spPr>
            <a:xfrm rot="5400000" flipH="1" flipV="1">
              <a:off x="2206513" y="2325311"/>
              <a:ext cx="397461" cy="3908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6"/>
          <p:cNvGrpSpPr/>
          <p:nvPr/>
        </p:nvGrpSpPr>
        <p:grpSpPr>
          <a:xfrm>
            <a:off x="4038600" y="1905000"/>
            <a:ext cx="1883229" cy="1161299"/>
            <a:chOff x="3581400" y="1981200"/>
            <a:chExt cx="1883229" cy="1161299"/>
          </a:xfrm>
        </p:grpSpPr>
        <p:grpSp>
          <p:nvGrpSpPr>
            <p:cNvPr id="9" name="Group 8"/>
            <p:cNvGrpSpPr/>
            <p:nvPr/>
          </p:nvGrpSpPr>
          <p:grpSpPr>
            <a:xfrm>
              <a:off x="3581400" y="1981200"/>
              <a:ext cx="1273629" cy="1161299"/>
              <a:chOff x="1828800" y="1981200"/>
              <a:chExt cx="1273629" cy="11612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514600" y="19812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828800" y="27432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endCxn id="10" idx="3"/>
              </p:cNvCxnSpPr>
              <p:nvPr/>
            </p:nvCxnSpPr>
            <p:spPr>
              <a:xfrm rot="5400000" flipH="1" flipV="1">
                <a:off x="2206513" y="2325311"/>
                <a:ext cx="397461" cy="3908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endCxn id="14" idx="0"/>
            </p:cNvCxnSpPr>
            <p:nvPr/>
          </p:nvCxnSpPr>
          <p:spPr>
            <a:xfrm>
              <a:off x="4724400" y="2362201"/>
              <a:ext cx="446315" cy="3809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76800" y="2743200"/>
              <a:ext cx="587829" cy="3992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6553200" y="1905000"/>
            <a:ext cx="1883229" cy="1161299"/>
            <a:chOff x="3581400" y="1981200"/>
            <a:chExt cx="1883229" cy="1161299"/>
          </a:xfrm>
        </p:grpSpPr>
        <p:grpSp>
          <p:nvGrpSpPr>
            <p:cNvPr id="16" name="Group 8"/>
            <p:cNvGrpSpPr/>
            <p:nvPr/>
          </p:nvGrpSpPr>
          <p:grpSpPr>
            <a:xfrm>
              <a:off x="3581400" y="1981200"/>
              <a:ext cx="1273629" cy="1161299"/>
              <a:chOff x="1828800" y="1981200"/>
              <a:chExt cx="1273629" cy="1161299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514600" y="1981200"/>
                <a:ext cx="587829" cy="3992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828800" y="27432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endCxn id="23" idx="3"/>
              </p:cNvCxnSpPr>
              <p:nvPr/>
            </p:nvCxnSpPr>
            <p:spPr>
              <a:xfrm rot="5400000" flipH="1" flipV="1">
                <a:off x="2206513" y="2325311"/>
                <a:ext cx="397461" cy="3908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endCxn id="22" idx="0"/>
            </p:cNvCxnSpPr>
            <p:nvPr/>
          </p:nvCxnSpPr>
          <p:spPr>
            <a:xfrm>
              <a:off x="4724400" y="2362201"/>
              <a:ext cx="446315" cy="3809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876800" y="2743200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42"/>
          <p:cNvGrpSpPr/>
          <p:nvPr/>
        </p:nvGrpSpPr>
        <p:grpSpPr>
          <a:xfrm>
            <a:off x="0" y="3581400"/>
            <a:ext cx="2416629" cy="1923299"/>
            <a:chOff x="0" y="3581400"/>
            <a:chExt cx="2416629" cy="1923299"/>
          </a:xfrm>
        </p:grpSpPr>
        <p:grpSp>
          <p:nvGrpSpPr>
            <p:cNvPr id="18" name="Group 32"/>
            <p:cNvGrpSpPr/>
            <p:nvPr/>
          </p:nvGrpSpPr>
          <p:grpSpPr>
            <a:xfrm>
              <a:off x="533400" y="3581400"/>
              <a:ext cx="1883229" cy="1161299"/>
              <a:chOff x="3581400" y="1981200"/>
              <a:chExt cx="1883229" cy="1161299"/>
            </a:xfrm>
          </p:grpSpPr>
          <p:grpSp>
            <p:nvGrpSpPr>
              <p:cNvPr id="19" name="Group 8"/>
              <p:cNvGrpSpPr/>
              <p:nvPr/>
            </p:nvGrpSpPr>
            <p:grpSpPr>
              <a:xfrm>
                <a:off x="3581400" y="1981200"/>
                <a:ext cx="1273629" cy="1161299"/>
                <a:chOff x="1828800" y="1981200"/>
                <a:chExt cx="1273629" cy="1161299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2514600" y="1981200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828800" y="27432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>
                  <a:endCxn id="37" idx="3"/>
                </p:cNvCxnSpPr>
                <p:nvPr/>
              </p:nvCxnSpPr>
              <p:spPr>
                <a:xfrm rot="5400000" flipH="1" flipV="1">
                  <a:off x="2206513" y="2325311"/>
                  <a:ext cx="397461" cy="3908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>
                <a:endCxn id="36" idx="0"/>
              </p:cNvCxnSpPr>
              <p:nvPr/>
            </p:nvCxnSpPr>
            <p:spPr>
              <a:xfrm>
                <a:off x="4724400" y="2362201"/>
                <a:ext cx="446315" cy="380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876800" y="27432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Straight Connector 39"/>
            <p:cNvCxnSpPr>
              <a:endCxn id="38" idx="3"/>
            </p:cNvCxnSpPr>
            <p:nvPr/>
          </p:nvCxnSpPr>
          <p:spPr>
            <a:xfrm rot="5400000" flipH="1" flipV="1">
              <a:off x="243324" y="4745700"/>
              <a:ext cx="437638" cy="314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0" y="5105400"/>
              <a:ext cx="587829" cy="3992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61"/>
          <p:cNvGrpSpPr/>
          <p:nvPr/>
        </p:nvGrpSpPr>
        <p:grpSpPr>
          <a:xfrm>
            <a:off x="2133600" y="3657600"/>
            <a:ext cx="2416629" cy="1923299"/>
            <a:chOff x="2286000" y="3657600"/>
            <a:chExt cx="2416629" cy="1923299"/>
          </a:xfrm>
        </p:grpSpPr>
        <p:grpSp>
          <p:nvGrpSpPr>
            <p:cNvPr id="26" name="Group 43"/>
            <p:cNvGrpSpPr/>
            <p:nvPr/>
          </p:nvGrpSpPr>
          <p:grpSpPr>
            <a:xfrm>
              <a:off x="2286000" y="3657600"/>
              <a:ext cx="2416629" cy="1923299"/>
              <a:chOff x="0" y="3581400"/>
              <a:chExt cx="2416629" cy="1923299"/>
            </a:xfrm>
          </p:grpSpPr>
          <p:grpSp>
            <p:nvGrpSpPr>
              <p:cNvPr id="27" name="Group 32"/>
              <p:cNvGrpSpPr/>
              <p:nvPr/>
            </p:nvGrpSpPr>
            <p:grpSpPr>
              <a:xfrm>
                <a:off x="533400" y="3581400"/>
                <a:ext cx="1883229" cy="1161299"/>
                <a:chOff x="3581400" y="1981200"/>
                <a:chExt cx="1883229" cy="1161299"/>
              </a:xfrm>
            </p:grpSpPr>
            <p:grpSp>
              <p:nvGrpSpPr>
                <p:cNvPr id="28" name="Group 8"/>
                <p:cNvGrpSpPr/>
                <p:nvPr/>
              </p:nvGrpSpPr>
              <p:grpSpPr>
                <a:xfrm>
                  <a:off x="3581400" y="1981200"/>
                  <a:ext cx="1273629" cy="1161299"/>
                  <a:chOff x="1828800" y="1981200"/>
                  <a:chExt cx="1273629" cy="1161299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2514600" y="1981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1828800" y="27432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3" name="Straight Connector 52"/>
                  <p:cNvCxnSpPr>
                    <a:endCxn id="51" idx="3"/>
                  </p:cNvCxnSpPr>
                  <p:nvPr/>
                </p:nvCxnSpPr>
                <p:spPr>
                  <a:xfrm rot="5400000" flipH="1" flipV="1">
                    <a:off x="2206513" y="2325311"/>
                    <a:ext cx="397461" cy="39088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/>
                <p:cNvCxnSpPr>
                  <a:endCxn id="50" idx="0"/>
                </p:cNvCxnSpPr>
                <p:nvPr/>
              </p:nvCxnSpPr>
              <p:spPr>
                <a:xfrm>
                  <a:off x="4724400" y="2362201"/>
                  <a:ext cx="446315" cy="380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4876800" y="27432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6" name="Straight Connector 45"/>
              <p:cNvCxnSpPr>
                <a:endCxn id="52" idx="3"/>
              </p:cNvCxnSpPr>
              <p:nvPr/>
            </p:nvCxnSpPr>
            <p:spPr>
              <a:xfrm rot="5400000" flipH="1" flipV="1">
                <a:off x="243324" y="4745700"/>
                <a:ext cx="437638" cy="314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0" y="51054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Straight Connector 53"/>
            <p:cNvCxnSpPr>
              <a:endCxn id="59" idx="0"/>
            </p:cNvCxnSpPr>
            <p:nvPr/>
          </p:nvCxnSpPr>
          <p:spPr>
            <a:xfrm rot="16200000" flipH="1">
              <a:off x="3233057" y="4844142"/>
              <a:ext cx="381000" cy="2939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3276600" y="5181600"/>
              <a:ext cx="587829" cy="3992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4572000" y="3657600"/>
            <a:ext cx="2416629" cy="1923299"/>
            <a:chOff x="2286000" y="3657600"/>
            <a:chExt cx="2416629" cy="1923299"/>
          </a:xfrm>
        </p:grpSpPr>
        <p:grpSp>
          <p:nvGrpSpPr>
            <p:cNvPr id="30" name="Group 43"/>
            <p:cNvGrpSpPr/>
            <p:nvPr/>
          </p:nvGrpSpPr>
          <p:grpSpPr>
            <a:xfrm>
              <a:off x="2286000" y="3657600"/>
              <a:ext cx="2416629" cy="1923299"/>
              <a:chOff x="0" y="3581400"/>
              <a:chExt cx="2416629" cy="1923299"/>
            </a:xfrm>
          </p:grpSpPr>
          <p:grpSp>
            <p:nvGrpSpPr>
              <p:cNvPr id="31" name="Group 32"/>
              <p:cNvGrpSpPr/>
              <p:nvPr/>
            </p:nvGrpSpPr>
            <p:grpSpPr>
              <a:xfrm>
                <a:off x="533400" y="3581400"/>
                <a:ext cx="1883229" cy="1161299"/>
                <a:chOff x="3581400" y="1981200"/>
                <a:chExt cx="1883229" cy="1161299"/>
              </a:xfrm>
            </p:grpSpPr>
            <p:grpSp>
              <p:nvGrpSpPr>
                <p:cNvPr id="32" name="Group 69"/>
                <p:cNvGrpSpPr/>
                <p:nvPr/>
              </p:nvGrpSpPr>
              <p:grpSpPr>
                <a:xfrm>
                  <a:off x="3581400" y="1981200"/>
                  <a:ext cx="1273629" cy="1161299"/>
                  <a:chOff x="1828800" y="1981200"/>
                  <a:chExt cx="1273629" cy="1161299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2514600" y="1981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1828800" y="2743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60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Straight Connector 74"/>
                  <p:cNvCxnSpPr>
                    <a:endCxn id="73" idx="3"/>
                  </p:cNvCxnSpPr>
                  <p:nvPr/>
                </p:nvCxnSpPr>
                <p:spPr>
                  <a:xfrm rot="5400000" flipH="1" flipV="1">
                    <a:off x="2206513" y="2325311"/>
                    <a:ext cx="397461" cy="39088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/>
                <p:cNvCxnSpPr>
                  <a:endCxn id="72" idx="0"/>
                </p:cNvCxnSpPr>
                <p:nvPr/>
              </p:nvCxnSpPr>
              <p:spPr>
                <a:xfrm>
                  <a:off x="4724400" y="2362201"/>
                  <a:ext cx="446315" cy="380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4876800" y="27432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8" name="Straight Connector 67"/>
              <p:cNvCxnSpPr>
                <a:endCxn id="74" idx="3"/>
              </p:cNvCxnSpPr>
              <p:nvPr/>
            </p:nvCxnSpPr>
            <p:spPr>
              <a:xfrm rot="5400000" flipH="1" flipV="1">
                <a:off x="243324" y="4745700"/>
                <a:ext cx="437638" cy="314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0" y="51054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Connector 64"/>
            <p:cNvCxnSpPr>
              <a:endCxn id="66" idx="0"/>
            </p:cNvCxnSpPr>
            <p:nvPr/>
          </p:nvCxnSpPr>
          <p:spPr>
            <a:xfrm rot="16200000" flipH="1">
              <a:off x="3233057" y="4844142"/>
              <a:ext cx="381000" cy="2939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276600" y="5181600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75"/>
          <p:cNvGrpSpPr/>
          <p:nvPr/>
        </p:nvGrpSpPr>
        <p:grpSpPr>
          <a:xfrm>
            <a:off x="6727371" y="3581400"/>
            <a:ext cx="2416629" cy="2057400"/>
            <a:chOff x="2286000" y="3657600"/>
            <a:chExt cx="2416629" cy="1923299"/>
          </a:xfrm>
        </p:grpSpPr>
        <p:grpSp>
          <p:nvGrpSpPr>
            <p:cNvPr id="34" name="Group 43"/>
            <p:cNvGrpSpPr/>
            <p:nvPr/>
          </p:nvGrpSpPr>
          <p:grpSpPr>
            <a:xfrm>
              <a:off x="2286000" y="3657600"/>
              <a:ext cx="2416629" cy="1923299"/>
              <a:chOff x="0" y="3581400"/>
              <a:chExt cx="2416629" cy="1923299"/>
            </a:xfrm>
          </p:grpSpPr>
          <p:grpSp>
            <p:nvGrpSpPr>
              <p:cNvPr id="42" name="Group 32"/>
              <p:cNvGrpSpPr/>
              <p:nvPr/>
            </p:nvGrpSpPr>
            <p:grpSpPr>
              <a:xfrm>
                <a:off x="533400" y="3581400"/>
                <a:ext cx="1883229" cy="1161299"/>
                <a:chOff x="3581400" y="1981200"/>
                <a:chExt cx="1883229" cy="1161299"/>
              </a:xfrm>
            </p:grpSpPr>
            <p:grpSp>
              <p:nvGrpSpPr>
                <p:cNvPr id="43" name="Group 69"/>
                <p:cNvGrpSpPr/>
                <p:nvPr/>
              </p:nvGrpSpPr>
              <p:grpSpPr>
                <a:xfrm>
                  <a:off x="3581400" y="1981200"/>
                  <a:ext cx="1273629" cy="1161299"/>
                  <a:chOff x="1828800" y="1981200"/>
                  <a:chExt cx="1273629" cy="1161299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2514600" y="1981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60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1828800" y="27432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Straight Connector 87"/>
                  <p:cNvCxnSpPr>
                    <a:endCxn id="86" idx="3"/>
                  </p:cNvCxnSpPr>
                  <p:nvPr/>
                </p:nvCxnSpPr>
                <p:spPr>
                  <a:xfrm rot="5400000" flipH="1" flipV="1">
                    <a:off x="2206513" y="2325311"/>
                    <a:ext cx="397461" cy="390886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Straight Connector 83"/>
                <p:cNvCxnSpPr>
                  <a:endCxn id="85" idx="0"/>
                </p:cNvCxnSpPr>
                <p:nvPr/>
              </p:nvCxnSpPr>
              <p:spPr>
                <a:xfrm>
                  <a:off x="4724400" y="2362201"/>
                  <a:ext cx="446315" cy="380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4876800" y="27432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1" name="Straight Connector 80"/>
              <p:cNvCxnSpPr>
                <a:endCxn id="87" idx="3"/>
              </p:cNvCxnSpPr>
              <p:nvPr/>
            </p:nvCxnSpPr>
            <p:spPr>
              <a:xfrm rot="5400000" flipH="1" flipV="1">
                <a:off x="243324" y="4745700"/>
                <a:ext cx="437638" cy="314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0" y="51054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" name="Straight Connector 77"/>
            <p:cNvCxnSpPr>
              <a:endCxn id="79" idx="0"/>
            </p:cNvCxnSpPr>
            <p:nvPr/>
          </p:nvCxnSpPr>
          <p:spPr>
            <a:xfrm rot="16200000" flipH="1">
              <a:off x="3233057" y="4844142"/>
              <a:ext cx="381000" cy="2939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3276600" y="5181600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Notched Right Arrow 82"/>
          <p:cNvSpPr/>
          <p:nvPr/>
        </p:nvSpPr>
        <p:spPr>
          <a:xfrm>
            <a:off x="1600200" y="1981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Notched Right Arrow 88"/>
          <p:cNvSpPr/>
          <p:nvPr/>
        </p:nvSpPr>
        <p:spPr>
          <a:xfrm>
            <a:off x="3886200" y="2057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Notched Right Arrow 89"/>
          <p:cNvSpPr/>
          <p:nvPr/>
        </p:nvSpPr>
        <p:spPr>
          <a:xfrm>
            <a:off x="6096000" y="1905000"/>
            <a:ext cx="3810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Notched Right Arrow 90"/>
          <p:cNvSpPr/>
          <p:nvPr/>
        </p:nvSpPr>
        <p:spPr>
          <a:xfrm>
            <a:off x="2438400" y="36576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Notched Right Arrow 91"/>
          <p:cNvSpPr/>
          <p:nvPr/>
        </p:nvSpPr>
        <p:spPr>
          <a:xfrm>
            <a:off x="4572000" y="3733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Notched Right Arrow 92"/>
          <p:cNvSpPr/>
          <p:nvPr/>
        </p:nvSpPr>
        <p:spPr>
          <a:xfrm>
            <a:off x="7010400" y="36576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Notched Right Arrow 93"/>
          <p:cNvSpPr/>
          <p:nvPr/>
        </p:nvSpPr>
        <p:spPr>
          <a:xfrm>
            <a:off x="304800" y="3581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Notched Right Arrow 94"/>
          <p:cNvSpPr/>
          <p:nvPr/>
        </p:nvSpPr>
        <p:spPr>
          <a:xfrm>
            <a:off x="8305800" y="1905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Notched Right Arrow 95"/>
          <p:cNvSpPr/>
          <p:nvPr/>
        </p:nvSpPr>
        <p:spPr>
          <a:xfrm>
            <a:off x="8763000" y="3733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Insert(A,J,A[J+1])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0" y="1676399"/>
            <a:ext cx="2590800" cy="2103541"/>
            <a:chOff x="0" y="1676399"/>
            <a:chExt cx="2438400" cy="2103541"/>
          </a:xfrm>
        </p:grpSpPr>
        <p:grpSp>
          <p:nvGrpSpPr>
            <p:cNvPr id="4" name="Group 2"/>
            <p:cNvGrpSpPr/>
            <p:nvPr/>
          </p:nvGrpSpPr>
          <p:grpSpPr>
            <a:xfrm>
              <a:off x="0" y="1676399"/>
              <a:ext cx="2438400" cy="2103540"/>
              <a:chOff x="2286000" y="3657600"/>
              <a:chExt cx="2416629" cy="1966432"/>
            </a:xfrm>
          </p:grpSpPr>
          <p:grpSp>
            <p:nvGrpSpPr>
              <p:cNvPr id="7" name="Group 43"/>
              <p:cNvGrpSpPr/>
              <p:nvPr/>
            </p:nvGrpSpPr>
            <p:grpSpPr>
              <a:xfrm>
                <a:off x="2286000" y="3657600"/>
                <a:ext cx="2416629" cy="1923299"/>
                <a:chOff x="0" y="3581400"/>
                <a:chExt cx="2416629" cy="1923299"/>
              </a:xfrm>
            </p:grpSpPr>
            <p:grpSp>
              <p:nvGrpSpPr>
                <p:cNvPr id="10" name="Group 32"/>
                <p:cNvGrpSpPr/>
                <p:nvPr/>
              </p:nvGrpSpPr>
              <p:grpSpPr>
                <a:xfrm>
                  <a:off x="533400" y="3581400"/>
                  <a:ext cx="1883229" cy="1161299"/>
                  <a:chOff x="3581400" y="1981200"/>
                  <a:chExt cx="1883229" cy="1161299"/>
                </a:xfrm>
              </p:grpSpPr>
              <p:grpSp>
                <p:nvGrpSpPr>
                  <p:cNvPr id="18" name="Group 69"/>
                  <p:cNvGrpSpPr/>
                  <p:nvPr/>
                </p:nvGrpSpPr>
                <p:grpSpPr>
                  <a:xfrm>
                    <a:off x="3581400" y="1981200"/>
                    <a:ext cx="1273629" cy="1161299"/>
                    <a:chOff x="1828800" y="1981200"/>
                    <a:chExt cx="1273629" cy="1161299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2514600" y="1981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828800" y="2743200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" name="Straight Connector 14"/>
                    <p:cNvCxnSpPr>
                      <a:endCxn id="13" idx="3"/>
                    </p:cNvCxnSpPr>
                    <p:nvPr/>
                  </p:nvCxnSpPr>
                  <p:spPr>
                    <a:xfrm rot="5400000" flipH="1" flipV="1">
                      <a:off x="2206513" y="2325311"/>
                      <a:ext cx="397461" cy="39088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endCxn id="12" idx="0"/>
                  </p:cNvCxnSpPr>
                  <p:nvPr/>
                </p:nvCxnSpPr>
                <p:spPr>
                  <a:xfrm>
                    <a:off x="4724400" y="2362201"/>
                    <a:ext cx="446315" cy="3809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4876800" y="27432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44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Straight Connector 7"/>
                <p:cNvCxnSpPr>
                  <a:endCxn id="14" idx="3"/>
                </p:cNvCxnSpPr>
                <p:nvPr/>
              </p:nvCxnSpPr>
              <p:spPr>
                <a:xfrm rot="5400000" flipH="1" flipV="1">
                  <a:off x="243324" y="4745700"/>
                  <a:ext cx="437638" cy="3146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0" y="51054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22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Straight Connector 4"/>
              <p:cNvCxnSpPr>
                <a:endCxn id="6" idx="0"/>
              </p:cNvCxnSpPr>
              <p:nvPr/>
            </p:nvCxnSpPr>
            <p:spPr>
              <a:xfrm rot="16200000" flipH="1">
                <a:off x="3036647" y="4899615"/>
                <a:ext cx="427400" cy="222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3067851" y="5224733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>
              <a:stCxn id="17" idx="0"/>
              <a:endCxn id="12" idx="4"/>
            </p:cNvCxnSpPr>
            <p:nvPr/>
          </p:nvCxnSpPr>
          <p:spPr>
            <a:xfrm rot="5400000" flipH="1" flipV="1">
              <a:off x="1789705" y="3000668"/>
              <a:ext cx="434130" cy="2701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577788" y="3352800"/>
              <a:ext cx="587829" cy="4271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24"/>
          <p:cNvGrpSpPr/>
          <p:nvPr/>
        </p:nvGrpSpPr>
        <p:grpSpPr>
          <a:xfrm>
            <a:off x="3124200" y="1752600"/>
            <a:ext cx="2590800" cy="2103541"/>
            <a:chOff x="0" y="1676399"/>
            <a:chExt cx="2438400" cy="2103541"/>
          </a:xfrm>
        </p:grpSpPr>
        <p:grpSp>
          <p:nvGrpSpPr>
            <p:cNvPr id="20" name="Group 25"/>
            <p:cNvGrpSpPr/>
            <p:nvPr/>
          </p:nvGrpSpPr>
          <p:grpSpPr>
            <a:xfrm>
              <a:off x="0" y="1676399"/>
              <a:ext cx="2438400" cy="2103540"/>
              <a:chOff x="2286000" y="3657600"/>
              <a:chExt cx="2416629" cy="1966432"/>
            </a:xfrm>
          </p:grpSpPr>
          <p:grpSp>
            <p:nvGrpSpPr>
              <p:cNvPr id="21" name="Group 43"/>
              <p:cNvGrpSpPr/>
              <p:nvPr/>
            </p:nvGrpSpPr>
            <p:grpSpPr>
              <a:xfrm>
                <a:off x="2286000" y="3657600"/>
                <a:ext cx="2416629" cy="1923299"/>
                <a:chOff x="0" y="3581400"/>
                <a:chExt cx="2416629" cy="1923299"/>
              </a:xfrm>
            </p:grpSpPr>
            <p:grpSp>
              <p:nvGrpSpPr>
                <p:cNvPr id="22" name="Group 32"/>
                <p:cNvGrpSpPr/>
                <p:nvPr/>
              </p:nvGrpSpPr>
              <p:grpSpPr>
                <a:xfrm>
                  <a:off x="533400" y="3581400"/>
                  <a:ext cx="1883229" cy="1161299"/>
                  <a:chOff x="3581400" y="1981200"/>
                  <a:chExt cx="1883229" cy="1161299"/>
                </a:xfrm>
              </p:grpSpPr>
              <p:grpSp>
                <p:nvGrpSpPr>
                  <p:cNvPr id="23" name="Group 69"/>
                  <p:cNvGrpSpPr/>
                  <p:nvPr/>
                </p:nvGrpSpPr>
                <p:grpSpPr>
                  <a:xfrm>
                    <a:off x="3581400" y="1981200"/>
                    <a:ext cx="1273629" cy="1161299"/>
                    <a:chOff x="1828800" y="1981200"/>
                    <a:chExt cx="1273629" cy="1161299"/>
                  </a:xfrm>
                </p:grpSpPr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2514600" y="1981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1828800" y="2743200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0" name="Straight Connector 39"/>
                    <p:cNvCxnSpPr>
                      <a:endCxn id="38" idx="3"/>
                    </p:cNvCxnSpPr>
                    <p:nvPr/>
                  </p:nvCxnSpPr>
                  <p:spPr>
                    <a:xfrm rot="5400000" flipH="1" flipV="1">
                      <a:off x="2206513" y="2325311"/>
                      <a:ext cx="397461" cy="39088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4724400" y="2362201"/>
                    <a:ext cx="446315" cy="3809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11"/>
                  <p:cNvSpPr/>
                  <p:nvPr/>
                </p:nvSpPr>
                <p:spPr>
                  <a:xfrm>
                    <a:off x="4876800" y="2743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" name="Straight Connector 32"/>
                <p:cNvCxnSpPr>
                  <a:endCxn id="39" idx="3"/>
                </p:cNvCxnSpPr>
                <p:nvPr/>
              </p:nvCxnSpPr>
              <p:spPr>
                <a:xfrm rot="5400000" flipH="1" flipV="1">
                  <a:off x="243324" y="4745700"/>
                  <a:ext cx="437638" cy="3146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8"/>
                <p:cNvSpPr/>
                <p:nvPr/>
              </p:nvSpPr>
              <p:spPr>
                <a:xfrm>
                  <a:off x="0" y="51054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22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 rot="16200000" flipH="1">
                <a:off x="3036647" y="4899615"/>
                <a:ext cx="427400" cy="222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5"/>
              <p:cNvSpPr/>
              <p:nvPr/>
            </p:nvSpPr>
            <p:spPr>
              <a:xfrm>
                <a:off x="3067851" y="5224733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7" name="Straight Connector 26"/>
            <p:cNvCxnSpPr>
              <a:stCxn id="28" idx="0"/>
            </p:cNvCxnSpPr>
            <p:nvPr/>
          </p:nvCxnSpPr>
          <p:spPr>
            <a:xfrm rot="5400000" flipH="1" flipV="1">
              <a:off x="1789705" y="3000668"/>
              <a:ext cx="434130" cy="2701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577788" y="3352800"/>
              <a:ext cx="587829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58"/>
          <p:cNvGrpSpPr/>
          <p:nvPr/>
        </p:nvGrpSpPr>
        <p:grpSpPr>
          <a:xfrm>
            <a:off x="6019800" y="1828800"/>
            <a:ext cx="3124200" cy="2103541"/>
            <a:chOff x="6019800" y="1828800"/>
            <a:chExt cx="3124200" cy="2103541"/>
          </a:xfrm>
        </p:grpSpPr>
        <p:grpSp>
          <p:nvGrpSpPr>
            <p:cNvPr id="25" name="Group 40"/>
            <p:cNvGrpSpPr/>
            <p:nvPr/>
          </p:nvGrpSpPr>
          <p:grpSpPr>
            <a:xfrm>
              <a:off x="6019800" y="1828800"/>
              <a:ext cx="2590800" cy="2103541"/>
              <a:chOff x="0" y="1676399"/>
              <a:chExt cx="2438400" cy="210354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0" y="1676399"/>
                <a:ext cx="2438400" cy="2103540"/>
                <a:chOff x="2286000" y="3657600"/>
                <a:chExt cx="2416629" cy="1966432"/>
              </a:xfrm>
            </p:grpSpPr>
            <p:grpSp>
              <p:nvGrpSpPr>
                <p:cNvPr id="29" name="Group 43"/>
                <p:cNvGrpSpPr/>
                <p:nvPr/>
              </p:nvGrpSpPr>
              <p:grpSpPr>
                <a:xfrm>
                  <a:off x="2286000" y="3657600"/>
                  <a:ext cx="2416629" cy="1923299"/>
                  <a:chOff x="0" y="3581400"/>
                  <a:chExt cx="2416629" cy="1923299"/>
                </a:xfrm>
              </p:grpSpPr>
              <p:grpSp>
                <p:nvGrpSpPr>
                  <p:cNvPr id="32" name="Group 32"/>
                  <p:cNvGrpSpPr/>
                  <p:nvPr/>
                </p:nvGrpSpPr>
                <p:grpSpPr>
                  <a:xfrm>
                    <a:off x="533400" y="3581400"/>
                    <a:ext cx="1883229" cy="1161299"/>
                    <a:chOff x="3581400" y="1981200"/>
                    <a:chExt cx="1883229" cy="1161299"/>
                  </a:xfrm>
                </p:grpSpPr>
                <p:grpSp>
                  <p:nvGrpSpPr>
                    <p:cNvPr id="35" name="Group 69"/>
                    <p:cNvGrpSpPr/>
                    <p:nvPr/>
                  </p:nvGrpSpPr>
                  <p:grpSpPr>
                    <a:xfrm>
                      <a:off x="3581400" y="1981200"/>
                      <a:ext cx="1273629" cy="1161299"/>
                      <a:chOff x="1828800" y="1981200"/>
                      <a:chExt cx="1273629" cy="1161299"/>
                    </a:xfrm>
                  </p:grpSpPr>
                  <p:sp>
                    <p:nvSpPr>
                      <p:cNvPr id="54" name="Oval 53"/>
                      <p:cNvSpPr/>
                      <p:nvPr/>
                    </p:nvSpPr>
                    <p:spPr>
                      <a:xfrm>
                        <a:off x="2514600" y="1981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" name="Oval 54"/>
                      <p:cNvSpPr/>
                      <p:nvPr/>
                    </p:nvSpPr>
                    <p:spPr>
                      <a:xfrm>
                        <a:off x="1828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56" name="Straight Connector 55"/>
                      <p:cNvCxnSpPr>
                        <a:endCxn id="54" idx="3"/>
                      </p:cNvCxnSpPr>
                      <p:nvPr/>
                    </p:nvCxnSpPr>
                    <p:spPr>
                      <a:xfrm rot="5400000" flipH="1" flipV="1">
                        <a:off x="2206513" y="2325311"/>
                        <a:ext cx="397461" cy="390886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4724400" y="2362201"/>
                      <a:ext cx="446315" cy="38099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Oval 11"/>
                    <p:cNvSpPr/>
                    <p:nvPr/>
                  </p:nvSpPr>
                  <p:spPr>
                    <a:xfrm>
                      <a:off x="4876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49" name="Straight Connector 48"/>
                  <p:cNvCxnSpPr>
                    <a:endCxn id="55" idx="3"/>
                  </p:cNvCxnSpPr>
                  <p:nvPr/>
                </p:nvCxnSpPr>
                <p:spPr>
                  <a:xfrm rot="5400000" flipH="1" flipV="1">
                    <a:off x="243324" y="4745700"/>
                    <a:ext cx="437638" cy="31468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8"/>
                  <p:cNvSpPr/>
                  <p:nvPr/>
                </p:nvSpPr>
                <p:spPr>
                  <a:xfrm>
                    <a:off x="0" y="51054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22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6" name="Straight Connector 45"/>
                <p:cNvCxnSpPr/>
                <p:nvPr/>
              </p:nvCxnSpPr>
              <p:spPr>
                <a:xfrm rot="16200000" flipH="1">
                  <a:off x="3036647" y="4899615"/>
                  <a:ext cx="427400" cy="222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5"/>
                <p:cNvSpPr/>
                <p:nvPr/>
              </p:nvSpPr>
              <p:spPr>
                <a:xfrm>
                  <a:off x="3067851" y="5224733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Straight Connector 42"/>
              <p:cNvCxnSpPr>
                <a:stCxn id="44" idx="0"/>
              </p:cNvCxnSpPr>
              <p:nvPr/>
            </p:nvCxnSpPr>
            <p:spPr>
              <a:xfrm rot="5400000" flipH="1" flipV="1">
                <a:off x="1789705" y="3000668"/>
                <a:ext cx="434130" cy="2701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1577788" y="3352800"/>
                <a:ext cx="587829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rot="16200000" flipH="1">
              <a:off x="8349049" y="3157152"/>
              <a:ext cx="457200" cy="238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"/>
            <p:cNvSpPr/>
            <p:nvPr/>
          </p:nvSpPr>
          <p:spPr>
            <a:xfrm>
              <a:off x="8513805" y="3505200"/>
              <a:ext cx="630195" cy="4271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59"/>
          <p:cNvGrpSpPr/>
          <p:nvPr/>
        </p:nvGrpSpPr>
        <p:grpSpPr>
          <a:xfrm>
            <a:off x="914400" y="4343400"/>
            <a:ext cx="3124200" cy="2103541"/>
            <a:chOff x="6019800" y="1828800"/>
            <a:chExt cx="3124200" cy="2103541"/>
          </a:xfrm>
        </p:grpSpPr>
        <p:grpSp>
          <p:nvGrpSpPr>
            <p:cNvPr id="42" name="Group 40"/>
            <p:cNvGrpSpPr/>
            <p:nvPr/>
          </p:nvGrpSpPr>
          <p:grpSpPr>
            <a:xfrm>
              <a:off x="6019800" y="1828800"/>
              <a:ext cx="2590800" cy="2103541"/>
              <a:chOff x="0" y="1676399"/>
              <a:chExt cx="2438400" cy="2103541"/>
            </a:xfrm>
          </p:grpSpPr>
          <p:grpSp>
            <p:nvGrpSpPr>
              <p:cNvPr id="45" name="Group 25"/>
              <p:cNvGrpSpPr/>
              <p:nvPr/>
            </p:nvGrpSpPr>
            <p:grpSpPr>
              <a:xfrm>
                <a:off x="0" y="1676399"/>
                <a:ext cx="2438400" cy="2103540"/>
                <a:chOff x="2286000" y="3657600"/>
                <a:chExt cx="2416629" cy="1966432"/>
              </a:xfrm>
            </p:grpSpPr>
            <p:grpSp>
              <p:nvGrpSpPr>
                <p:cNvPr id="48" name="Group 43"/>
                <p:cNvGrpSpPr/>
                <p:nvPr/>
              </p:nvGrpSpPr>
              <p:grpSpPr>
                <a:xfrm>
                  <a:off x="2286000" y="3657600"/>
                  <a:ext cx="2416629" cy="1923299"/>
                  <a:chOff x="0" y="3581400"/>
                  <a:chExt cx="2416629" cy="1923299"/>
                </a:xfrm>
              </p:grpSpPr>
              <p:grpSp>
                <p:nvGrpSpPr>
                  <p:cNvPr id="51" name="Group 32"/>
                  <p:cNvGrpSpPr/>
                  <p:nvPr/>
                </p:nvGrpSpPr>
                <p:grpSpPr>
                  <a:xfrm>
                    <a:off x="533400" y="3581400"/>
                    <a:ext cx="1883229" cy="1161299"/>
                    <a:chOff x="3581400" y="1981200"/>
                    <a:chExt cx="1883229" cy="1161299"/>
                  </a:xfrm>
                </p:grpSpPr>
                <p:grpSp>
                  <p:nvGrpSpPr>
                    <p:cNvPr id="59" name="Group 69"/>
                    <p:cNvGrpSpPr/>
                    <p:nvPr/>
                  </p:nvGrpSpPr>
                  <p:grpSpPr>
                    <a:xfrm>
                      <a:off x="3581400" y="1981200"/>
                      <a:ext cx="1273629" cy="1161299"/>
                      <a:chOff x="1828800" y="1981200"/>
                      <a:chExt cx="1273629" cy="1161299"/>
                    </a:xfrm>
                  </p:grpSpPr>
                  <p:sp>
                    <p:nvSpPr>
                      <p:cNvPr id="76" name="Oval 75"/>
                      <p:cNvSpPr/>
                      <p:nvPr/>
                    </p:nvSpPr>
                    <p:spPr>
                      <a:xfrm>
                        <a:off x="2514600" y="1981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Oval 76"/>
                      <p:cNvSpPr/>
                      <p:nvPr/>
                    </p:nvSpPr>
                    <p:spPr>
                      <a:xfrm>
                        <a:off x="1828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78" name="Straight Connector 77"/>
                      <p:cNvCxnSpPr>
                        <a:endCxn id="76" idx="3"/>
                      </p:cNvCxnSpPr>
                      <p:nvPr/>
                    </p:nvCxnSpPr>
                    <p:spPr>
                      <a:xfrm rot="5400000" flipH="1" flipV="1">
                        <a:off x="2206513" y="2325311"/>
                        <a:ext cx="397461" cy="390886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4724400" y="2362201"/>
                      <a:ext cx="446315" cy="38099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Oval 11"/>
                    <p:cNvSpPr/>
                    <p:nvPr/>
                  </p:nvSpPr>
                  <p:spPr>
                    <a:xfrm>
                      <a:off x="4876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1" name="Straight Connector 70"/>
                  <p:cNvCxnSpPr>
                    <a:endCxn id="77" idx="3"/>
                  </p:cNvCxnSpPr>
                  <p:nvPr/>
                </p:nvCxnSpPr>
                <p:spPr>
                  <a:xfrm rot="5400000" flipH="1" flipV="1">
                    <a:off x="243324" y="4745700"/>
                    <a:ext cx="437638" cy="31468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Oval 8"/>
                  <p:cNvSpPr/>
                  <p:nvPr/>
                </p:nvSpPr>
                <p:spPr>
                  <a:xfrm>
                    <a:off x="0" y="51054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22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8" name="Straight Connector 67"/>
                <p:cNvCxnSpPr/>
                <p:nvPr/>
              </p:nvCxnSpPr>
              <p:spPr>
                <a:xfrm rot="16200000" flipH="1">
                  <a:off x="3036647" y="4899615"/>
                  <a:ext cx="427400" cy="222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5"/>
                <p:cNvSpPr/>
                <p:nvPr/>
              </p:nvSpPr>
              <p:spPr>
                <a:xfrm>
                  <a:off x="3067851" y="5224733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5" name="Straight Connector 64"/>
              <p:cNvCxnSpPr>
                <a:stCxn id="66" idx="0"/>
              </p:cNvCxnSpPr>
              <p:nvPr/>
            </p:nvCxnSpPr>
            <p:spPr>
              <a:xfrm rot="5400000" flipH="1" flipV="1">
                <a:off x="1789705" y="3000668"/>
                <a:ext cx="434130" cy="2701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577788" y="3352800"/>
                <a:ext cx="587829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rot="16200000" flipH="1">
              <a:off x="8349049" y="3157152"/>
              <a:ext cx="457200" cy="2388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8513805" y="3505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78"/>
          <p:cNvGrpSpPr/>
          <p:nvPr/>
        </p:nvGrpSpPr>
        <p:grpSpPr>
          <a:xfrm>
            <a:off x="4343400" y="4419600"/>
            <a:ext cx="3124200" cy="2103541"/>
            <a:chOff x="6019800" y="1828800"/>
            <a:chExt cx="3124200" cy="2103541"/>
          </a:xfrm>
        </p:grpSpPr>
        <p:grpSp>
          <p:nvGrpSpPr>
            <p:cNvPr id="61" name="Group 40"/>
            <p:cNvGrpSpPr/>
            <p:nvPr/>
          </p:nvGrpSpPr>
          <p:grpSpPr>
            <a:xfrm>
              <a:off x="6019800" y="1828800"/>
              <a:ext cx="2590800" cy="2103541"/>
              <a:chOff x="0" y="1676399"/>
              <a:chExt cx="2438400" cy="2103541"/>
            </a:xfrm>
          </p:grpSpPr>
          <p:grpSp>
            <p:nvGrpSpPr>
              <p:cNvPr id="64" name="Group 25"/>
              <p:cNvGrpSpPr/>
              <p:nvPr/>
            </p:nvGrpSpPr>
            <p:grpSpPr>
              <a:xfrm>
                <a:off x="0" y="1676399"/>
                <a:ext cx="2438400" cy="2103540"/>
                <a:chOff x="2286000" y="3657600"/>
                <a:chExt cx="2416629" cy="1966432"/>
              </a:xfrm>
            </p:grpSpPr>
            <p:grpSp>
              <p:nvGrpSpPr>
                <p:cNvPr id="67" name="Group 43"/>
                <p:cNvGrpSpPr/>
                <p:nvPr/>
              </p:nvGrpSpPr>
              <p:grpSpPr>
                <a:xfrm>
                  <a:off x="2286000" y="3657600"/>
                  <a:ext cx="2416629" cy="1923299"/>
                  <a:chOff x="0" y="3581400"/>
                  <a:chExt cx="2416629" cy="1923299"/>
                </a:xfrm>
              </p:grpSpPr>
              <p:grpSp>
                <p:nvGrpSpPr>
                  <p:cNvPr id="70" name="Group 32"/>
                  <p:cNvGrpSpPr/>
                  <p:nvPr/>
                </p:nvGrpSpPr>
                <p:grpSpPr>
                  <a:xfrm>
                    <a:off x="533400" y="3581400"/>
                    <a:ext cx="1883229" cy="1161299"/>
                    <a:chOff x="3581400" y="1981200"/>
                    <a:chExt cx="1883229" cy="1161299"/>
                  </a:xfrm>
                </p:grpSpPr>
                <p:grpSp>
                  <p:nvGrpSpPr>
                    <p:cNvPr id="73" name="Group 69"/>
                    <p:cNvGrpSpPr/>
                    <p:nvPr/>
                  </p:nvGrpSpPr>
                  <p:grpSpPr>
                    <a:xfrm>
                      <a:off x="3581400" y="1981200"/>
                      <a:ext cx="1273629" cy="1161299"/>
                      <a:chOff x="1828800" y="1981200"/>
                      <a:chExt cx="1273629" cy="1161299"/>
                    </a:xfrm>
                  </p:grpSpPr>
                  <p:sp>
                    <p:nvSpPr>
                      <p:cNvPr id="95" name="Oval 94"/>
                      <p:cNvSpPr/>
                      <p:nvPr/>
                    </p:nvSpPr>
                    <p:spPr>
                      <a:xfrm>
                        <a:off x="2514600" y="1981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77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1828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97" name="Straight Connector 96"/>
                      <p:cNvCxnSpPr>
                        <a:endCxn id="95" idx="3"/>
                      </p:cNvCxnSpPr>
                      <p:nvPr/>
                    </p:nvCxnSpPr>
                    <p:spPr>
                      <a:xfrm rot="5400000" flipH="1" flipV="1">
                        <a:off x="2206513" y="2325311"/>
                        <a:ext cx="397461" cy="390886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4724400" y="2362201"/>
                      <a:ext cx="446315" cy="380999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Oval 11"/>
                    <p:cNvSpPr/>
                    <p:nvPr/>
                  </p:nvSpPr>
                  <p:spPr>
                    <a:xfrm>
                      <a:off x="4876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90" name="Straight Connector 89"/>
                  <p:cNvCxnSpPr>
                    <a:endCxn id="96" idx="3"/>
                  </p:cNvCxnSpPr>
                  <p:nvPr/>
                </p:nvCxnSpPr>
                <p:spPr>
                  <a:xfrm rot="5400000" flipH="1" flipV="1">
                    <a:off x="243324" y="4745700"/>
                    <a:ext cx="437638" cy="31468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Oval 8"/>
                  <p:cNvSpPr/>
                  <p:nvPr/>
                </p:nvSpPr>
                <p:spPr>
                  <a:xfrm>
                    <a:off x="0" y="51054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22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7" name="Straight Connector 86"/>
                <p:cNvCxnSpPr/>
                <p:nvPr/>
              </p:nvCxnSpPr>
              <p:spPr>
                <a:xfrm rot="16200000" flipH="1">
                  <a:off x="3036647" y="4899615"/>
                  <a:ext cx="427400" cy="222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5"/>
                <p:cNvSpPr/>
                <p:nvPr/>
              </p:nvSpPr>
              <p:spPr>
                <a:xfrm>
                  <a:off x="3067851" y="5224733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4" name="Straight Connector 83"/>
              <p:cNvCxnSpPr>
                <a:stCxn id="85" idx="0"/>
              </p:cNvCxnSpPr>
              <p:nvPr/>
            </p:nvCxnSpPr>
            <p:spPr>
              <a:xfrm rot="5400000" flipH="1" flipV="1">
                <a:off x="1789705" y="3000668"/>
                <a:ext cx="434130" cy="2701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1577788" y="3352800"/>
                <a:ext cx="587829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 rot="16200000" flipH="1">
              <a:off x="8349049" y="3157152"/>
              <a:ext cx="457200" cy="2388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5"/>
            <p:cNvSpPr/>
            <p:nvPr/>
          </p:nvSpPr>
          <p:spPr>
            <a:xfrm>
              <a:off x="8513805" y="3505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Notched Right Arrow 91"/>
          <p:cNvSpPr/>
          <p:nvPr/>
        </p:nvSpPr>
        <p:spPr>
          <a:xfrm>
            <a:off x="533400" y="1676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Notched Right Arrow 97"/>
          <p:cNvSpPr/>
          <p:nvPr/>
        </p:nvSpPr>
        <p:spPr>
          <a:xfrm>
            <a:off x="2895600" y="17526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Notched Right Arrow 98"/>
          <p:cNvSpPr/>
          <p:nvPr/>
        </p:nvSpPr>
        <p:spPr>
          <a:xfrm>
            <a:off x="6019800" y="1828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Notched Right Arrow 99"/>
          <p:cNvSpPr/>
          <p:nvPr/>
        </p:nvSpPr>
        <p:spPr>
          <a:xfrm>
            <a:off x="8458200" y="1828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Notched Right Arrow 100"/>
          <p:cNvSpPr/>
          <p:nvPr/>
        </p:nvSpPr>
        <p:spPr>
          <a:xfrm>
            <a:off x="914400" y="44196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Notched Right Arrow 101"/>
          <p:cNvSpPr/>
          <p:nvPr/>
        </p:nvSpPr>
        <p:spPr>
          <a:xfrm>
            <a:off x="4114800" y="44196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Notched Right Arrow 102"/>
          <p:cNvSpPr/>
          <p:nvPr/>
        </p:nvSpPr>
        <p:spPr>
          <a:xfrm>
            <a:off x="7315200" y="4495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Insert(A,J,A[J+1])</a:t>
            </a:r>
            <a:endParaRPr lang="en-US" dirty="0"/>
          </a:p>
        </p:txBody>
      </p:sp>
      <p:grpSp>
        <p:nvGrpSpPr>
          <p:cNvPr id="3" name="Group 23"/>
          <p:cNvGrpSpPr/>
          <p:nvPr/>
        </p:nvGrpSpPr>
        <p:grpSpPr>
          <a:xfrm>
            <a:off x="381000" y="1101969"/>
            <a:ext cx="3657600" cy="2865540"/>
            <a:chOff x="304800" y="1981200"/>
            <a:chExt cx="3657600" cy="2865540"/>
          </a:xfrm>
        </p:grpSpPr>
        <p:grpSp>
          <p:nvGrpSpPr>
            <p:cNvPr id="4" name="Group 2"/>
            <p:cNvGrpSpPr/>
            <p:nvPr/>
          </p:nvGrpSpPr>
          <p:grpSpPr>
            <a:xfrm>
              <a:off x="838200" y="1981200"/>
              <a:ext cx="3124200" cy="2103541"/>
              <a:chOff x="6019800" y="1828800"/>
              <a:chExt cx="3124200" cy="2103541"/>
            </a:xfrm>
          </p:grpSpPr>
          <p:grpSp>
            <p:nvGrpSpPr>
              <p:cNvPr id="7" name="Group 40"/>
              <p:cNvGrpSpPr/>
              <p:nvPr/>
            </p:nvGrpSpPr>
            <p:grpSpPr>
              <a:xfrm>
                <a:off x="6019800" y="1828800"/>
                <a:ext cx="2590800" cy="2103541"/>
                <a:chOff x="0" y="1676399"/>
                <a:chExt cx="2438400" cy="2103541"/>
              </a:xfrm>
            </p:grpSpPr>
            <p:grpSp>
              <p:nvGrpSpPr>
                <p:cNvPr id="10" name="Group 25"/>
                <p:cNvGrpSpPr/>
                <p:nvPr/>
              </p:nvGrpSpPr>
              <p:grpSpPr>
                <a:xfrm>
                  <a:off x="0" y="1676399"/>
                  <a:ext cx="2438400" cy="2103540"/>
                  <a:chOff x="2286000" y="3657600"/>
                  <a:chExt cx="2416629" cy="1966432"/>
                </a:xfrm>
              </p:grpSpPr>
              <p:grpSp>
                <p:nvGrpSpPr>
                  <p:cNvPr id="13" name="Group 43"/>
                  <p:cNvGrpSpPr/>
                  <p:nvPr/>
                </p:nvGrpSpPr>
                <p:grpSpPr>
                  <a:xfrm>
                    <a:off x="2286000" y="3657600"/>
                    <a:ext cx="2416629" cy="1923299"/>
                    <a:chOff x="0" y="3581400"/>
                    <a:chExt cx="2416629" cy="1923299"/>
                  </a:xfrm>
                </p:grpSpPr>
                <p:grpSp>
                  <p:nvGrpSpPr>
                    <p:cNvPr id="16" name="Group 32"/>
                    <p:cNvGrpSpPr/>
                    <p:nvPr/>
                  </p:nvGrpSpPr>
                  <p:grpSpPr>
                    <a:xfrm>
                      <a:off x="533400" y="3581400"/>
                      <a:ext cx="1883229" cy="1161299"/>
                      <a:chOff x="3581400" y="1981200"/>
                      <a:chExt cx="1883229" cy="1161299"/>
                    </a:xfrm>
                  </p:grpSpPr>
                  <p:grpSp>
                    <p:nvGrpSpPr>
                      <p:cNvPr id="24" name="Group 69"/>
                      <p:cNvGrpSpPr/>
                      <p:nvPr/>
                    </p:nvGrpSpPr>
                    <p:grpSpPr>
                      <a:xfrm>
                        <a:off x="3581400" y="1981200"/>
                        <a:ext cx="1273629" cy="1161299"/>
                        <a:chOff x="1828800" y="1981200"/>
                        <a:chExt cx="1273629" cy="1161299"/>
                      </a:xfrm>
                    </p:grpSpPr>
                    <p:sp>
                      <p:nvSpPr>
                        <p:cNvPr id="19" name="Oval 18"/>
                        <p:cNvSpPr/>
                        <p:nvPr/>
                      </p:nvSpPr>
                      <p:spPr>
                        <a:xfrm>
                          <a:off x="2514600" y="1981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Oval 19"/>
                        <p:cNvSpPr/>
                        <p:nvPr/>
                      </p:nvSpPr>
                      <p:spPr>
                        <a:xfrm>
                          <a:off x="1828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1" name="Straight Connector 20"/>
                        <p:cNvCxnSpPr>
                          <a:endCxn id="19" idx="3"/>
                        </p:cNvCxnSpPr>
                        <p:nvPr/>
                      </p:nvCxnSpPr>
                      <p:spPr>
                        <a:xfrm rot="5400000" flipH="1" flipV="1">
                          <a:off x="2206513" y="2325311"/>
                          <a:ext cx="397461" cy="390886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4724400" y="2362201"/>
                        <a:ext cx="446315" cy="38099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Oval 11"/>
                      <p:cNvSpPr/>
                      <p:nvPr/>
                    </p:nvSpPr>
                    <p:spPr>
                      <a:xfrm>
                        <a:off x="4876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4" name="Straight Connector 13"/>
                    <p:cNvCxnSpPr>
                      <a:endCxn id="20" idx="3"/>
                    </p:cNvCxnSpPr>
                    <p:nvPr/>
                  </p:nvCxnSpPr>
                  <p:spPr>
                    <a:xfrm rot="5400000" flipH="1" flipV="1">
                      <a:off x="243324" y="4745700"/>
                      <a:ext cx="437638" cy="31468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8"/>
                    <p:cNvSpPr/>
                    <p:nvPr/>
                  </p:nvSpPr>
                  <p:spPr>
                    <a:xfrm>
                      <a:off x="0" y="5105400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rot="16200000" flipH="1">
                    <a:off x="3036647" y="4899615"/>
                    <a:ext cx="427400" cy="2228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5"/>
                  <p:cNvSpPr/>
                  <p:nvPr/>
                </p:nvSpPr>
                <p:spPr>
                  <a:xfrm>
                    <a:off x="3067851" y="5224733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Straight Connector 7"/>
                <p:cNvCxnSpPr>
                  <a:stCxn id="9" idx="0"/>
                </p:cNvCxnSpPr>
                <p:nvPr/>
              </p:nvCxnSpPr>
              <p:spPr>
                <a:xfrm rot="5400000" flipH="1" flipV="1">
                  <a:off x="1789705" y="3000668"/>
                  <a:ext cx="434130" cy="2701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1577788" y="3352800"/>
                  <a:ext cx="587829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Straight Connector 4"/>
              <p:cNvCxnSpPr/>
              <p:nvPr/>
            </p:nvCxnSpPr>
            <p:spPr>
              <a:xfrm rot="16200000" flipH="1">
                <a:off x="8349049" y="3157152"/>
                <a:ext cx="457200" cy="2388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8513805" y="35052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rot="5400000" flipH="1" flipV="1">
              <a:off x="544207" y="4027793"/>
              <a:ext cx="468152" cy="3373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8"/>
            <p:cNvSpPr/>
            <p:nvPr/>
          </p:nvSpPr>
          <p:spPr>
            <a:xfrm>
              <a:off x="304800" y="4419600"/>
              <a:ext cx="630195" cy="4271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990600"/>
            <a:ext cx="3657600" cy="2865540"/>
            <a:chOff x="304800" y="1981200"/>
            <a:chExt cx="3657600" cy="2865540"/>
          </a:xfrm>
        </p:grpSpPr>
        <p:grpSp>
          <p:nvGrpSpPr>
            <p:cNvPr id="26" name="Group 25"/>
            <p:cNvGrpSpPr/>
            <p:nvPr/>
          </p:nvGrpSpPr>
          <p:grpSpPr>
            <a:xfrm>
              <a:off x="838200" y="1981200"/>
              <a:ext cx="3124200" cy="2103541"/>
              <a:chOff x="6019800" y="1828800"/>
              <a:chExt cx="3124200" cy="2103541"/>
            </a:xfrm>
          </p:grpSpPr>
          <p:grpSp>
            <p:nvGrpSpPr>
              <p:cNvPr id="29" name="Group 40"/>
              <p:cNvGrpSpPr/>
              <p:nvPr/>
            </p:nvGrpSpPr>
            <p:grpSpPr>
              <a:xfrm>
                <a:off x="6019800" y="1828800"/>
                <a:ext cx="2590800" cy="2103541"/>
                <a:chOff x="0" y="1676399"/>
                <a:chExt cx="2438400" cy="2103541"/>
              </a:xfrm>
            </p:grpSpPr>
            <p:grpSp>
              <p:nvGrpSpPr>
                <p:cNvPr id="32" name="Group 25"/>
                <p:cNvGrpSpPr/>
                <p:nvPr/>
              </p:nvGrpSpPr>
              <p:grpSpPr>
                <a:xfrm>
                  <a:off x="0" y="1676399"/>
                  <a:ext cx="2438400" cy="2103540"/>
                  <a:chOff x="2286000" y="3657600"/>
                  <a:chExt cx="2416629" cy="1966432"/>
                </a:xfrm>
              </p:grpSpPr>
              <p:grpSp>
                <p:nvGrpSpPr>
                  <p:cNvPr id="35" name="Group 43"/>
                  <p:cNvGrpSpPr/>
                  <p:nvPr/>
                </p:nvGrpSpPr>
                <p:grpSpPr>
                  <a:xfrm>
                    <a:off x="2286000" y="3657600"/>
                    <a:ext cx="2416629" cy="1923299"/>
                    <a:chOff x="0" y="3581400"/>
                    <a:chExt cx="2416629" cy="1923299"/>
                  </a:xfrm>
                </p:grpSpPr>
                <p:grpSp>
                  <p:nvGrpSpPr>
                    <p:cNvPr id="38" name="Group 32"/>
                    <p:cNvGrpSpPr/>
                    <p:nvPr/>
                  </p:nvGrpSpPr>
                  <p:grpSpPr>
                    <a:xfrm>
                      <a:off x="533400" y="3581400"/>
                      <a:ext cx="1883229" cy="1161299"/>
                      <a:chOff x="3581400" y="1981200"/>
                      <a:chExt cx="1883229" cy="1161299"/>
                    </a:xfrm>
                  </p:grpSpPr>
                  <p:grpSp>
                    <p:nvGrpSpPr>
                      <p:cNvPr id="41" name="Group 69"/>
                      <p:cNvGrpSpPr/>
                      <p:nvPr/>
                    </p:nvGrpSpPr>
                    <p:grpSpPr>
                      <a:xfrm>
                        <a:off x="3581400" y="1981200"/>
                        <a:ext cx="1273629" cy="1161299"/>
                        <a:chOff x="1828800" y="1981200"/>
                        <a:chExt cx="1273629" cy="1161299"/>
                      </a:xfrm>
                    </p:grpSpPr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2514600" y="1981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828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endCxn id="44" idx="3"/>
                        </p:cNvCxnSpPr>
                        <p:nvPr/>
                      </p:nvCxnSpPr>
                      <p:spPr>
                        <a:xfrm rot="5400000" flipH="1" flipV="1">
                          <a:off x="2206513" y="2325311"/>
                          <a:ext cx="397461" cy="390886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>
                        <a:off x="4724400" y="2362201"/>
                        <a:ext cx="446315" cy="38099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Oval 11"/>
                      <p:cNvSpPr/>
                      <p:nvPr/>
                    </p:nvSpPr>
                    <p:spPr>
                      <a:xfrm>
                        <a:off x="4876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9" name="Straight Connector 38"/>
                    <p:cNvCxnSpPr>
                      <a:endCxn id="45" idx="3"/>
                    </p:cNvCxnSpPr>
                    <p:nvPr/>
                  </p:nvCxnSpPr>
                  <p:spPr>
                    <a:xfrm rot="5400000" flipH="1" flipV="1">
                      <a:off x="243324" y="4745700"/>
                      <a:ext cx="437638" cy="31468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Oval 8"/>
                    <p:cNvSpPr/>
                    <p:nvPr/>
                  </p:nvSpPr>
                  <p:spPr>
                    <a:xfrm>
                      <a:off x="0" y="51054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36" name="Straight Connector 35"/>
                  <p:cNvCxnSpPr/>
                  <p:nvPr/>
                </p:nvCxnSpPr>
                <p:spPr>
                  <a:xfrm rot="16200000" flipH="1">
                    <a:off x="3036647" y="4899615"/>
                    <a:ext cx="427400" cy="2228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5"/>
                  <p:cNvSpPr/>
                  <p:nvPr/>
                </p:nvSpPr>
                <p:spPr>
                  <a:xfrm>
                    <a:off x="3067851" y="5224733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" name="Straight Connector 32"/>
                <p:cNvCxnSpPr/>
                <p:nvPr/>
              </p:nvCxnSpPr>
              <p:spPr>
                <a:xfrm rot="5400000" flipH="1" flipV="1">
                  <a:off x="1789705" y="3000668"/>
                  <a:ext cx="434130" cy="2701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8"/>
                <p:cNvSpPr/>
                <p:nvPr/>
              </p:nvSpPr>
              <p:spPr>
                <a:xfrm>
                  <a:off x="1577788" y="3352800"/>
                  <a:ext cx="587829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 rot="16200000" flipH="1">
                <a:off x="8349049" y="3157152"/>
                <a:ext cx="457200" cy="2388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5"/>
              <p:cNvSpPr/>
              <p:nvPr/>
            </p:nvSpPr>
            <p:spPr>
              <a:xfrm>
                <a:off x="8513805" y="35052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rot="5400000" flipH="1" flipV="1">
              <a:off x="544207" y="4027793"/>
              <a:ext cx="468152" cy="33736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8"/>
            <p:cNvSpPr/>
            <p:nvPr/>
          </p:nvSpPr>
          <p:spPr>
            <a:xfrm>
              <a:off x="304800" y="44196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57400" y="3733800"/>
            <a:ext cx="3657600" cy="2865540"/>
            <a:chOff x="304800" y="1981200"/>
            <a:chExt cx="3657600" cy="2865540"/>
          </a:xfrm>
        </p:grpSpPr>
        <p:grpSp>
          <p:nvGrpSpPr>
            <p:cNvPr id="48" name="Group 25"/>
            <p:cNvGrpSpPr/>
            <p:nvPr/>
          </p:nvGrpSpPr>
          <p:grpSpPr>
            <a:xfrm>
              <a:off x="838200" y="1981200"/>
              <a:ext cx="3124200" cy="2103541"/>
              <a:chOff x="6019800" y="1828800"/>
              <a:chExt cx="3124200" cy="2103541"/>
            </a:xfrm>
          </p:grpSpPr>
          <p:grpSp>
            <p:nvGrpSpPr>
              <p:cNvPr id="51" name="Group 40"/>
              <p:cNvGrpSpPr/>
              <p:nvPr/>
            </p:nvGrpSpPr>
            <p:grpSpPr>
              <a:xfrm>
                <a:off x="6019800" y="1828800"/>
                <a:ext cx="2590800" cy="2103541"/>
                <a:chOff x="0" y="1676399"/>
                <a:chExt cx="2438400" cy="2103541"/>
              </a:xfrm>
            </p:grpSpPr>
            <p:grpSp>
              <p:nvGrpSpPr>
                <p:cNvPr id="54" name="Group 25"/>
                <p:cNvGrpSpPr/>
                <p:nvPr/>
              </p:nvGrpSpPr>
              <p:grpSpPr>
                <a:xfrm>
                  <a:off x="0" y="1676399"/>
                  <a:ext cx="2438400" cy="2103540"/>
                  <a:chOff x="2286000" y="3657600"/>
                  <a:chExt cx="2416629" cy="1966432"/>
                </a:xfrm>
              </p:grpSpPr>
              <p:grpSp>
                <p:nvGrpSpPr>
                  <p:cNvPr id="57" name="Group 43"/>
                  <p:cNvGrpSpPr/>
                  <p:nvPr/>
                </p:nvGrpSpPr>
                <p:grpSpPr>
                  <a:xfrm>
                    <a:off x="2286000" y="3657600"/>
                    <a:ext cx="2416629" cy="1923299"/>
                    <a:chOff x="0" y="3581400"/>
                    <a:chExt cx="2416629" cy="1923299"/>
                  </a:xfrm>
                </p:grpSpPr>
                <p:grpSp>
                  <p:nvGrpSpPr>
                    <p:cNvPr id="60" name="Group 32"/>
                    <p:cNvGrpSpPr/>
                    <p:nvPr/>
                  </p:nvGrpSpPr>
                  <p:grpSpPr>
                    <a:xfrm>
                      <a:off x="533400" y="3581400"/>
                      <a:ext cx="1883229" cy="1161299"/>
                      <a:chOff x="3581400" y="1981200"/>
                      <a:chExt cx="1883229" cy="1161299"/>
                    </a:xfrm>
                  </p:grpSpPr>
                  <p:grpSp>
                    <p:nvGrpSpPr>
                      <p:cNvPr id="63" name="Group 69"/>
                      <p:cNvGrpSpPr/>
                      <p:nvPr/>
                    </p:nvGrpSpPr>
                    <p:grpSpPr>
                      <a:xfrm>
                        <a:off x="3581400" y="1981200"/>
                        <a:ext cx="1273629" cy="1161299"/>
                        <a:chOff x="1828800" y="1981200"/>
                        <a:chExt cx="1273629" cy="1161299"/>
                      </a:xfrm>
                    </p:grpSpPr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2514600" y="1981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828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68" name="Straight Connector 67"/>
                        <p:cNvCxnSpPr>
                          <a:endCxn id="66" idx="3"/>
                        </p:cNvCxnSpPr>
                        <p:nvPr/>
                      </p:nvCxnSpPr>
                      <p:spPr>
                        <a:xfrm rot="5400000" flipH="1" flipV="1">
                          <a:off x="2206513" y="2325311"/>
                          <a:ext cx="397461" cy="390886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4" name="Straight Connector 63"/>
                      <p:cNvCxnSpPr/>
                      <p:nvPr/>
                    </p:nvCxnSpPr>
                    <p:spPr>
                      <a:xfrm>
                        <a:off x="4724400" y="2362201"/>
                        <a:ext cx="446315" cy="38099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Oval 11"/>
                      <p:cNvSpPr/>
                      <p:nvPr/>
                    </p:nvSpPr>
                    <p:spPr>
                      <a:xfrm>
                        <a:off x="4876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61" name="Straight Connector 60"/>
                    <p:cNvCxnSpPr>
                      <a:endCxn id="67" idx="3"/>
                    </p:cNvCxnSpPr>
                    <p:nvPr/>
                  </p:nvCxnSpPr>
                  <p:spPr>
                    <a:xfrm rot="5400000" flipH="1" flipV="1">
                      <a:off x="243324" y="4745700"/>
                      <a:ext cx="437638" cy="314685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 8"/>
                    <p:cNvSpPr/>
                    <p:nvPr/>
                  </p:nvSpPr>
                  <p:spPr>
                    <a:xfrm>
                      <a:off x="0" y="5105400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58" name="Straight Connector 57"/>
                  <p:cNvCxnSpPr/>
                  <p:nvPr/>
                </p:nvCxnSpPr>
                <p:spPr>
                  <a:xfrm rot="16200000" flipH="1">
                    <a:off x="3036647" y="4899615"/>
                    <a:ext cx="427400" cy="2228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5"/>
                  <p:cNvSpPr/>
                  <p:nvPr/>
                </p:nvSpPr>
                <p:spPr>
                  <a:xfrm>
                    <a:off x="3067851" y="5224733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5" name="Straight Connector 54"/>
                <p:cNvCxnSpPr/>
                <p:nvPr/>
              </p:nvCxnSpPr>
              <p:spPr>
                <a:xfrm rot="5400000" flipH="1" flipV="1">
                  <a:off x="1789705" y="3000668"/>
                  <a:ext cx="434130" cy="2701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8"/>
                <p:cNvSpPr/>
                <p:nvPr/>
              </p:nvSpPr>
              <p:spPr>
                <a:xfrm>
                  <a:off x="1577788" y="3352800"/>
                  <a:ext cx="587829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>
              <a:xfrm rot="16200000" flipH="1">
                <a:off x="8349049" y="3157152"/>
                <a:ext cx="457200" cy="2388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"/>
              <p:cNvSpPr/>
              <p:nvPr/>
            </p:nvSpPr>
            <p:spPr>
              <a:xfrm>
                <a:off x="8513805" y="35052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 rot="5400000" flipH="1" flipV="1">
              <a:off x="544207" y="4027793"/>
              <a:ext cx="468152" cy="33736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8"/>
            <p:cNvSpPr/>
            <p:nvPr/>
          </p:nvSpPr>
          <p:spPr>
            <a:xfrm>
              <a:off x="304800" y="44196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Notched Right Arrow 68"/>
          <p:cNvSpPr/>
          <p:nvPr/>
        </p:nvSpPr>
        <p:spPr>
          <a:xfrm>
            <a:off x="4495800" y="1219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Notched Right Arrow 69"/>
          <p:cNvSpPr/>
          <p:nvPr/>
        </p:nvSpPr>
        <p:spPr>
          <a:xfrm>
            <a:off x="1219200" y="1066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Notched Right Arrow 70"/>
          <p:cNvSpPr/>
          <p:nvPr/>
        </p:nvSpPr>
        <p:spPr>
          <a:xfrm>
            <a:off x="2514600" y="3733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Delete(A,N,ITEM)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524000"/>
            <a:ext cx="3657600" cy="2865540"/>
            <a:chOff x="304800" y="1981200"/>
            <a:chExt cx="3657600" cy="2865540"/>
          </a:xfrm>
        </p:grpSpPr>
        <p:grpSp>
          <p:nvGrpSpPr>
            <p:cNvPr id="4" name="Group 25"/>
            <p:cNvGrpSpPr/>
            <p:nvPr/>
          </p:nvGrpSpPr>
          <p:grpSpPr>
            <a:xfrm>
              <a:off x="838200" y="1981200"/>
              <a:ext cx="3124200" cy="2103541"/>
              <a:chOff x="6019800" y="1828800"/>
              <a:chExt cx="3124200" cy="2103541"/>
            </a:xfrm>
          </p:grpSpPr>
          <p:grpSp>
            <p:nvGrpSpPr>
              <p:cNvPr id="7" name="Group 40"/>
              <p:cNvGrpSpPr/>
              <p:nvPr/>
            </p:nvGrpSpPr>
            <p:grpSpPr>
              <a:xfrm>
                <a:off x="6019800" y="1828800"/>
                <a:ext cx="2590800" cy="2103541"/>
                <a:chOff x="0" y="1676399"/>
                <a:chExt cx="2438400" cy="2103541"/>
              </a:xfrm>
            </p:grpSpPr>
            <p:grpSp>
              <p:nvGrpSpPr>
                <p:cNvPr id="10" name="Group 25"/>
                <p:cNvGrpSpPr/>
                <p:nvPr/>
              </p:nvGrpSpPr>
              <p:grpSpPr>
                <a:xfrm>
                  <a:off x="0" y="1676399"/>
                  <a:ext cx="2438400" cy="2103540"/>
                  <a:chOff x="2286000" y="3657600"/>
                  <a:chExt cx="2416629" cy="1966432"/>
                </a:xfrm>
              </p:grpSpPr>
              <p:grpSp>
                <p:nvGrpSpPr>
                  <p:cNvPr id="13" name="Group 43"/>
                  <p:cNvGrpSpPr/>
                  <p:nvPr/>
                </p:nvGrpSpPr>
                <p:grpSpPr>
                  <a:xfrm>
                    <a:off x="2286000" y="3657600"/>
                    <a:ext cx="2416629" cy="1923299"/>
                    <a:chOff x="0" y="3581400"/>
                    <a:chExt cx="2416629" cy="1923299"/>
                  </a:xfrm>
                </p:grpSpPr>
                <p:grpSp>
                  <p:nvGrpSpPr>
                    <p:cNvPr id="16" name="Group 32"/>
                    <p:cNvGrpSpPr/>
                    <p:nvPr/>
                  </p:nvGrpSpPr>
                  <p:grpSpPr>
                    <a:xfrm>
                      <a:off x="533400" y="3581400"/>
                      <a:ext cx="1883229" cy="1161299"/>
                      <a:chOff x="3581400" y="1981200"/>
                      <a:chExt cx="1883229" cy="1161299"/>
                    </a:xfrm>
                  </p:grpSpPr>
                  <p:grpSp>
                    <p:nvGrpSpPr>
                      <p:cNvPr id="19" name="Group 69"/>
                      <p:cNvGrpSpPr/>
                      <p:nvPr/>
                    </p:nvGrpSpPr>
                    <p:grpSpPr>
                      <a:xfrm>
                        <a:off x="3581400" y="1981200"/>
                        <a:ext cx="1273629" cy="1161299"/>
                        <a:chOff x="1828800" y="1981200"/>
                        <a:chExt cx="1273629" cy="1161299"/>
                      </a:xfrm>
                    </p:grpSpPr>
                    <p:sp>
                      <p:nvSpPr>
                        <p:cNvPr id="22" name="Oval 21"/>
                        <p:cNvSpPr/>
                        <p:nvPr/>
                      </p:nvSpPr>
                      <p:spPr>
                        <a:xfrm>
                          <a:off x="2514600" y="1981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3" name="Oval 22"/>
                        <p:cNvSpPr/>
                        <p:nvPr/>
                      </p:nvSpPr>
                      <p:spPr>
                        <a:xfrm>
                          <a:off x="1828800" y="2743200"/>
                          <a:ext cx="587829" cy="399299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4" name="Straight Connector 23"/>
                        <p:cNvCxnSpPr>
                          <a:endCxn id="22" idx="3"/>
                        </p:cNvCxnSpPr>
                        <p:nvPr/>
                      </p:nvCxnSpPr>
                      <p:spPr>
                        <a:xfrm rot="5400000" flipH="1" flipV="1">
                          <a:off x="2206513" y="2325311"/>
                          <a:ext cx="397461" cy="390886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4724400" y="2362201"/>
                        <a:ext cx="446315" cy="38099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Oval 11"/>
                      <p:cNvSpPr/>
                      <p:nvPr/>
                    </p:nvSpPr>
                    <p:spPr>
                      <a:xfrm>
                        <a:off x="4876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7" name="Straight Connector 16"/>
                    <p:cNvCxnSpPr>
                      <a:endCxn id="23" idx="3"/>
                    </p:cNvCxnSpPr>
                    <p:nvPr/>
                  </p:nvCxnSpPr>
                  <p:spPr>
                    <a:xfrm rot="5400000" flipH="1" flipV="1">
                      <a:off x="243324" y="4745700"/>
                      <a:ext cx="437638" cy="31468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Oval 8"/>
                    <p:cNvSpPr/>
                    <p:nvPr/>
                  </p:nvSpPr>
                  <p:spPr>
                    <a:xfrm>
                      <a:off x="0" y="5105400"/>
                      <a:ext cx="587829" cy="3992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4" name="Straight Connector 13"/>
                  <p:cNvCxnSpPr/>
                  <p:nvPr/>
                </p:nvCxnSpPr>
                <p:spPr>
                  <a:xfrm rot="16200000" flipH="1">
                    <a:off x="3036647" y="4899615"/>
                    <a:ext cx="427400" cy="2228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5"/>
                  <p:cNvSpPr/>
                  <p:nvPr/>
                </p:nvSpPr>
                <p:spPr>
                  <a:xfrm>
                    <a:off x="3067851" y="5224733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" name="Straight Connector 10"/>
                <p:cNvCxnSpPr/>
                <p:nvPr/>
              </p:nvCxnSpPr>
              <p:spPr>
                <a:xfrm rot="5400000" flipH="1" flipV="1">
                  <a:off x="1789705" y="3000668"/>
                  <a:ext cx="434130" cy="2701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8"/>
                <p:cNvSpPr/>
                <p:nvPr/>
              </p:nvSpPr>
              <p:spPr>
                <a:xfrm>
                  <a:off x="1577788" y="3352800"/>
                  <a:ext cx="587829" cy="4271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8349049" y="3157152"/>
                <a:ext cx="457200" cy="2388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5"/>
              <p:cNvSpPr/>
              <p:nvPr/>
            </p:nvSpPr>
            <p:spPr>
              <a:xfrm>
                <a:off x="8513805" y="3505200"/>
                <a:ext cx="630195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rot="5400000" flipH="1" flipV="1">
              <a:off x="544207" y="4027793"/>
              <a:ext cx="468152" cy="3373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8"/>
            <p:cNvSpPr/>
            <p:nvPr/>
          </p:nvSpPr>
          <p:spPr>
            <a:xfrm>
              <a:off x="304800" y="44196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19600" y="1676400"/>
            <a:ext cx="3124200" cy="2103541"/>
            <a:chOff x="6019800" y="1828800"/>
            <a:chExt cx="3124200" cy="2103541"/>
          </a:xfrm>
        </p:grpSpPr>
        <p:grpSp>
          <p:nvGrpSpPr>
            <p:cNvPr id="29" name="Group 40"/>
            <p:cNvGrpSpPr/>
            <p:nvPr/>
          </p:nvGrpSpPr>
          <p:grpSpPr>
            <a:xfrm>
              <a:off x="6019800" y="1828800"/>
              <a:ext cx="2590800" cy="2103541"/>
              <a:chOff x="0" y="1676399"/>
              <a:chExt cx="2438400" cy="2103541"/>
            </a:xfrm>
          </p:grpSpPr>
          <p:grpSp>
            <p:nvGrpSpPr>
              <p:cNvPr id="32" name="Group 25"/>
              <p:cNvGrpSpPr/>
              <p:nvPr/>
            </p:nvGrpSpPr>
            <p:grpSpPr>
              <a:xfrm>
                <a:off x="0" y="1676399"/>
                <a:ext cx="2438400" cy="2103540"/>
                <a:chOff x="2286000" y="3657600"/>
                <a:chExt cx="2416629" cy="1966432"/>
              </a:xfrm>
            </p:grpSpPr>
            <p:grpSp>
              <p:nvGrpSpPr>
                <p:cNvPr id="35" name="Group 43"/>
                <p:cNvGrpSpPr/>
                <p:nvPr/>
              </p:nvGrpSpPr>
              <p:grpSpPr>
                <a:xfrm>
                  <a:off x="2286000" y="3657600"/>
                  <a:ext cx="2416629" cy="1923299"/>
                  <a:chOff x="0" y="3581400"/>
                  <a:chExt cx="2416629" cy="1923299"/>
                </a:xfrm>
              </p:grpSpPr>
              <p:grpSp>
                <p:nvGrpSpPr>
                  <p:cNvPr id="38" name="Group 32"/>
                  <p:cNvGrpSpPr/>
                  <p:nvPr/>
                </p:nvGrpSpPr>
                <p:grpSpPr>
                  <a:xfrm>
                    <a:off x="533400" y="3581400"/>
                    <a:ext cx="1883229" cy="1161299"/>
                    <a:chOff x="3581400" y="1981200"/>
                    <a:chExt cx="1883229" cy="1161299"/>
                  </a:xfrm>
                </p:grpSpPr>
                <p:grpSp>
                  <p:nvGrpSpPr>
                    <p:cNvPr id="41" name="Group 69"/>
                    <p:cNvGrpSpPr/>
                    <p:nvPr/>
                  </p:nvGrpSpPr>
                  <p:grpSpPr>
                    <a:xfrm>
                      <a:off x="3581400" y="1981200"/>
                      <a:ext cx="1273629" cy="1161299"/>
                      <a:chOff x="1828800" y="1981200"/>
                      <a:chExt cx="1273629" cy="1161299"/>
                    </a:xfrm>
                  </p:grpSpPr>
                  <p:sp>
                    <p:nvSpPr>
                      <p:cNvPr id="44" name="Oval 43"/>
                      <p:cNvSpPr/>
                      <p:nvPr/>
                    </p:nvSpPr>
                    <p:spPr>
                      <a:xfrm>
                        <a:off x="2514600" y="1981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22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1828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46" name="Straight Connector 45"/>
                      <p:cNvCxnSpPr>
                        <a:endCxn id="44" idx="3"/>
                      </p:cNvCxnSpPr>
                      <p:nvPr/>
                    </p:nvCxnSpPr>
                    <p:spPr>
                      <a:xfrm rot="5400000" flipH="1" flipV="1">
                        <a:off x="2206513" y="2325311"/>
                        <a:ext cx="397461" cy="390886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4724400" y="2362201"/>
                      <a:ext cx="446315" cy="38099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11"/>
                    <p:cNvSpPr/>
                    <p:nvPr/>
                  </p:nvSpPr>
                  <p:spPr>
                    <a:xfrm>
                      <a:off x="4876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39" name="Straight Connector 38"/>
                  <p:cNvCxnSpPr>
                    <a:endCxn id="45" idx="3"/>
                  </p:cNvCxnSpPr>
                  <p:nvPr/>
                </p:nvCxnSpPr>
                <p:spPr>
                  <a:xfrm rot="5400000" flipH="1" flipV="1">
                    <a:off x="243324" y="4745700"/>
                    <a:ext cx="437638" cy="31468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8"/>
                  <p:cNvSpPr/>
                  <p:nvPr/>
                </p:nvSpPr>
                <p:spPr>
                  <a:xfrm>
                    <a:off x="0" y="51054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6" name="Straight Connector 35"/>
                <p:cNvCxnSpPr/>
                <p:nvPr/>
              </p:nvCxnSpPr>
              <p:spPr>
                <a:xfrm rot="16200000" flipH="1">
                  <a:off x="3036647" y="4899615"/>
                  <a:ext cx="427400" cy="222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5"/>
                <p:cNvSpPr/>
                <p:nvPr/>
              </p:nvSpPr>
              <p:spPr>
                <a:xfrm>
                  <a:off x="3067851" y="5224733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 rot="5400000" flipH="1" flipV="1">
                <a:off x="1789705" y="3000668"/>
                <a:ext cx="434130" cy="2701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8"/>
              <p:cNvSpPr/>
              <p:nvPr/>
            </p:nvSpPr>
            <p:spPr>
              <a:xfrm>
                <a:off x="1577788" y="3352800"/>
                <a:ext cx="587829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rot="16200000" flipH="1">
              <a:off x="8349049" y="3157152"/>
              <a:ext cx="457200" cy="238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5"/>
            <p:cNvSpPr/>
            <p:nvPr/>
          </p:nvSpPr>
          <p:spPr>
            <a:xfrm>
              <a:off x="8513805" y="3505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62800" y="4114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 = 77</a:t>
            </a:r>
            <a:endParaRPr lang="en-US" sz="24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533400" y="4267200"/>
            <a:ext cx="3124200" cy="2103541"/>
            <a:chOff x="6019800" y="1828800"/>
            <a:chExt cx="3124200" cy="2103541"/>
          </a:xfrm>
        </p:grpSpPr>
        <p:grpSp>
          <p:nvGrpSpPr>
            <p:cNvPr id="49" name="Group 40"/>
            <p:cNvGrpSpPr/>
            <p:nvPr/>
          </p:nvGrpSpPr>
          <p:grpSpPr>
            <a:xfrm>
              <a:off x="6019800" y="1828800"/>
              <a:ext cx="2590800" cy="2103541"/>
              <a:chOff x="0" y="1676399"/>
              <a:chExt cx="2438400" cy="2103541"/>
            </a:xfrm>
          </p:grpSpPr>
          <p:grpSp>
            <p:nvGrpSpPr>
              <p:cNvPr id="52" name="Group 25"/>
              <p:cNvGrpSpPr/>
              <p:nvPr/>
            </p:nvGrpSpPr>
            <p:grpSpPr>
              <a:xfrm>
                <a:off x="0" y="1676399"/>
                <a:ext cx="2438400" cy="2103540"/>
                <a:chOff x="2286000" y="3657600"/>
                <a:chExt cx="2416629" cy="1966432"/>
              </a:xfrm>
            </p:grpSpPr>
            <p:grpSp>
              <p:nvGrpSpPr>
                <p:cNvPr id="55" name="Group 43"/>
                <p:cNvGrpSpPr/>
                <p:nvPr/>
              </p:nvGrpSpPr>
              <p:grpSpPr>
                <a:xfrm>
                  <a:off x="2286000" y="3657600"/>
                  <a:ext cx="2416629" cy="1923299"/>
                  <a:chOff x="0" y="3581400"/>
                  <a:chExt cx="2416629" cy="1923299"/>
                </a:xfrm>
              </p:grpSpPr>
              <p:grpSp>
                <p:nvGrpSpPr>
                  <p:cNvPr id="58" name="Group 32"/>
                  <p:cNvGrpSpPr/>
                  <p:nvPr/>
                </p:nvGrpSpPr>
                <p:grpSpPr>
                  <a:xfrm>
                    <a:off x="533400" y="3581400"/>
                    <a:ext cx="1883229" cy="1161299"/>
                    <a:chOff x="3581400" y="1981200"/>
                    <a:chExt cx="1883229" cy="1161299"/>
                  </a:xfrm>
                </p:grpSpPr>
                <p:grpSp>
                  <p:nvGrpSpPr>
                    <p:cNvPr id="61" name="Group 69"/>
                    <p:cNvGrpSpPr/>
                    <p:nvPr/>
                  </p:nvGrpSpPr>
                  <p:grpSpPr>
                    <a:xfrm>
                      <a:off x="3581400" y="1981200"/>
                      <a:ext cx="1273629" cy="1161299"/>
                      <a:chOff x="1828800" y="1981200"/>
                      <a:chExt cx="1273629" cy="1161299"/>
                    </a:xfrm>
                  </p:grpSpPr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2514600" y="1981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1828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66" name="Straight Connector 65"/>
                      <p:cNvCxnSpPr>
                        <a:endCxn id="64" idx="3"/>
                      </p:cNvCxnSpPr>
                      <p:nvPr/>
                    </p:nvCxnSpPr>
                    <p:spPr>
                      <a:xfrm rot="5400000" flipH="1" flipV="1">
                        <a:off x="2206513" y="2325311"/>
                        <a:ext cx="397461" cy="390886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4724400" y="2362201"/>
                      <a:ext cx="446315" cy="380999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Oval 11"/>
                    <p:cNvSpPr/>
                    <p:nvPr/>
                  </p:nvSpPr>
                  <p:spPr>
                    <a:xfrm>
                      <a:off x="4876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59" name="Straight Connector 58"/>
                  <p:cNvCxnSpPr>
                    <a:endCxn id="65" idx="3"/>
                  </p:cNvCxnSpPr>
                  <p:nvPr/>
                </p:nvCxnSpPr>
                <p:spPr>
                  <a:xfrm rot="5400000" flipH="1" flipV="1">
                    <a:off x="243324" y="4745700"/>
                    <a:ext cx="437638" cy="31468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Oval 8"/>
                  <p:cNvSpPr/>
                  <p:nvPr/>
                </p:nvSpPr>
                <p:spPr>
                  <a:xfrm>
                    <a:off x="0" y="51054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6" name="Straight Connector 55"/>
                <p:cNvCxnSpPr/>
                <p:nvPr/>
              </p:nvCxnSpPr>
              <p:spPr>
                <a:xfrm rot="16200000" flipH="1">
                  <a:off x="3036647" y="4899615"/>
                  <a:ext cx="427400" cy="222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"/>
                <p:cNvSpPr/>
                <p:nvPr/>
              </p:nvSpPr>
              <p:spPr>
                <a:xfrm>
                  <a:off x="3067851" y="5224733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1789705" y="3000668"/>
                <a:ext cx="434130" cy="2701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8"/>
              <p:cNvSpPr/>
              <p:nvPr/>
            </p:nvSpPr>
            <p:spPr>
              <a:xfrm>
                <a:off x="1577788" y="3352800"/>
                <a:ext cx="587829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 rot="16200000" flipH="1">
              <a:off x="8349049" y="3157152"/>
              <a:ext cx="457200" cy="238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"/>
            <p:cNvSpPr/>
            <p:nvPr/>
          </p:nvSpPr>
          <p:spPr>
            <a:xfrm>
              <a:off x="8513805" y="3505200"/>
              <a:ext cx="630195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72000" y="4343400"/>
            <a:ext cx="3124200" cy="2103541"/>
            <a:chOff x="6019800" y="1828800"/>
            <a:chExt cx="3124200" cy="2103541"/>
          </a:xfrm>
        </p:grpSpPr>
        <p:grpSp>
          <p:nvGrpSpPr>
            <p:cNvPr id="68" name="Group 40"/>
            <p:cNvGrpSpPr/>
            <p:nvPr/>
          </p:nvGrpSpPr>
          <p:grpSpPr>
            <a:xfrm>
              <a:off x="6019800" y="1828800"/>
              <a:ext cx="2590800" cy="2103541"/>
              <a:chOff x="0" y="1676399"/>
              <a:chExt cx="2438400" cy="2103541"/>
            </a:xfrm>
          </p:grpSpPr>
          <p:grpSp>
            <p:nvGrpSpPr>
              <p:cNvPr id="71" name="Group 25"/>
              <p:cNvGrpSpPr/>
              <p:nvPr/>
            </p:nvGrpSpPr>
            <p:grpSpPr>
              <a:xfrm>
                <a:off x="0" y="1676399"/>
                <a:ext cx="2438400" cy="2103540"/>
                <a:chOff x="2286000" y="3657600"/>
                <a:chExt cx="2416629" cy="1966432"/>
              </a:xfrm>
            </p:grpSpPr>
            <p:grpSp>
              <p:nvGrpSpPr>
                <p:cNvPr id="74" name="Group 43"/>
                <p:cNvGrpSpPr/>
                <p:nvPr/>
              </p:nvGrpSpPr>
              <p:grpSpPr>
                <a:xfrm>
                  <a:off x="2286000" y="3657600"/>
                  <a:ext cx="2416629" cy="1923299"/>
                  <a:chOff x="0" y="3581400"/>
                  <a:chExt cx="2416629" cy="1923299"/>
                </a:xfrm>
              </p:grpSpPr>
              <p:grpSp>
                <p:nvGrpSpPr>
                  <p:cNvPr id="77" name="Group 32"/>
                  <p:cNvGrpSpPr/>
                  <p:nvPr/>
                </p:nvGrpSpPr>
                <p:grpSpPr>
                  <a:xfrm>
                    <a:off x="533400" y="3581400"/>
                    <a:ext cx="1883229" cy="1161299"/>
                    <a:chOff x="3581400" y="1981200"/>
                    <a:chExt cx="1883229" cy="1161299"/>
                  </a:xfrm>
                </p:grpSpPr>
                <p:grpSp>
                  <p:nvGrpSpPr>
                    <p:cNvPr id="80" name="Group 69"/>
                    <p:cNvGrpSpPr/>
                    <p:nvPr/>
                  </p:nvGrpSpPr>
                  <p:grpSpPr>
                    <a:xfrm>
                      <a:off x="3581400" y="1981200"/>
                      <a:ext cx="1273629" cy="1161299"/>
                      <a:chOff x="1828800" y="1981200"/>
                      <a:chExt cx="1273629" cy="1161299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2514600" y="1981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1828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85" name="Straight Connector 84"/>
                      <p:cNvCxnSpPr>
                        <a:endCxn id="83" idx="3"/>
                      </p:cNvCxnSpPr>
                      <p:nvPr/>
                    </p:nvCxnSpPr>
                    <p:spPr>
                      <a:xfrm rot="5400000" flipH="1" flipV="1">
                        <a:off x="2206513" y="2325311"/>
                        <a:ext cx="397461" cy="390886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4724400" y="2362201"/>
                      <a:ext cx="446315" cy="380999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Oval 11"/>
                    <p:cNvSpPr/>
                    <p:nvPr/>
                  </p:nvSpPr>
                  <p:spPr>
                    <a:xfrm>
                      <a:off x="4876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8" name="Straight Connector 77"/>
                  <p:cNvCxnSpPr>
                    <a:endCxn id="84" idx="3"/>
                  </p:cNvCxnSpPr>
                  <p:nvPr/>
                </p:nvCxnSpPr>
                <p:spPr>
                  <a:xfrm rot="5400000" flipH="1" flipV="1">
                    <a:off x="243324" y="4745700"/>
                    <a:ext cx="437638" cy="31468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Oval 8"/>
                  <p:cNvSpPr/>
                  <p:nvPr/>
                </p:nvSpPr>
                <p:spPr>
                  <a:xfrm>
                    <a:off x="0" y="51054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5" name="Straight Connector 74"/>
                <p:cNvCxnSpPr/>
                <p:nvPr/>
              </p:nvCxnSpPr>
              <p:spPr>
                <a:xfrm rot="16200000" flipH="1">
                  <a:off x="3036647" y="4899615"/>
                  <a:ext cx="427400" cy="222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5"/>
                <p:cNvSpPr/>
                <p:nvPr/>
              </p:nvSpPr>
              <p:spPr>
                <a:xfrm>
                  <a:off x="3067851" y="5224733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2" name="Straight Connector 71"/>
              <p:cNvCxnSpPr/>
              <p:nvPr/>
            </p:nvCxnSpPr>
            <p:spPr>
              <a:xfrm rot="5400000" flipH="1" flipV="1">
                <a:off x="1789705" y="3000668"/>
                <a:ext cx="434130" cy="2701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8"/>
              <p:cNvSpPr/>
              <p:nvPr/>
            </p:nvSpPr>
            <p:spPr>
              <a:xfrm>
                <a:off x="1577788" y="3352800"/>
                <a:ext cx="587829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rot="16200000" flipH="1">
              <a:off x="8349049" y="3157152"/>
              <a:ext cx="457200" cy="2388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5"/>
            <p:cNvSpPr/>
            <p:nvPr/>
          </p:nvSpPr>
          <p:spPr>
            <a:xfrm>
              <a:off x="8513805" y="3505200"/>
              <a:ext cx="630195" cy="4271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Notched Right Arrow 85"/>
          <p:cNvSpPr/>
          <p:nvPr/>
        </p:nvSpPr>
        <p:spPr>
          <a:xfrm>
            <a:off x="3962400" y="2286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Notched Right Arrow 86"/>
          <p:cNvSpPr/>
          <p:nvPr/>
        </p:nvSpPr>
        <p:spPr>
          <a:xfrm>
            <a:off x="7696200" y="2362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Notched Right Arrow 87"/>
          <p:cNvSpPr/>
          <p:nvPr/>
        </p:nvSpPr>
        <p:spPr>
          <a:xfrm>
            <a:off x="38862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Notched Right Arrow 88"/>
          <p:cNvSpPr/>
          <p:nvPr/>
        </p:nvSpPr>
        <p:spPr>
          <a:xfrm>
            <a:off x="7772400" y="5257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Notched Right Arrow 89"/>
          <p:cNvSpPr/>
          <p:nvPr/>
        </p:nvSpPr>
        <p:spPr>
          <a:xfrm>
            <a:off x="3048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Delete(A,N,ITEM)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81800" y="3733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 = 77,60</a:t>
            </a:r>
            <a:endParaRPr lang="en-US" sz="2400" b="1" dirty="0"/>
          </a:p>
        </p:txBody>
      </p:sp>
      <p:grpSp>
        <p:nvGrpSpPr>
          <p:cNvPr id="38" name="Group 40"/>
          <p:cNvGrpSpPr/>
          <p:nvPr/>
        </p:nvGrpSpPr>
        <p:grpSpPr>
          <a:xfrm>
            <a:off x="533400" y="4267200"/>
            <a:ext cx="2590800" cy="2103541"/>
            <a:chOff x="0" y="1676399"/>
            <a:chExt cx="2438400" cy="2103541"/>
          </a:xfrm>
        </p:grpSpPr>
        <p:grpSp>
          <p:nvGrpSpPr>
            <p:cNvPr id="41" name="Group 25"/>
            <p:cNvGrpSpPr/>
            <p:nvPr/>
          </p:nvGrpSpPr>
          <p:grpSpPr>
            <a:xfrm>
              <a:off x="0" y="1676399"/>
              <a:ext cx="2438400" cy="2103540"/>
              <a:chOff x="2286000" y="3657600"/>
              <a:chExt cx="2416629" cy="1966432"/>
            </a:xfrm>
          </p:grpSpPr>
          <p:grpSp>
            <p:nvGrpSpPr>
              <p:cNvPr id="48" name="Group 43"/>
              <p:cNvGrpSpPr/>
              <p:nvPr/>
            </p:nvGrpSpPr>
            <p:grpSpPr>
              <a:xfrm>
                <a:off x="2286000" y="3657600"/>
                <a:ext cx="2416629" cy="1923299"/>
                <a:chOff x="0" y="3581400"/>
                <a:chExt cx="2416629" cy="1923299"/>
              </a:xfrm>
            </p:grpSpPr>
            <p:grpSp>
              <p:nvGrpSpPr>
                <p:cNvPr id="49" name="Group 32"/>
                <p:cNvGrpSpPr/>
                <p:nvPr/>
              </p:nvGrpSpPr>
              <p:grpSpPr>
                <a:xfrm>
                  <a:off x="533400" y="3581400"/>
                  <a:ext cx="1883229" cy="1161299"/>
                  <a:chOff x="3581400" y="1981200"/>
                  <a:chExt cx="1883229" cy="1161299"/>
                </a:xfrm>
              </p:grpSpPr>
              <p:grpSp>
                <p:nvGrpSpPr>
                  <p:cNvPr id="52" name="Group 69"/>
                  <p:cNvGrpSpPr/>
                  <p:nvPr/>
                </p:nvGrpSpPr>
                <p:grpSpPr>
                  <a:xfrm>
                    <a:off x="3581400" y="1981200"/>
                    <a:ext cx="1273629" cy="1161299"/>
                    <a:chOff x="1828800" y="1981200"/>
                    <a:chExt cx="1273629" cy="1161299"/>
                  </a:xfrm>
                </p:grpSpPr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2514600" y="1981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1828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6" name="Straight Connector 65"/>
                    <p:cNvCxnSpPr>
                      <a:endCxn id="64" idx="3"/>
                    </p:cNvCxnSpPr>
                    <p:nvPr/>
                  </p:nvCxnSpPr>
                  <p:spPr>
                    <a:xfrm rot="5400000" flipH="1" flipV="1">
                      <a:off x="2206513" y="2325311"/>
                      <a:ext cx="397461" cy="390886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724400" y="2362201"/>
                    <a:ext cx="446315" cy="3809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Oval 11"/>
                  <p:cNvSpPr/>
                  <p:nvPr/>
                </p:nvSpPr>
                <p:spPr>
                  <a:xfrm>
                    <a:off x="4876800" y="2743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9" name="Straight Connector 58"/>
                <p:cNvCxnSpPr>
                  <a:endCxn id="65" idx="3"/>
                </p:cNvCxnSpPr>
                <p:nvPr/>
              </p:nvCxnSpPr>
              <p:spPr>
                <a:xfrm rot="5400000" flipH="1" flipV="1">
                  <a:off x="243324" y="4745700"/>
                  <a:ext cx="437638" cy="3146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8"/>
                <p:cNvSpPr/>
                <p:nvPr/>
              </p:nvSpPr>
              <p:spPr>
                <a:xfrm>
                  <a:off x="0" y="51054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3036647" y="4899615"/>
                <a:ext cx="427400" cy="222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"/>
              <p:cNvSpPr/>
              <p:nvPr/>
            </p:nvSpPr>
            <p:spPr>
              <a:xfrm>
                <a:off x="3067851" y="5224733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 rot="5400000" flipH="1" flipV="1">
              <a:off x="1789705" y="3000668"/>
              <a:ext cx="434130" cy="2701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8"/>
            <p:cNvSpPr/>
            <p:nvPr/>
          </p:nvSpPr>
          <p:spPr>
            <a:xfrm>
              <a:off x="1577788" y="3352800"/>
              <a:ext cx="587829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66"/>
          <p:cNvGrpSpPr/>
          <p:nvPr/>
        </p:nvGrpSpPr>
        <p:grpSpPr>
          <a:xfrm>
            <a:off x="533400" y="1371600"/>
            <a:ext cx="3124200" cy="2103541"/>
            <a:chOff x="6019800" y="1828800"/>
            <a:chExt cx="3124200" cy="2103541"/>
          </a:xfrm>
        </p:grpSpPr>
        <p:grpSp>
          <p:nvGrpSpPr>
            <p:cNvPr id="58" name="Group 40"/>
            <p:cNvGrpSpPr/>
            <p:nvPr/>
          </p:nvGrpSpPr>
          <p:grpSpPr>
            <a:xfrm>
              <a:off x="6019800" y="1828800"/>
              <a:ext cx="2590800" cy="2103541"/>
              <a:chOff x="0" y="1676399"/>
              <a:chExt cx="2438400" cy="2103541"/>
            </a:xfrm>
          </p:grpSpPr>
          <p:grpSp>
            <p:nvGrpSpPr>
              <p:cNvPr id="61" name="Group 25"/>
              <p:cNvGrpSpPr/>
              <p:nvPr/>
            </p:nvGrpSpPr>
            <p:grpSpPr>
              <a:xfrm>
                <a:off x="0" y="1676399"/>
                <a:ext cx="2438400" cy="2103540"/>
                <a:chOff x="2286000" y="3657600"/>
                <a:chExt cx="2416629" cy="1966432"/>
              </a:xfrm>
            </p:grpSpPr>
            <p:grpSp>
              <p:nvGrpSpPr>
                <p:cNvPr id="67" name="Group 43"/>
                <p:cNvGrpSpPr/>
                <p:nvPr/>
              </p:nvGrpSpPr>
              <p:grpSpPr>
                <a:xfrm>
                  <a:off x="2286000" y="3657600"/>
                  <a:ext cx="2416629" cy="1923299"/>
                  <a:chOff x="0" y="3581400"/>
                  <a:chExt cx="2416629" cy="1923299"/>
                </a:xfrm>
              </p:grpSpPr>
              <p:grpSp>
                <p:nvGrpSpPr>
                  <p:cNvPr id="68" name="Group 32"/>
                  <p:cNvGrpSpPr/>
                  <p:nvPr/>
                </p:nvGrpSpPr>
                <p:grpSpPr>
                  <a:xfrm>
                    <a:off x="533400" y="3581400"/>
                    <a:ext cx="1883229" cy="1161299"/>
                    <a:chOff x="3581400" y="1981200"/>
                    <a:chExt cx="1883229" cy="1161299"/>
                  </a:xfrm>
                </p:grpSpPr>
                <p:grpSp>
                  <p:nvGrpSpPr>
                    <p:cNvPr id="71" name="Group 69"/>
                    <p:cNvGrpSpPr/>
                    <p:nvPr/>
                  </p:nvGrpSpPr>
                  <p:grpSpPr>
                    <a:xfrm>
                      <a:off x="3581400" y="1981200"/>
                      <a:ext cx="1273629" cy="1161299"/>
                      <a:chOff x="1828800" y="1981200"/>
                      <a:chExt cx="1273629" cy="1161299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2514600" y="1981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60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1828800" y="2743200"/>
                        <a:ext cx="587829" cy="39929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a:t>55</a:t>
                        </a:r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85" name="Straight Connector 84"/>
                      <p:cNvCxnSpPr>
                        <a:endCxn id="83" idx="3"/>
                      </p:cNvCxnSpPr>
                      <p:nvPr/>
                    </p:nvCxnSpPr>
                    <p:spPr>
                      <a:xfrm rot="5400000" flipH="1" flipV="1">
                        <a:off x="2206513" y="2325311"/>
                        <a:ext cx="397461" cy="390886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4724400" y="2362201"/>
                      <a:ext cx="446315" cy="38099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Oval 11"/>
                    <p:cNvSpPr/>
                    <p:nvPr/>
                  </p:nvSpPr>
                  <p:spPr>
                    <a:xfrm>
                      <a:off x="4876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8" name="Straight Connector 77"/>
                  <p:cNvCxnSpPr>
                    <a:endCxn id="84" idx="3"/>
                  </p:cNvCxnSpPr>
                  <p:nvPr/>
                </p:nvCxnSpPr>
                <p:spPr>
                  <a:xfrm rot="5400000" flipH="1" flipV="1">
                    <a:off x="243324" y="4745700"/>
                    <a:ext cx="437638" cy="31468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Oval 8"/>
                  <p:cNvSpPr/>
                  <p:nvPr/>
                </p:nvSpPr>
                <p:spPr>
                  <a:xfrm>
                    <a:off x="0" y="5105400"/>
                    <a:ext cx="587829" cy="3992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5" name="Straight Connector 74"/>
                <p:cNvCxnSpPr/>
                <p:nvPr/>
              </p:nvCxnSpPr>
              <p:spPr>
                <a:xfrm rot="16200000" flipH="1">
                  <a:off x="3036647" y="4899615"/>
                  <a:ext cx="427400" cy="222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5"/>
                <p:cNvSpPr/>
                <p:nvPr/>
              </p:nvSpPr>
              <p:spPr>
                <a:xfrm>
                  <a:off x="3067851" y="5224733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2" name="Straight Connector 71"/>
              <p:cNvCxnSpPr/>
              <p:nvPr/>
            </p:nvCxnSpPr>
            <p:spPr>
              <a:xfrm rot="5400000" flipH="1" flipV="1">
                <a:off x="1789705" y="3000668"/>
                <a:ext cx="434130" cy="2701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8"/>
              <p:cNvSpPr/>
              <p:nvPr/>
            </p:nvSpPr>
            <p:spPr>
              <a:xfrm>
                <a:off x="1577788" y="3352800"/>
                <a:ext cx="587829" cy="427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rot="16200000" flipH="1">
              <a:off x="8349049" y="3157152"/>
              <a:ext cx="457200" cy="238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5"/>
            <p:cNvSpPr/>
            <p:nvPr/>
          </p:nvSpPr>
          <p:spPr>
            <a:xfrm>
              <a:off x="8513805" y="3505200"/>
              <a:ext cx="630195" cy="42714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Notched Right Arrow 85"/>
          <p:cNvSpPr/>
          <p:nvPr/>
        </p:nvSpPr>
        <p:spPr>
          <a:xfrm>
            <a:off x="3962400" y="2286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Notched Right Arrow 86"/>
          <p:cNvSpPr/>
          <p:nvPr/>
        </p:nvSpPr>
        <p:spPr>
          <a:xfrm>
            <a:off x="7696200" y="2362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Notched Right Arrow 87"/>
          <p:cNvSpPr/>
          <p:nvPr/>
        </p:nvSpPr>
        <p:spPr>
          <a:xfrm>
            <a:off x="38862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Notched Right Arrow 88"/>
          <p:cNvSpPr/>
          <p:nvPr/>
        </p:nvSpPr>
        <p:spPr>
          <a:xfrm>
            <a:off x="7772400" y="52578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Notched Right Arrow 89"/>
          <p:cNvSpPr/>
          <p:nvPr/>
        </p:nvSpPr>
        <p:spPr>
          <a:xfrm>
            <a:off x="3048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40"/>
          <p:cNvGrpSpPr/>
          <p:nvPr/>
        </p:nvGrpSpPr>
        <p:grpSpPr>
          <a:xfrm>
            <a:off x="4343400" y="1447800"/>
            <a:ext cx="2590800" cy="2103541"/>
            <a:chOff x="0" y="1676399"/>
            <a:chExt cx="2438400" cy="2103541"/>
          </a:xfrm>
        </p:grpSpPr>
        <p:grpSp>
          <p:nvGrpSpPr>
            <p:cNvPr id="95" name="Group 25"/>
            <p:cNvGrpSpPr/>
            <p:nvPr/>
          </p:nvGrpSpPr>
          <p:grpSpPr>
            <a:xfrm>
              <a:off x="0" y="1676399"/>
              <a:ext cx="2438400" cy="2103540"/>
              <a:chOff x="2286000" y="3657600"/>
              <a:chExt cx="2416629" cy="1966432"/>
            </a:xfrm>
          </p:grpSpPr>
          <p:grpSp>
            <p:nvGrpSpPr>
              <p:cNvPr id="98" name="Group 43"/>
              <p:cNvGrpSpPr/>
              <p:nvPr/>
            </p:nvGrpSpPr>
            <p:grpSpPr>
              <a:xfrm>
                <a:off x="2286000" y="3657600"/>
                <a:ext cx="2416629" cy="1923299"/>
                <a:chOff x="0" y="3581400"/>
                <a:chExt cx="2416629" cy="1923299"/>
              </a:xfrm>
            </p:grpSpPr>
            <p:grpSp>
              <p:nvGrpSpPr>
                <p:cNvPr id="101" name="Group 32"/>
                <p:cNvGrpSpPr/>
                <p:nvPr/>
              </p:nvGrpSpPr>
              <p:grpSpPr>
                <a:xfrm>
                  <a:off x="533400" y="3581400"/>
                  <a:ext cx="1883229" cy="1161299"/>
                  <a:chOff x="3581400" y="1981200"/>
                  <a:chExt cx="1883229" cy="1161299"/>
                </a:xfrm>
              </p:grpSpPr>
              <p:grpSp>
                <p:nvGrpSpPr>
                  <p:cNvPr id="104" name="Group 69"/>
                  <p:cNvGrpSpPr/>
                  <p:nvPr/>
                </p:nvGrpSpPr>
                <p:grpSpPr>
                  <a:xfrm>
                    <a:off x="3581400" y="1981200"/>
                    <a:ext cx="1273629" cy="1161299"/>
                    <a:chOff x="1828800" y="1981200"/>
                    <a:chExt cx="1273629" cy="1161299"/>
                  </a:xfrm>
                </p:grpSpPr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514600" y="1981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1828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9" name="Straight Connector 108"/>
                    <p:cNvCxnSpPr>
                      <a:endCxn id="107" idx="3"/>
                    </p:cNvCxnSpPr>
                    <p:nvPr/>
                  </p:nvCxnSpPr>
                  <p:spPr>
                    <a:xfrm rot="5400000" flipH="1" flipV="1">
                      <a:off x="2206513" y="2325311"/>
                      <a:ext cx="397461" cy="39088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4724400" y="2362201"/>
                    <a:ext cx="446315" cy="3809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Oval 11"/>
                  <p:cNvSpPr/>
                  <p:nvPr/>
                </p:nvSpPr>
                <p:spPr>
                  <a:xfrm>
                    <a:off x="4876800" y="2743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2" name="Straight Connector 101"/>
                <p:cNvCxnSpPr>
                  <a:endCxn id="108" idx="3"/>
                </p:cNvCxnSpPr>
                <p:nvPr/>
              </p:nvCxnSpPr>
              <p:spPr>
                <a:xfrm rot="5400000" flipH="1" flipV="1">
                  <a:off x="243324" y="4745700"/>
                  <a:ext cx="437638" cy="3146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8"/>
                <p:cNvSpPr/>
                <p:nvPr/>
              </p:nvSpPr>
              <p:spPr>
                <a:xfrm>
                  <a:off x="0" y="51054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9" name="Straight Connector 98"/>
              <p:cNvCxnSpPr/>
              <p:nvPr/>
            </p:nvCxnSpPr>
            <p:spPr>
              <a:xfrm rot="16200000" flipH="1">
                <a:off x="3036647" y="4899615"/>
                <a:ext cx="427400" cy="222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5"/>
              <p:cNvSpPr/>
              <p:nvPr/>
            </p:nvSpPr>
            <p:spPr>
              <a:xfrm>
                <a:off x="3067851" y="5224733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 rot="5400000" flipH="1" flipV="1">
              <a:off x="1789705" y="3000668"/>
              <a:ext cx="434130" cy="2701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8"/>
            <p:cNvSpPr/>
            <p:nvPr/>
          </p:nvSpPr>
          <p:spPr>
            <a:xfrm>
              <a:off x="1577788" y="3352800"/>
              <a:ext cx="587829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40"/>
          <p:cNvGrpSpPr/>
          <p:nvPr/>
        </p:nvGrpSpPr>
        <p:grpSpPr>
          <a:xfrm>
            <a:off x="4191000" y="4343400"/>
            <a:ext cx="2590800" cy="2103541"/>
            <a:chOff x="0" y="1676399"/>
            <a:chExt cx="2438400" cy="2103541"/>
          </a:xfrm>
        </p:grpSpPr>
        <p:grpSp>
          <p:nvGrpSpPr>
            <p:cNvPr id="80" name="Group 25"/>
            <p:cNvGrpSpPr/>
            <p:nvPr/>
          </p:nvGrpSpPr>
          <p:grpSpPr>
            <a:xfrm>
              <a:off x="0" y="1676399"/>
              <a:ext cx="2438400" cy="2103540"/>
              <a:chOff x="2286000" y="3657600"/>
              <a:chExt cx="2416629" cy="1966432"/>
            </a:xfrm>
          </p:grpSpPr>
          <p:grpSp>
            <p:nvGrpSpPr>
              <p:cNvPr id="94" name="Group 43"/>
              <p:cNvGrpSpPr/>
              <p:nvPr/>
            </p:nvGrpSpPr>
            <p:grpSpPr>
              <a:xfrm>
                <a:off x="2286000" y="3657600"/>
                <a:ext cx="2416629" cy="1923299"/>
                <a:chOff x="0" y="3581400"/>
                <a:chExt cx="2416629" cy="1923299"/>
              </a:xfrm>
            </p:grpSpPr>
            <p:grpSp>
              <p:nvGrpSpPr>
                <p:cNvPr id="128" name="Group 32"/>
                <p:cNvGrpSpPr/>
                <p:nvPr/>
              </p:nvGrpSpPr>
              <p:grpSpPr>
                <a:xfrm>
                  <a:off x="533400" y="3581400"/>
                  <a:ext cx="1883229" cy="1161299"/>
                  <a:chOff x="3581400" y="1981200"/>
                  <a:chExt cx="1883229" cy="1161299"/>
                </a:xfrm>
              </p:grpSpPr>
              <p:grpSp>
                <p:nvGrpSpPr>
                  <p:cNvPr id="131" name="Group 69"/>
                  <p:cNvGrpSpPr/>
                  <p:nvPr/>
                </p:nvGrpSpPr>
                <p:grpSpPr>
                  <a:xfrm>
                    <a:off x="3581400" y="1981200"/>
                    <a:ext cx="1273629" cy="1161299"/>
                    <a:chOff x="1828800" y="1981200"/>
                    <a:chExt cx="1273629" cy="1161299"/>
                  </a:xfrm>
                </p:grpSpPr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2514600" y="1981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1828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36" name="Straight Connector 135"/>
                    <p:cNvCxnSpPr>
                      <a:endCxn id="134" idx="3"/>
                    </p:cNvCxnSpPr>
                    <p:nvPr/>
                  </p:nvCxnSpPr>
                  <p:spPr>
                    <a:xfrm rot="5400000" flipH="1" flipV="1">
                      <a:off x="2206513" y="2325311"/>
                      <a:ext cx="397461" cy="390886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4724400" y="2362201"/>
                    <a:ext cx="446315" cy="3809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Oval 11"/>
                  <p:cNvSpPr/>
                  <p:nvPr/>
                </p:nvSpPr>
                <p:spPr>
                  <a:xfrm>
                    <a:off x="4876800" y="2743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9" name="Straight Connector 128"/>
                <p:cNvCxnSpPr>
                  <a:endCxn id="135" idx="3"/>
                </p:cNvCxnSpPr>
                <p:nvPr/>
              </p:nvCxnSpPr>
              <p:spPr>
                <a:xfrm rot="5400000" flipH="1" flipV="1">
                  <a:off x="243324" y="4745700"/>
                  <a:ext cx="437638" cy="31468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8"/>
                <p:cNvSpPr/>
                <p:nvPr/>
              </p:nvSpPr>
              <p:spPr>
                <a:xfrm>
                  <a:off x="0" y="5105400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22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 rot="16200000" flipH="1">
                <a:off x="3036647" y="4899615"/>
                <a:ext cx="427400" cy="222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5"/>
              <p:cNvSpPr/>
              <p:nvPr/>
            </p:nvSpPr>
            <p:spPr>
              <a:xfrm>
                <a:off x="3067851" y="5224733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Straight Connector 90"/>
            <p:cNvCxnSpPr/>
            <p:nvPr/>
          </p:nvCxnSpPr>
          <p:spPr>
            <a:xfrm rot="5400000" flipH="1" flipV="1">
              <a:off x="1789705" y="3000668"/>
              <a:ext cx="434130" cy="2701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8"/>
            <p:cNvSpPr/>
            <p:nvPr/>
          </p:nvSpPr>
          <p:spPr>
            <a:xfrm>
              <a:off x="1577788" y="3352800"/>
              <a:ext cx="587829" cy="427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Delete(A,N,ITEM)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53200" y="3581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 = 77,60,55</a:t>
            </a:r>
            <a:endParaRPr lang="en-US" sz="2400" b="1" dirty="0"/>
          </a:p>
        </p:txBody>
      </p:sp>
      <p:grpSp>
        <p:nvGrpSpPr>
          <p:cNvPr id="4" name="Group 25"/>
          <p:cNvGrpSpPr/>
          <p:nvPr/>
        </p:nvGrpSpPr>
        <p:grpSpPr>
          <a:xfrm>
            <a:off x="533400" y="4267200"/>
            <a:ext cx="2611394" cy="2103540"/>
            <a:chOff x="2286000" y="3657600"/>
            <a:chExt cx="2435839" cy="1966432"/>
          </a:xfrm>
        </p:grpSpPr>
        <p:grpSp>
          <p:nvGrpSpPr>
            <p:cNvPr id="5" name="Group 43"/>
            <p:cNvGrpSpPr/>
            <p:nvPr/>
          </p:nvGrpSpPr>
          <p:grpSpPr>
            <a:xfrm>
              <a:off x="2286000" y="3657600"/>
              <a:ext cx="2435839" cy="1923299"/>
              <a:chOff x="0" y="3581400"/>
              <a:chExt cx="2435839" cy="1923299"/>
            </a:xfrm>
          </p:grpSpPr>
          <p:grpSp>
            <p:nvGrpSpPr>
              <p:cNvPr id="6" name="Group 32"/>
              <p:cNvGrpSpPr/>
              <p:nvPr/>
            </p:nvGrpSpPr>
            <p:grpSpPr>
              <a:xfrm>
                <a:off x="497541" y="3581400"/>
                <a:ext cx="1938298" cy="1111631"/>
                <a:chOff x="3545541" y="1981200"/>
                <a:chExt cx="1938298" cy="1111631"/>
              </a:xfrm>
            </p:grpSpPr>
            <p:grpSp>
              <p:nvGrpSpPr>
                <p:cNvPr id="7" name="Group 69"/>
                <p:cNvGrpSpPr/>
                <p:nvPr/>
              </p:nvGrpSpPr>
              <p:grpSpPr>
                <a:xfrm>
                  <a:off x="3972006" y="1981200"/>
                  <a:ext cx="1511833" cy="1111631"/>
                  <a:chOff x="2219406" y="1981200"/>
                  <a:chExt cx="1511833" cy="1111631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2514600" y="1981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3143410" y="2693532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44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rot="5400000" flipH="1" flipV="1">
                    <a:off x="2216118" y="2269421"/>
                    <a:ext cx="397461" cy="39088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724400" y="2362201"/>
                  <a:ext cx="446315" cy="380999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11"/>
                <p:cNvSpPr/>
                <p:nvPr/>
              </p:nvSpPr>
              <p:spPr>
                <a:xfrm>
                  <a:off x="3545541" y="2622299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278723" y="4726564"/>
                <a:ext cx="437639" cy="2843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8"/>
              <p:cNvSpPr/>
              <p:nvPr/>
            </p:nvSpPr>
            <p:spPr>
              <a:xfrm>
                <a:off x="0" y="51054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Connector 55"/>
            <p:cNvCxnSpPr>
              <a:stCxn id="63" idx="4"/>
            </p:cNvCxnSpPr>
            <p:nvPr/>
          </p:nvCxnSpPr>
          <p:spPr>
            <a:xfrm rot="16200000" flipH="1">
              <a:off x="2956243" y="4819211"/>
              <a:ext cx="526735" cy="2843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"/>
            <p:cNvSpPr/>
            <p:nvPr/>
          </p:nvSpPr>
          <p:spPr>
            <a:xfrm>
              <a:off x="3067851" y="5224733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Notched Right Arrow 85"/>
          <p:cNvSpPr/>
          <p:nvPr/>
        </p:nvSpPr>
        <p:spPr>
          <a:xfrm>
            <a:off x="3962400" y="2286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Notched Right Arrow 86"/>
          <p:cNvSpPr/>
          <p:nvPr/>
        </p:nvSpPr>
        <p:spPr>
          <a:xfrm>
            <a:off x="7696200" y="2362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Notched Right Arrow 87"/>
          <p:cNvSpPr/>
          <p:nvPr/>
        </p:nvSpPr>
        <p:spPr>
          <a:xfrm>
            <a:off x="38862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Notched Right Arrow 89"/>
          <p:cNvSpPr/>
          <p:nvPr/>
        </p:nvSpPr>
        <p:spPr>
          <a:xfrm>
            <a:off x="3048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25"/>
          <p:cNvGrpSpPr/>
          <p:nvPr/>
        </p:nvGrpSpPr>
        <p:grpSpPr>
          <a:xfrm>
            <a:off x="4343400" y="1447800"/>
            <a:ext cx="2590800" cy="2103540"/>
            <a:chOff x="2286000" y="3657600"/>
            <a:chExt cx="2416629" cy="1966432"/>
          </a:xfrm>
        </p:grpSpPr>
        <p:grpSp>
          <p:nvGrpSpPr>
            <p:cNvPr id="16" name="Group 43"/>
            <p:cNvGrpSpPr/>
            <p:nvPr/>
          </p:nvGrpSpPr>
          <p:grpSpPr>
            <a:xfrm>
              <a:off x="2286000" y="3657600"/>
              <a:ext cx="2416629" cy="1923299"/>
              <a:chOff x="0" y="3581400"/>
              <a:chExt cx="2416629" cy="1923299"/>
            </a:xfrm>
          </p:grpSpPr>
          <p:grpSp>
            <p:nvGrpSpPr>
              <p:cNvPr id="17" name="Group 32"/>
              <p:cNvGrpSpPr/>
              <p:nvPr/>
            </p:nvGrpSpPr>
            <p:grpSpPr>
              <a:xfrm>
                <a:off x="533400" y="3581400"/>
                <a:ext cx="1883229" cy="1161299"/>
                <a:chOff x="3581400" y="1981200"/>
                <a:chExt cx="1883229" cy="1161299"/>
              </a:xfrm>
            </p:grpSpPr>
            <p:grpSp>
              <p:nvGrpSpPr>
                <p:cNvPr id="18" name="Group 69"/>
                <p:cNvGrpSpPr/>
                <p:nvPr/>
              </p:nvGrpSpPr>
              <p:grpSpPr>
                <a:xfrm>
                  <a:off x="3581400" y="1981200"/>
                  <a:ext cx="1273629" cy="1161299"/>
                  <a:chOff x="1828800" y="1981200"/>
                  <a:chExt cx="1273629" cy="1161299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514600" y="1981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44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1828800" y="2743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9" name="Straight Connector 108"/>
                  <p:cNvCxnSpPr>
                    <a:endCxn id="107" idx="3"/>
                  </p:cNvCxnSpPr>
                  <p:nvPr/>
                </p:nvCxnSpPr>
                <p:spPr>
                  <a:xfrm rot="5400000" flipH="1" flipV="1">
                    <a:off x="2206513" y="2325311"/>
                    <a:ext cx="397461" cy="39088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24400" y="2362201"/>
                  <a:ext cx="446315" cy="380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1"/>
                <p:cNvSpPr/>
                <p:nvPr/>
              </p:nvSpPr>
              <p:spPr>
                <a:xfrm>
                  <a:off x="4876800" y="2743200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2" name="Straight Connector 101"/>
              <p:cNvCxnSpPr>
                <a:endCxn id="108" idx="3"/>
              </p:cNvCxnSpPr>
              <p:nvPr/>
            </p:nvCxnSpPr>
            <p:spPr>
              <a:xfrm rot="5400000" flipH="1" flipV="1">
                <a:off x="243324" y="4745700"/>
                <a:ext cx="437638" cy="314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8"/>
              <p:cNvSpPr/>
              <p:nvPr/>
            </p:nvSpPr>
            <p:spPr>
              <a:xfrm>
                <a:off x="0" y="51054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rot="16200000" flipH="1">
              <a:off x="3036647" y="4899615"/>
              <a:ext cx="427400" cy="222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5"/>
            <p:cNvSpPr/>
            <p:nvPr/>
          </p:nvSpPr>
          <p:spPr>
            <a:xfrm>
              <a:off x="3067851" y="5224733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40"/>
          <p:cNvGrpSpPr/>
          <p:nvPr/>
        </p:nvGrpSpPr>
        <p:grpSpPr>
          <a:xfrm>
            <a:off x="685800" y="1447800"/>
            <a:ext cx="2590800" cy="2103541"/>
            <a:chOff x="0" y="1676399"/>
            <a:chExt cx="2438400" cy="2103541"/>
          </a:xfrm>
        </p:grpSpPr>
        <p:grpSp>
          <p:nvGrpSpPr>
            <p:cNvPr id="80" name="Group 25"/>
            <p:cNvGrpSpPr/>
            <p:nvPr/>
          </p:nvGrpSpPr>
          <p:grpSpPr>
            <a:xfrm>
              <a:off x="0" y="1676399"/>
              <a:ext cx="2438400" cy="2103540"/>
              <a:chOff x="2286000" y="3657600"/>
              <a:chExt cx="2416629" cy="1966432"/>
            </a:xfrm>
          </p:grpSpPr>
          <p:grpSp>
            <p:nvGrpSpPr>
              <p:cNvPr id="93" name="Group 43"/>
              <p:cNvGrpSpPr/>
              <p:nvPr/>
            </p:nvGrpSpPr>
            <p:grpSpPr>
              <a:xfrm>
                <a:off x="2286000" y="3657600"/>
                <a:ext cx="2416629" cy="1923299"/>
                <a:chOff x="0" y="3581400"/>
                <a:chExt cx="2416629" cy="1923299"/>
              </a:xfrm>
            </p:grpSpPr>
            <p:grpSp>
              <p:nvGrpSpPr>
                <p:cNvPr id="98" name="Group 32"/>
                <p:cNvGrpSpPr/>
                <p:nvPr/>
              </p:nvGrpSpPr>
              <p:grpSpPr>
                <a:xfrm>
                  <a:off x="533400" y="3581400"/>
                  <a:ext cx="1883229" cy="1161299"/>
                  <a:chOff x="3581400" y="1981200"/>
                  <a:chExt cx="1883229" cy="1161299"/>
                </a:xfrm>
              </p:grpSpPr>
              <p:grpSp>
                <p:nvGrpSpPr>
                  <p:cNvPr id="110" name="Group 69"/>
                  <p:cNvGrpSpPr/>
                  <p:nvPr/>
                </p:nvGrpSpPr>
                <p:grpSpPr>
                  <a:xfrm>
                    <a:off x="3581400" y="1981200"/>
                    <a:ext cx="1273629" cy="1161299"/>
                    <a:chOff x="1828800" y="1981200"/>
                    <a:chExt cx="1273629" cy="1161299"/>
                  </a:xfrm>
                </p:grpSpPr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514600" y="1981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828800" y="2743200"/>
                      <a:ext cx="587829" cy="39929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6" name="Straight Connector 125"/>
                    <p:cNvCxnSpPr>
                      <a:endCxn id="117" idx="3"/>
                    </p:cNvCxnSpPr>
                    <p:nvPr/>
                  </p:nvCxnSpPr>
                  <p:spPr>
                    <a:xfrm rot="5400000" flipH="1" flipV="1">
                      <a:off x="2206513" y="2325311"/>
                      <a:ext cx="397461" cy="39088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4724400" y="2362201"/>
                    <a:ext cx="446315" cy="3809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"/>
                  <p:cNvSpPr/>
                  <p:nvPr/>
                </p:nvSpPr>
                <p:spPr>
                  <a:xfrm>
                    <a:off x="4876800" y="2743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1" name="Straight Connector 100"/>
                <p:cNvCxnSpPr>
                  <a:endCxn id="120" idx="3"/>
                </p:cNvCxnSpPr>
                <p:nvPr/>
              </p:nvCxnSpPr>
              <p:spPr>
                <a:xfrm rot="5400000" flipH="1" flipV="1">
                  <a:off x="243324" y="4745700"/>
                  <a:ext cx="437638" cy="3146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8"/>
                <p:cNvSpPr/>
                <p:nvPr/>
              </p:nvSpPr>
              <p:spPr>
                <a:xfrm>
                  <a:off x="0" y="5105400"/>
                  <a:ext cx="587829" cy="3992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22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 rot="16200000" flipH="1">
                <a:off x="3036647" y="4899615"/>
                <a:ext cx="427400" cy="222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5"/>
              <p:cNvSpPr/>
              <p:nvPr/>
            </p:nvSpPr>
            <p:spPr>
              <a:xfrm>
                <a:off x="3067851" y="5224733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Straight Connector 90"/>
            <p:cNvCxnSpPr/>
            <p:nvPr/>
          </p:nvCxnSpPr>
          <p:spPr>
            <a:xfrm rot="5400000" flipH="1" flipV="1">
              <a:off x="1789705" y="3000668"/>
              <a:ext cx="434130" cy="2701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8"/>
            <p:cNvSpPr/>
            <p:nvPr/>
          </p:nvSpPr>
          <p:spPr>
            <a:xfrm>
              <a:off x="1577788" y="3352800"/>
              <a:ext cx="587829" cy="42714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en-US" dirty="0" smtClean="0"/>
              <a:t>Delete(A,N,ITEM)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0" y="4191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 = 77,60,55,55</a:t>
            </a:r>
            <a:endParaRPr lang="en-US" sz="2400" b="1" dirty="0"/>
          </a:p>
        </p:txBody>
      </p:sp>
      <p:grpSp>
        <p:nvGrpSpPr>
          <p:cNvPr id="4" name="Group 43"/>
          <p:cNvGrpSpPr/>
          <p:nvPr/>
        </p:nvGrpSpPr>
        <p:grpSpPr>
          <a:xfrm>
            <a:off x="533400" y="4267200"/>
            <a:ext cx="2611394" cy="2057400"/>
            <a:chOff x="0" y="3581400"/>
            <a:chExt cx="2435839" cy="1923299"/>
          </a:xfrm>
        </p:grpSpPr>
        <p:grpSp>
          <p:nvGrpSpPr>
            <p:cNvPr id="5" name="Group 32"/>
            <p:cNvGrpSpPr/>
            <p:nvPr/>
          </p:nvGrpSpPr>
          <p:grpSpPr>
            <a:xfrm>
              <a:off x="497541" y="3581400"/>
              <a:ext cx="1938298" cy="1111631"/>
              <a:chOff x="3545541" y="1981200"/>
              <a:chExt cx="1938298" cy="1111631"/>
            </a:xfrm>
          </p:grpSpPr>
          <p:grpSp>
            <p:nvGrpSpPr>
              <p:cNvPr id="6" name="Group 69"/>
              <p:cNvGrpSpPr/>
              <p:nvPr/>
            </p:nvGrpSpPr>
            <p:grpSpPr>
              <a:xfrm>
                <a:off x="3972006" y="1981200"/>
                <a:ext cx="1511833" cy="1111631"/>
                <a:chOff x="2219406" y="1981200"/>
                <a:chExt cx="1511833" cy="111163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514600" y="1981200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143410" y="2693532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2216118" y="2269421"/>
                  <a:ext cx="397461" cy="390886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4724400" y="2362201"/>
                <a:ext cx="446315" cy="380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11"/>
              <p:cNvSpPr/>
              <p:nvPr/>
            </p:nvSpPr>
            <p:spPr>
              <a:xfrm>
                <a:off x="3545541" y="2622299"/>
                <a:ext cx="587829" cy="3992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 rot="5400000" flipH="1" flipV="1">
              <a:off x="278723" y="4726564"/>
              <a:ext cx="437639" cy="284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8"/>
            <p:cNvSpPr/>
            <p:nvPr/>
          </p:nvSpPr>
          <p:spPr>
            <a:xfrm>
              <a:off x="0" y="5105400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Notched Right Arrow 85"/>
          <p:cNvSpPr/>
          <p:nvPr/>
        </p:nvSpPr>
        <p:spPr>
          <a:xfrm>
            <a:off x="3962400" y="2286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Notched Right Arrow 86"/>
          <p:cNvSpPr/>
          <p:nvPr/>
        </p:nvSpPr>
        <p:spPr>
          <a:xfrm>
            <a:off x="7696200" y="2362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Notched Right Arrow 88"/>
          <p:cNvSpPr/>
          <p:nvPr/>
        </p:nvSpPr>
        <p:spPr>
          <a:xfrm>
            <a:off x="3505200" y="4953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Notched Right Arrow 89"/>
          <p:cNvSpPr/>
          <p:nvPr/>
        </p:nvSpPr>
        <p:spPr>
          <a:xfrm>
            <a:off x="3048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3"/>
          <p:cNvGrpSpPr/>
          <p:nvPr/>
        </p:nvGrpSpPr>
        <p:grpSpPr>
          <a:xfrm>
            <a:off x="4343400" y="1447800"/>
            <a:ext cx="2590800" cy="2057400"/>
            <a:chOff x="0" y="3581400"/>
            <a:chExt cx="2416629" cy="1923299"/>
          </a:xfrm>
        </p:grpSpPr>
        <p:grpSp>
          <p:nvGrpSpPr>
            <p:cNvPr id="9" name="Group 32"/>
            <p:cNvGrpSpPr/>
            <p:nvPr/>
          </p:nvGrpSpPr>
          <p:grpSpPr>
            <a:xfrm>
              <a:off x="533400" y="3581400"/>
              <a:ext cx="1883229" cy="1161299"/>
              <a:chOff x="3581400" y="1981200"/>
              <a:chExt cx="1883229" cy="1161299"/>
            </a:xfrm>
          </p:grpSpPr>
          <p:grpSp>
            <p:nvGrpSpPr>
              <p:cNvPr id="10" name="Group 69"/>
              <p:cNvGrpSpPr/>
              <p:nvPr/>
            </p:nvGrpSpPr>
            <p:grpSpPr>
              <a:xfrm>
                <a:off x="3581400" y="1981200"/>
                <a:ext cx="1273629" cy="1161299"/>
                <a:chOff x="1828800" y="1981200"/>
                <a:chExt cx="1273629" cy="1161299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514600" y="1981200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30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828800" y="2743200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9" name="Straight Connector 108"/>
                <p:cNvCxnSpPr>
                  <a:endCxn id="107" idx="3"/>
                </p:cNvCxnSpPr>
                <p:nvPr/>
              </p:nvCxnSpPr>
              <p:spPr>
                <a:xfrm rot="5400000" flipH="1" flipV="1">
                  <a:off x="2206513" y="2325311"/>
                  <a:ext cx="397461" cy="3908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4724400" y="2362201"/>
                <a:ext cx="446315" cy="380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1"/>
              <p:cNvSpPr/>
              <p:nvPr/>
            </p:nvSpPr>
            <p:spPr>
              <a:xfrm>
                <a:off x="4876800" y="2743200"/>
                <a:ext cx="587829" cy="399299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Straight Connector 101"/>
            <p:cNvCxnSpPr>
              <a:endCxn id="108" idx="3"/>
            </p:cNvCxnSpPr>
            <p:nvPr/>
          </p:nvCxnSpPr>
          <p:spPr>
            <a:xfrm rot="5400000" flipH="1" flipV="1">
              <a:off x="243324" y="4745700"/>
              <a:ext cx="437638" cy="314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8"/>
            <p:cNvSpPr/>
            <p:nvPr/>
          </p:nvSpPr>
          <p:spPr>
            <a:xfrm>
              <a:off x="0" y="5105400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685800" y="1447800"/>
            <a:ext cx="2590800" cy="2103540"/>
            <a:chOff x="2286000" y="3657600"/>
            <a:chExt cx="2416629" cy="1966432"/>
          </a:xfrm>
        </p:grpSpPr>
        <p:grpSp>
          <p:nvGrpSpPr>
            <p:cNvPr id="13" name="Group 43"/>
            <p:cNvGrpSpPr/>
            <p:nvPr/>
          </p:nvGrpSpPr>
          <p:grpSpPr>
            <a:xfrm>
              <a:off x="2286000" y="3657600"/>
              <a:ext cx="2416629" cy="1923299"/>
              <a:chOff x="0" y="3581400"/>
              <a:chExt cx="2416629" cy="1923299"/>
            </a:xfrm>
          </p:grpSpPr>
          <p:grpSp>
            <p:nvGrpSpPr>
              <p:cNvPr id="14" name="Group 32"/>
              <p:cNvGrpSpPr/>
              <p:nvPr/>
            </p:nvGrpSpPr>
            <p:grpSpPr>
              <a:xfrm>
                <a:off x="533400" y="3581400"/>
                <a:ext cx="1883229" cy="1161299"/>
                <a:chOff x="3581400" y="1981200"/>
                <a:chExt cx="1883229" cy="1161299"/>
              </a:xfrm>
            </p:grpSpPr>
            <p:grpSp>
              <p:nvGrpSpPr>
                <p:cNvPr id="15" name="Group 69"/>
                <p:cNvGrpSpPr/>
                <p:nvPr/>
              </p:nvGrpSpPr>
              <p:grpSpPr>
                <a:xfrm>
                  <a:off x="3581400" y="1981200"/>
                  <a:ext cx="1273629" cy="1161299"/>
                  <a:chOff x="1828800" y="1981200"/>
                  <a:chExt cx="1273629" cy="1161299"/>
                </a:xfrm>
              </p:grpSpPr>
              <p:sp>
                <p:nvSpPr>
                  <p:cNvPr id="117" name="Oval 116"/>
                  <p:cNvSpPr/>
                  <p:nvPr/>
                </p:nvSpPr>
                <p:spPr>
                  <a:xfrm>
                    <a:off x="2514600" y="1981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1828800" y="2743200"/>
                    <a:ext cx="587829" cy="399299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50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6" name="Straight Connector 125"/>
                  <p:cNvCxnSpPr>
                    <a:endCxn id="117" idx="3"/>
                  </p:cNvCxnSpPr>
                  <p:nvPr/>
                </p:nvCxnSpPr>
                <p:spPr>
                  <a:xfrm rot="5400000" flipH="1" flipV="1">
                    <a:off x="2206513" y="2325311"/>
                    <a:ext cx="397461" cy="39088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4724400" y="2362201"/>
                  <a:ext cx="446315" cy="380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"/>
                <p:cNvSpPr/>
                <p:nvPr/>
              </p:nvSpPr>
              <p:spPr>
                <a:xfrm>
                  <a:off x="4876800" y="2743200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1" name="Straight Connector 100"/>
              <p:cNvCxnSpPr>
                <a:endCxn id="120" idx="3"/>
              </p:cNvCxnSpPr>
              <p:nvPr/>
            </p:nvCxnSpPr>
            <p:spPr>
              <a:xfrm rot="5400000" flipH="1" flipV="1">
                <a:off x="243324" y="4745700"/>
                <a:ext cx="437638" cy="314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8"/>
              <p:cNvSpPr/>
              <p:nvPr/>
            </p:nvSpPr>
            <p:spPr>
              <a:xfrm>
                <a:off x="0" y="5105400"/>
                <a:ext cx="587829" cy="3992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 rot="16200000" flipH="1">
              <a:off x="3036647" y="4899615"/>
              <a:ext cx="427400" cy="222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5"/>
            <p:cNvSpPr/>
            <p:nvPr/>
          </p:nvSpPr>
          <p:spPr>
            <a:xfrm>
              <a:off x="3067851" y="5224733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en-US" dirty="0" smtClean="0"/>
              <a:t>Delete(A,N,ITEM)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4191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 = 77,60,55,55,50</a:t>
            </a:r>
            <a:endParaRPr lang="en-US" sz="2400" b="1" dirty="0"/>
          </a:p>
        </p:txBody>
      </p:sp>
      <p:grpSp>
        <p:nvGrpSpPr>
          <p:cNvPr id="3" name="Group 43"/>
          <p:cNvGrpSpPr/>
          <p:nvPr/>
        </p:nvGrpSpPr>
        <p:grpSpPr>
          <a:xfrm>
            <a:off x="685800" y="1371600"/>
            <a:ext cx="2611394" cy="2057400"/>
            <a:chOff x="0" y="3581400"/>
            <a:chExt cx="2435839" cy="1923299"/>
          </a:xfrm>
        </p:grpSpPr>
        <p:grpSp>
          <p:nvGrpSpPr>
            <p:cNvPr id="4" name="Group 32"/>
            <p:cNvGrpSpPr/>
            <p:nvPr/>
          </p:nvGrpSpPr>
          <p:grpSpPr>
            <a:xfrm>
              <a:off x="497541" y="3581400"/>
              <a:ext cx="1938298" cy="1111631"/>
              <a:chOff x="3545541" y="1981200"/>
              <a:chExt cx="1938298" cy="1111631"/>
            </a:xfrm>
          </p:grpSpPr>
          <p:grpSp>
            <p:nvGrpSpPr>
              <p:cNvPr id="5" name="Group 69"/>
              <p:cNvGrpSpPr/>
              <p:nvPr/>
            </p:nvGrpSpPr>
            <p:grpSpPr>
              <a:xfrm>
                <a:off x="3972006" y="1981200"/>
                <a:ext cx="1511833" cy="1111631"/>
                <a:chOff x="2219406" y="1981200"/>
                <a:chExt cx="1511833" cy="111163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514600" y="1981200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50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143410" y="2693532"/>
                  <a:ext cx="587829" cy="399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2216118" y="2269421"/>
                  <a:ext cx="397461" cy="3908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4724400" y="2362201"/>
                <a:ext cx="446315" cy="380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11"/>
              <p:cNvSpPr/>
              <p:nvPr/>
            </p:nvSpPr>
            <p:spPr>
              <a:xfrm>
                <a:off x="3545541" y="2622299"/>
                <a:ext cx="587829" cy="399299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 rot="5400000" flipH="1" flipV="1">
              <a:off x="278723" y="4726564"/>
              <a:ext cx="437639" cy="284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8"/>
            <p:cNvSpPr/>
            <p:nvPr/>
          </p:nvSpPr>
          <p:spPr>
            <a:xfrm>
              <a:off x="0" y="5105400"/>
              <a:ext cx="587829" cy="3992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Notched Right Arrow 85"/>
          <p:cNvSpPr/>
          <p:nvPr/>
        </p:nvSpPr>
        <p:spPr>
          <a:xfrm>
            <a:off x="3962400" y="2286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Notched Right Arrow 86"/>
          <p:cNvSpPr/>
          <p:nvPr/>
        </p:nvSpPr>
        <p:spPr>
          <a:xfrm>
            <a:off x="7696200" y="2362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Notched Right Arrow 88"/>
          <p:cNvSpPr/>
          <p:nvPr/>
        </p:nvSpPr>
        <p:spPr>
          <a:xfrm>
            <a:off x="3505200" y="4953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Notched Right Arrow 89"/>
          <p:cNvSpPr/>
          <p:nvPr/>
        </p:nvSpPr>
        <p:spPr>
          <a:xfrm>
            <a:off x="3048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32"/>
          <p:cNvGrpSpPr/>
          <p:nvPr/>
        </p:nvGrpSpPr>
        <p:grpSpPr>
          <a:xfrm>
            <a:off x="4915243" y="1447800"/>
            <a:ext cx="2018957" cy="1242270"/>
            <a:chOff x="3581400" y="1981200"/>
            <a:chExt cx="1883229" cy="1161299"/>
          </a:xfrm>
        </p:grpSpPr>
        <p:grpSp>
          <p:nvGrpSpPr>
            <p:cNvPr id="8" name="Group 69"/>
            <p:cNvGrpSpPr/>
            <p:nvPr/>
          </p:nvGrpSpPr>
          <p:grpSpPr>
            <a:xfrm>
              <a:off x="3581400" y="1981200"/>
              <a:ext cx="1273629" cy="1161299"/>
              <a:chOff x="1828800" y="1981200"/>
              <a:chExt cx="1273629" cy="1161299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2514600" y="1981200"/>
                <a:ext cx="587829" cy="3992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28800" y="2743200"/>
                <a:ext cx="587829" cy="399299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Straight Connector 108"/>
              <p:cNvCxnSpPr>
                <a:endCxn id="107" idx="3"/>
              </p:cNvCxnSpPr>
              <p:nvPr/>
            </p:nvCxnSpPr>
            <p:spPr>
              <a:xfrm rot="5400000" flipH="1" flipV="1">
                <a:off x="2206513" y="2325311"/>
                <a:ext cx="397461" cy="3908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4724400" y="2362201"/>
              <a:ext cx="446315" cy="3809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1"/>
            <p:cNvSpPr/>
            <p:nvPr/>
          </p:nvSpPr>
          <p:spPr>
            <a:xfrm>
              <a:off x="4876800" y="2743200"/>
              <a:ext cx="587829" cy="399299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32"/>
          <p:cNvGrpSpPr/>
          <p:nvPr/>
        </p:nvGrpSpPr>
        <p:grpSpPr>
          <a:xfrm>
            <a:off x="914399" y="4343400"/>
            <a:ext cx="1925596" cy="1265340"/>
            <a:chOff x="3581400" y="1981201"/>
            <a:chExt cx="1796145" cy="1182865"/>
          </a:xfrm>
        </p:grpSpPr>
        <p:grpSp>
          <p:nvGrpSpPr>
            <p:cNvPr id="42" name="Group 69"/>
            <p:cNvGrpSpPr/>
            <p:nvPr/>
          </p:nvGrpSpPr>
          <p:grpSpPr>
            <a:xfrm>
              <a:off x="3581400" y="2743200"/>
              <a:ext cx="1796145" cy="420866"/>
              <a:chOff x="1828800" y="2743200"/>
              <a:chExt cx="1796145" cy="42086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37116" y="2764767"/>
                <a:ext cx="587829" cy="3992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828800" y="2743200"/>
                <a:ext cx="587829" cy="399299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Straight Connector 42"/>
            <p:cNvCxnSpPr>
              <a:endCxn id="45" idx="0"/>
            </p:cNvCxnSpPr>
            <p:nvPr/>
          </p:nvCxnSpPr>
          <p:spPr>
            <a:xfrm>
              <a:off x="4647560" y="2337367"/>
              <a:ext cx="436071" cy="427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11"/>
            <p:cNvSpPr/>
            <p:nvPr/>
          </p:nvSpPr>
          <p:spPr>
            <a:xfrm>
              <a:off x="4150019" y="1981201"/>
              <a:ext cx="587829" cy="399299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 flipH="1" flipV="1">
            <a:off x="1292342" y="4727458"/>
            <a:ext cx="425174" cy="4190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en-US" dirty="0" smtClean="0"/>
              <a:t>Delete(A,N,ITEM)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29200" y="41910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 = 77,60,55,55,50,44</a:t>
            </a:r>
            <a:endParaRPr lang="en-US" sz="2400" b="1" dirty="0"/>
          </a:p>
        </p:txBody>
      </p:sp>
      <p:sp>
        <p:nvSpPr>
          <p:cNvPr id="86" name="Notched Right Arrow 85"/>
          <p:cNvSpPr/>
          <p:nvPr/>
        </p:nvSpPr>
        <p:spPr>
          <a:xfrm>
            <a:off x="3962400" y="2286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Notched Right Arrow 86"/>
          <p:cNvSpPr/>
          <p:nvPr/>
        </p:nvSpPr>
        <p:spPr>
          <a:xfrm>
            <a:off x="7696200" y="2362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Notched Right Arrow 88"/>
          <p:cNvSpPr/>
          <p:nvPr/>
        </p:nvSpPr>
        <p:spPr>
          <a:xfrm>
            <a:off x="3505200" y="4953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Notched Right Arrow 89"/>
          <p:cNvSpPr/>
          <p:nvPr/>
        </p:nvSpPr>
        <p:spPr>
          <a:xfrm>
            <a:off x="3048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9"/>
          <p:cNvGrpSpPr/>
          <p:nvPr/>
        </p:nvGrpSpPr>
        <p:grpSpPr>
          <a:xfrm>
            <a:off x="4915243" y="1447800"/>
            <a:ext cx="1365422" cy="1242270"/>
            <a:chOff x="1828800" y="1981200"/>
            <a:chExt cx="1273629" cy="1161299"/>
          </a:xfrm>
        </p:grpSpPr>
        <p:sp>
          <p:nvSpPr>
            <p:cNvPr id="107" name="Oval 106"/>
            <p:cNvSpPr/>
            <p:nvPr/>
          </p:nvSpPr>
          <p:spPr>
            <a:xfrm>
              <a:off x="2514600" y="1981200"/>
              <a:ext cx="587829" cy="3992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1828800" y="2743200"/>
              <a:ext cx="587829" cy="399299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endCxn id="107" idx="3"/>
            </p:cNvCxnSpPr>
            <p:nvPr/>
          </p:nvCxnSpPr>
          <p:spPr>
            <a:xfrm rot="5400000" flipH="1" flipV="1">
              <a:off x="2206513" y="2325311"/>
              <a:ext cx="397461" cy="3908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2"/>
          <p:cNvGrpSpPr/>
          <p:nvPr/>
        </p:nvGrpSpPr>
        <p:grpSpPr>
          <a:xfrm>
            <a:off x="990600" y="1524000"/>
            <a:ext cx="1925596" cy="1265340"/>
            <a:chOff x="3581400" y="1981201"/>
            <a:chExt cx="1796145" cy="1182865"/>
          </a:xfrm>
        </p:grpSpPr>
        <p:grpSp>
          <p:nvGrpSpPr>
            <p:cNvPr id="9" name="Group 69"/>
            <p:cNvGrpSpPr/>
            <p:nvPr/>
          </p:nvGrpSpPr>
          <p:grpSpPr>
            <a:xfrm>
              <a:off x="3581400" y="2743200"/>
              <a:ext cx="1796145" cy="420866"/>
              <a:chOff x="1828800" y="2743200"/>
              <a:chExt cx="1796145" cy="42086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37116" y="2764767"/>
                <a:ext cx="587829" cy="399299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828800" y="2743200"/>
                <a:ext cx="587829" cy="399299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Straight Connector 42"/>
            <p:cNvCxnSpPr>
              <a:endCxn id="45" idx="0"/>
            </p:cNvCxnSpPr>
            <p:nvPr/>
          </p:nvCxnSpPr>
          <p:spPr>
            <a:xfrm>
              <a:off x="4647560" y="2337367"/>
              <a:ext cx="436071" cy="42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11"/>
            <p:cNvSpPr/>
            <p:nvPr/>
          </p:nvSpPr>
          <p:spPr>
            <a:xfrm>
              <a:off x="4150019" y="1981201"/>
              <a:ext cx="587829" cy="399299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 flipH="1" flipV="1">
            <a:off x="1368542" y="1908058"/>
            <a:ext cx="425174" cy="4190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69"/>
          <p:cNvGrpSpPr/>
          <p:nvPr/>
        </p:nvGrpSpPr>
        <p:grpSpPr>
          <a:xfrm>
            <a:off x="1295400" y="4267200"/>
            <a:ext cx="1315994" cy="1265339"/>
            <a:chOff x="1970955" y="1981200"/>
            <a:chExt cx="1227524" cy="1182865"/>
          </a:xfrm>
        </p:grpSpPr>
        <p:sp>
          <p:nvSpPr>
            <p:cNvPr id="33" name="Oval 32"/>
            <p:cNvSpPr/>
            <p:nvPr/>
          </p:nvSpPr>
          <p:spPr>
            <a:xfrm>
              <a:off x="1970955" y="2764766"/>
              <a:ext cx="587829" cy="3992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610650" y="1981200"/>
              <a:ext cx="587829" cy="399299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 flipV="1">
              <a:off x="2323054" y="2340654"/>
              <a:ext cx="397461" cy="3908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en-US" dirty="0" smtClean="0"/>
              <a:t>Delete(A,N,ITEM)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29200" y="4191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 = 77,60,55,55,50,44,30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AND 22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6" name="Notched Right Arrow 85"/>
          <p:cNvSpPr/>
          <p:nvPr/>
        </p:nvSpPr>
        <p:spPr>
          <a:xfrm>
            <a:off x="3962400" y="2286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Notched Right Arrow 86"/>
          <p:cNvSpPr/>
          <p:nvPr/>
        </p:nvSpPr>
        <p:spPr>
          <a:xfrm>
            <a:off x="7696200" y="23622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Notched Right Arrow 88"/>
          <p:cNvSpPr/>
          <p:nvPr/>
        </p:nvSpPr>
        <p:spPr>
          <a:xfrm>
            <a:off x="3505200" y="49530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Notched Right Arrow 89"/>
          <p:cNvSpPr/>
          <p:nvPr/>
        </p:nvSpPr>
        <p:spPr>
          <a:xfrm>
            <a:off x="304800" y="51054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650470" y="1447800"/>
            <a:ext cx="630195" cy="427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22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" name="Group 69"/>
          <p:cNvGrpSpPr/>
          <p:nvPr/>
        </p:nvGrpSpPr>
        <p:grpSpPr>
          <a:xfrm>
            <a:off x="1143000" y="1600200"/>
            <a:ext cx="1315994" cy="1265339"/>
            <a:chOff x="1970955" y="1981200"/>
            <a:chExt cx="1227524" cy="1182865"/>
          </a:xfrm>
        </p:grpSpPr>
        <p:sp>
          <p:nvSpPr>
            <p:cNvPr id="33" name="Oval 32"/>
            <p:cNvSpPr/>
            <p:nvPr/>
          </p:nvSpPr>
          <p:spPr>
            <a:xfrm>
              <a:off x="1970955" y="2764766"/>
              <a:ext cx="587829" cy="399299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610650" y="1981200"/>
              <a:ext cx="587829" cy="399299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 flipV="1">
              <a:off x="2323054" y="2340654"/>
              <a:ext cx="397461" cy="39088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grpSp>
        <p:nvGrpSpPr>
          <p:cNvPr id="2" name="Group 129"/>
          <p:cNvGrpSpPr/>
          <p:nvPr/>
        </p:nvGrpSpPr>
        <p:grpSpPr>
          <a:xfrm>
            <a:off x="0" y="1371600"/>
            <a:ext cx="8534400" cy="3352800"/>
            <a:chOff x="0" y="1371600"/>
            <a:chExt cx="8534400" cy="3733800"/>
          </a:xfrm>
        </p:grpSpPr>
        <p:sp>
          <p:nvSpPr>
            <p:cNvPr id="5" name="Oval 4"/>
            <p:cNvSpPr/>
            <p:nvPr/>
          </p:nvSpPr>
          <p:spPr>
            <a:xfrm>
              <a:off x="4086860" y="13716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517140" y="19812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852795" y="19812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470660" y="27432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28194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98745" y="28194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95490" y="27432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85800" y="36576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97685" y="36576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971800" y="36576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962400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40910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721985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637655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880350" y="3733800"/>
              <a:ext cx="65405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" idx="2"/>
            </p:cNvCxnSpPr>
            <p:nvPr/>
          </p:nvCxnSpPr>
          <p:spPr>
            <a:xfrm flipV="1">
              <a:off x="3105786" y="1600200"/>
              <a:ext cx="981074" cy="447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7"/>
            </p:cNvCxnSpPr>
            <p:nvPr/>
          </p:nvCxnSpPr>
          <p:spPr>
            <a:xfrm rot="5400000" flipH="1" flipV="1">
              <a:off x="2129650" y="2261477"/>
              <a:ext cx="447955" cy="64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8" idx="3"/>
            </p:cNvCxnSpPr>
            <p:nvPr/>
          </p:nvCxnSpPr>
          <p:spPr>
            <a:xfrm flipV="1">
              <a:off x="1012826" y="3133445"/>
              <a:ext cx="553617" cy="514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3" idx="0"/>
            </p:cNvCxnSpPr>
            <p:nvPr/>
          </p:nvCxnSpPr>
          <p:spPr>
            <a:xfrm rot="16200000" flipH="1">
              <a:off x="1798003" y="3330893"/>
              <a:ext cx="457200" cy="1962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9" idx="1"/>
            </p:cNvCxnSpPr>
            <p:nvPr/>
          </p:nvCxnSpPr>
          <p:spPr>
            <a:xfrm>
              <a:off x="3048000" y="2362200"/>
              <a:ext cx="552983" cy="524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5"/>
              <a:endCxn id="19" idx="0"/>
            </p:cNvCxnSpPr>
            <p:nvPr/>
          </p:nvCxnSpPr>
          <p:spPr>
            <a:xfrm rot="16200000" flipH="1">
              <a:off x="3914369" y="3358743"/>
              <a:ext cx="524155" cy="2259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8" idx="0"/>
              <a:endCxn id="9" idx="3"/>
            </p:cNvCxnSpPr>
            <p:nvPr/>
          </p:nvCxnSpPr>
          <p:spPr>
            <a:xfrm rot="5400000" flipH="1" flipV="1">
              <a:off x="3225927" y="3282544"/>
              <a:ext cx="447955" cy="3021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91175" y="2362200"/>
              <a:ext cx="457835" cy="438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" idx="6"/>
              <a:endCxn id="7" idx="1"/>
            </p:cNvCxnSpPr>
            <p:nvPr/>
          </p:nvCxnSpPr>
          <p:spPr>
            <a:xfrm>
              <a:off x="4740910" y="1600200"/>
              <a:ext cx="1207668" cy="4479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1" idx="1"/>
            </p:cNvCxnSpPr>
            <p:nvPr/>
          </p:nvCxnSpPr>
          <p:spPr>
            <a:xfrm>
              <a:off x="6441440" y="2286000"/>
              <a:ext cx="749833" cy="524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>
              <a:off x="7575550" y="3167380"/>
              <a:ext cx="609600" cy="5232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1" idx="0"/>
            </p:cNvCxnSpPr>
            <p:nvPr/>
          </p:nvCxnSpPr>
          <p:spPr>
            <a:xfrm rot="16200000" flipH="1">
              <a:off x="5624195" y="3308985"/>
              <a:ext cx="457200" cy="392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4970144" y="3308988"/>
              <a:ext cx="457203" cy="3924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6894195" y="3336290"/>
              <a:ext cx="533400" cy="261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0960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29540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98120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667000" y="4648200"/>
              <a:ext cx="609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>
              <a:endCxn id="12" idx="3"/>
            </p:cNvCxnSpPr>
            <p:nvPr/>
          </p:nvCxnSpPr>
          <p:spPr>
            <a:xfrm rot="5400000" flipH="1" flipV="1">
              <a:off x="252259" y="4100387"/>
              <a:ext cx="581865" cy="4767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1528623" y="4186377"/>
              <a:ext cx="524156" cy="381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2828643" y="4257957"/>
              <a:ext cx="514914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76" idx="0"/>
            </p:cNvCxnSpPr>
            <p:nvPr/>
          </p:nvCxnSpPr>
          <p:spPr>
            <a:xfrm rot="16200000" flipH="1">
              <a:off x="1981201" y="4343400"/>
              <a:ext cx="533399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762000" y="4343400"/>
              <a:ext cx="533402" cy="76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30"/>
          <p:cNvGrpSpPr/>
          <p:nvPr/>
        </p:nvGrpSpPr>
        <p:grpSpPr>
          <a:xfrm>
            <a:off x="152400" y="5257800"/>
            <a:ext cx="8763000" cy="338554"/>
            <a:chOff x="0" y="5562600"/>
            <a:chExt cx="9144001" cy="338554"/>
          </a:xfrm>
        </p:grpSpPr>
        <p:grpSp>
          <p:nvGrpSpPr>
            <p:cNvPr id="14" name="Group 107"/>
            <p:cNvGrpSpPr/>
            <p:nvPr/>
          </p:nvGrpSpPr>
          <p:grpSpPr>
            <a:xfrm>
              <a:off x="0" y="5562600"/>
              <a:ext cx="1752600" cy="338554"/>
              <a:chOff x="152400" y="5562600"/>
              <a:chExt cx="2743200" cy="338554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97</a:t>
                </a:r>
                <a:endParaRPr lang="en-US" sz="160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88</a:t>
                </a:r>
                <a:endParaRPr lang="en-US" sz="1600" b="1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95</a:t>
                </a:r>
                <a:endParaRPr lang="en-US" sz="1600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66</a:t>
                </a:r>
                <a:endParaRPr lang="en-US" sz="1600" b="1" dirty="0"/>
              </a:p>
            </p:txBody>
          </p:sp>
        </p:grpSp>
        <p:grpSp>
          <p:nvGrpSpPr>
            <p:cNvPr id="15" name="Group 109"/>
            <p:cNvGrpSpPr/>
            <p:nvPr/>
          </p:nvGrpSpPr>
          <p:grpSpPr>
            <a:xfrm>
              <a:off x="1752600" y="5562600"/>
              <a:ext cx="1905000" cy="338554"/>
              <a:chOff x="152400" y="5562600"/>
              <a:chExt cx="2743200" cy="338554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55</a:t>
                </a:r>
                <a:endParaRPr lang="en-US" sz="16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95</a:t>
                </a:r>
                <a:endParaRPr lang="en-US" sz="16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48</a:t>
                </a:r>
                <a:endParaRPr lang="en-US" sz="16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66</a:t>
                </a:r>
                <a:endParaRPr lang="en-US" sz="1600" b="1" dirty="0"/>
              </a:p>
            </p:txBody>
          </p:sp>
        </p:grpSp>
        <p:grpSp>
          <p:nvGrpSpPr>
            <p:cNvPr id="16" name="Group 114"/>
            <p:cNvGrpSpPr/>
            <p:nvPr/>
          </p:nvGrpSpPr>
          <p:grpSpPr>
            <a:xfrm>
              <a:off x="3657600" y="5562600"/>
              <a:ext cx="1981201" cy="338554"/>
              <a:chOff x="152400" y="5562600"/>
              <a:chExt cx="2743202" cy="338554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35</a:t>
                </a:r>
                <a:endParaRPr lang="en-US" sz="16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48</a:t>
                </a:r>
                <a:endParaRPr lang="en-US" sz="1600" b="1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55</a:t>
                </a:r>
                <a:endParaRPr lang="en-US" sz="16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62</a:t>
                </a:r>
                <a:endParaRPr lang="en-US" sz="1600" b="1" dirty="0"/>
              </a:p>
            </p:txBody>
          </p:sp>
        </p:grpSp>
        <p:grpSp>
          <p:nvGrpSpPr>
            <p:cNvPr id="17" name="Group 119"/>
            <p:cNvGrpSpPr/>
            <p:nvPr/>
          </p:nvGrpSpPr>
          <p:grpSpPr>
            <a:xfrm>
              <a:off x="5638800" y="5562600"/>
              <a:ext cx="1828800" cy="338554"/>
              <a:chOff x="152400" y="5562600"/>
              <a:chExt cx="2743200" cy="338554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77</a:t>
                </a:r>
                <a:endParaRPr lang="en-US" sz="1600" b="1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25</a:t>
                </a:r>
                <a:endParaRPr lang="en-US" sz="1600" b="1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240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38</a:t>
                </a:r>
                <a:endParaRPr lang="en-US" sz="1600" b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18</a:t>
                </a:r>
                <a:endParaRPr lang="en-US" sz="1600" b="1" dirty="0"/>
              </a:p>
            </p:txBody>
          </p:sp>
        </p:grpSp>
        <p:grpSp>
          <p:nvGrpSpPr>
            <p:cNvPr id="24" name="Group 124"/>
            <p:cNvGrpSpPr/>
            <p:nvPr/>
          </p:nvGrpSpPr>
          <p:grpSpPr>
            <a:xfrm>
              <a:off x="7467600" y="5562600"/>
              <a:ext cx="1676401" cy="338554"/>
              <a:chOff x="152400" y="5562600"/>
              <a:chExt cx="2743202" cy="338554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40</a:t>
                </a:r>
                <a:endParaRPr lang="en-US" sz="16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30</a:t>
                </a:r>
                <a:endParaRPr lang="en-US" sz="16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26</a:t>
                </a:r>
                <a:endParaRPr lang="en-US" sz="1600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24</a:t>
                </a:r>
                <a:endParaRPr lang="en-US" sz="1600" b="1" dirty="0"/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3429000" y="4648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Max Heap</a:t>
            </a:r>
            <a:endParaRPr lang="en-US" sz="2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590800" y="6096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Sequential Representation</a:t>
            </a:r>
            <a:endParaRPr lang="en-US" sz="2400" b="1" dirty="0"/>
          </a:p>
        </p:txBody>
      </p:sp>
      <p:grpSp>
        <p:nvGrpSpPr>
          <p:cNvPr id="26" name="Group 130"/>
          <p:cNvGrpSpPr/>
          <p:nvPr/>
        </p:nvGrpSpPr>
        <p:grpSpPr>
          <a:xfrm>
            <a:off x="0" y="5638800"/>
            <a:ext cx="8991600" cy="381000"/>
            <a:chOff x="0" y="5562600"/>
            <a:chExt cx="9144003" cy="338554"/>
          </a:xfrm>
        </p:grpSpPr>
        <p:grpSp>
          <p:nvGrpSpPr>
            <p:cNvPr id="27" name="Group 107"/>
            <p:cNvGrpSpPr/>
            <p:nvPr/>
          </p:nvGrpSpPr>
          <p:grpSpPr>
            <a:xfrm>
              <a:off x="0" y="5562600"/>
              <a:ext cx="1752600" cy="338554"/>
              <a:chOff x="152400" y="5562600"/>
              <a:chExt cx="2743200" cy="338554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</a:t>
                </a:r>
                <a:endParaRPr lang="en-US" sz="1600" b="1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</a:t>
                </a:r>
                <a:endParaRPr lang="en-US" sz="1600" b="1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</a:t>
                </a:r>
                <a:endParaRPr lang="en-US" sz="1600" b="1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</a:t>
                </a:r>
                <a:endParaRPr lang="en-US" sz="1600" b="1" dirty="0"/>
              </a:p>
            </p:txBody>
          </p:sp>
        </p:grpSp>
        <p:grpSp>
          <p:nvGrpSpPr>
            <p:cNvPr id="28" name="Group 109"/>
            <p:cNvGrpSpPr/>
            <p:nvPr/>
          </p:nvGrpSpPr>
          <p:grpSpPr>
            <a:xfrm>
              <a:off x="1752600" y="5562600"/>
              <a:ext cx="1905000" cy="338554"/>
              <a:chOff x="152400" y="5562600"/>
              <a:chExt cx="2743199" cy="338554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</a:t>
                </a:r>
                <a:endParaRPr lang="en-US" sz="1600" b="1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</a:t>
                </a:r>
                <a:endParaRPr lang="en-US" sz="1600" b="1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209800" y="5562600"/>
                <a:ext cx="685799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  <p:grpSp>
          <p:nvGrpSpPr>
            <p:cNvPr id="30" name="Group 114"/>
            <p:cNvGrpSpPr/>
            <p:nvPr/>
          </p:nvGrpSpPr>
          <p:grpSpPr>
            <a:xfrm>
              <a:off x="3657600" y="5562600"/>
              <a:ext cx="1981203" cy="338554"/>
              <a:chOff x="152400" y="5562600"/>
              <a:chExt cx="2743202" cy="338554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</a:t>
                </a:r>
                <a:endParaRPr lang="en-US" sz="1600" b="1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10</a:t>
                </a:r>
                <a:endParaRPr lang="en-US" sz="1600" b="1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11</a:t>
                </a:r>
                <a:endParaRPr lang="en-US" sz="1600" b="1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12</a:t>
                </a:r>
                <a:endParaRPr lang="en-US" sz="1600" b="1" dirty="0"/>
              </a:p>
            </p:txBody>
          </p:sp>
        </p:grpSp>
        <p:grpSp>
          <p:nvGrpSpPr>
            <p:cNvPr id="32" name="Group 119"/>
            <p:cNvGrpSpPr/>
            <p:nvPr/>
          </p:nvGrpSpPr>
          <p:grpSpPr>
            <a:xfrm>
              <a:off x="5638800" y="5562600"/>
              <a:ext cx="1828800" cy="338554"/>
              <a:chOff x="152400" y="5562600"/>
              <a:chExt cx="2743200" cy="338554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13</a:t>
                </a:r>
                <a:endParaRPr lang="en-US" sz="1600" b="1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14</a:t>
                </a:r>
                <a:endParaRPr lang="en-US" sz="1600" b="1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5240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15</a:t>
                </a:r>
                <a:endParaRPr lang="en-US" sz="1600" b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16</a:t>
                </a:r>
                <a:endParaRPr lang="en-US" sz="1600" b="1" dirty="0"/>
              </a:p>
            </p:txBody>
          </p:sp>
        </p:grpSp>
        <p:grpSp>
          <p:nvGrpSpPr>
            <p:cNvPr id="33" name="Group 124"/>
            <p:cNvGrpSpPr/>
            <p:nvPr/>
          </p:nvGrpSpPr>
          <p:grpSpPr>
            <a:xfrm>
              <a:off x="7467600" y="5562600"/>
              <a:ext cx="1676403" cy="338554"/>
              <a:chOff x="152400" y="5562600"/>
              <a:chExt cx="2743202" cy="338554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17</a:t>
                </a:r>
                <a:endParaRPr lang="en-US" sz="1600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18</a:t>
                </a:r>
                <a:endParaRPr lang="en-US" sz="1600" b="1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19</a:t>
                </a:r>
                <a:endParaRPr lang="en-US" sz="1600" b="1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20</a:t>
                </a:r>
                <a:endParaRPr lang="en-US" sz="1600" b="1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Insert(TREE,N,ITEM)</a:t>
            </a:r>
            <a:endParaRPr lang="en-US" dirty="0"/>
          </a:p>
        </p:txBody>
      </p:sp>
      <p:grpSp>
        <p:nvGrpSpPr>
          <p:cNvPr id="6" name="Group 107"/>
          <p:cNvGrpSpPr/>
          <p:nvPr/>
        </p:nvGrpSpPr>
        <p:grpSpPr>
          <a:xfrm>
            <a:off x="1" y="5562600"/>
            <a:ext cx="1679575" cy="338554"/>
            <a:chOff x="152400" y="5562600"/>
            <a:chExt cx="2743200" cy="338554"/>
          </a:xfrm>
        </p:grpSpPr>
        <p:sp>
          <p:nvSpPr>
            <p:cNvPr id="27" name="TextBox 26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97</a:t>
              </a:r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88</a:t>
              </a:r>
              <a:endParaRPr 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95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66</a:t>
              </a:r>
              <a:endParaRPr lang="en-US" sz="1600" b="1" dirty="0"/>
            </a:p>
          </p:txBody>
        </p:sp>
      </p:grpSp>
      <p:grpSp>
        <p:nvGrpSpPr>
          <p:cNvPr id="7" name="Group 109"/>
          <p:cNvGrpSpPr/>
          <p:nvPr/>
        </p:nvGrpSpPr>
        <p:grpSpPr>
          <a:xfrm>
            <a:off x="1679576" y="5562600"/>
            <a:ext cx="1825625" cy="338554"/>
            <a:chOff x="152400" y="5562600"/>
            <a:chExt cx="2743200" cy="338554"/>
          </a:xfrm>
        </p:grpSpPr>
        <p:sp>
          <p:nvSpPr>
            <p:cNvPr id="23" name="TextBox 22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55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95</a:t>
              </a:r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48</a:t>
              </a:r>
              <a:endParaRPr lang="en-US" sz="16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66</a:t>
              </a:r>
              <a:endParaRPr lang="en-US" sz="16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05201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35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79865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48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54527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29190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62</a:t>
            </a:r>
            <a:endParaRPr lang="en-US" sz="1600" b="1" dirty="0"/>
          </a:p>
        </p:txBody>
      </p:sp>
      <p:grpSp>
        <p:nvGrpSpPr>
          <p:cNvPr id="9" name="Group 119"/>
          <p:cNvGrpSpPr/>
          <p:nvPr/>
        </p:nvGrpSpPr>
        <p:grpSpPr>
          <a:xfrm>
            <a:off x="5403851" y="5562600"/>
            <a:ext cx="1752600" cy="338554"/>
            <a:chOff x="152400" y="5562600"/>
            <a:chExt cx="2743200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77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25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38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18</a:t>
              </a:r>
              <a:endParaRPr lang="en-US" sz="1600" b="1" dirty="0"/>
            </a:p>
          </p:txBody>
        </p:sp>
      </p:grpSp>
      <p:grpSp>
        <p:nvGrpSpPr>
          <p:cNvPr id="10" name="Group 124"/>
          <p:cNvGrpSpPr/>
          <p:nvPr/>
        </p:nvGrpSpPr>
        <p:grpSpPr>
          <a:xfrm>
            <a:off x="7156451" y="5562600"/>
            <a:ext cx="1606553" cy="338554"/>
            <a:chOff x="152400" y="5562600"/>
            <a:chExt cx="2743202" cy="338554"/>
          </a:xfrm>
        </p:grpSpPr>
        <p:sp>
          <p:nvSpPr>
            <p:cNvPr id="11" name="TextBox 10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40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30</a:t>
              </a:r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0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26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24</a:t>
              </a:r>
              <a:endParaRPr lang="en-US" sz="16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42362" y="5562600"/>
            <a:ext cx="40163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grpSp>
        <p:nvGrpSpPr>
          <p:cNvPr id="32" name="Group 130"/>
          <p:cNvGrpSpPr/>
          <p:nvPr/>
        </p:nvGrpSpPr>
        <p:grpSpPr>
          <a:xfrm>
            <a:off x="1" y="6096000"/>
            <a:ext cx="8763003" cy="338554"/>
            <a:chOff x="0" y="5562600"/>
            <a:chExt cx="9144003" cy="338554"/>
          </a:xfrm>
        </p:grpSpPr>
        <p:grpSp>
          <p:nvGrpSpPr>
            <p:cNvPr id="34" name="Group 107"/>
            <p:cNvGrpSpPr/>
            <p:nvPr/>
          </p:nvGrpSpPr>
          <p:grpSpPr>
            <a:xfrm>
              <a:off x="0" y="5562600"/>
              <a:ext cx="1752600" cy="338554"/>
              <a:chOff x="152400" y="5562600"/>
              <a:chExt cx="2743200" cy="33855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</a:t>
                </a:r>
                <a:endParaRPr lang="en-US" sz="16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</a:t>
                </a:r>
                <a:endParaRPr lang="en-US" sz="16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</a:t>
                </a:r>
                <a:endParaRPr lang="en-US" sz="1600" b="1" dirty="0"/>
              </a:p>
            </p:txBody>
          </p:sp>
        </p:grpSp>
        <p:grpSp>
          <p:nvGrpSpPr>
            <p:cNvPr id="35" name="Group 109"/>
            <p:cNvGrpSpPr/>
            <p:nvPr/>
          </p:nvGrpSpPr>
          <p:grpSpPr>
            <a:xfrm>
              <a:off x="1752600" y="5562600"/>
              <a:ext cx="1905000" cy="338554"/>
              <a:chOff x="152400" y="5562600"/>
              <a:chExt cx="2743200" cy="33855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</a:t>
                </a:r>
                <a:endParaRPr lang="en-US" sz="16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</a:t>
                </a:r>
                <a:endParaRPr lang="en-US" sz="16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  <p:grpSp>
          <p:nvGrpSpPr>
            <p:cNvPr id="36" name="Group 114"/>
            <p:cNvGrpSpPr/>
            <p:nvPr/>
          </p:nvGrpSpPr>
          <p:grpSpPr>
            <a:xfrm>
              <a:off x="3657600" y="5562600"/>
              <a:ext cx="1981203" cy="338554"/>
              <a:chOff x="152400" y="5562600"/>
              <a:chExt cx="2743202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</a:t>
                </a:r>
                <a:endParaRPr lang="en-US" sz="1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10</a:t>
                </a:r>
                <a:endParaRPr lang="en-US" sz="16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11</a:t>
                </a:r>
                <a:endParaRPr lang="en-US" sz="16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12</a:t>
                </a:r>
                <a:endParaRPr lang="en-US" sz="1600" b="1" dirty="0"/>
              </a:p>
            </p:txBody>
          </p:sp>
        </p:grpSp>
        <p:grpSp>
          <p:nvGrpSpPr>
            <p:cNvPr id="37" name="Group 119"/>
            <p:cNvGrpSpPr/>
            <p:nvPr/>
          </p:nvGrpSpPr>
          <p:grpSpPr>
            <a:xfrm>
              <a:off x="5638800" y="5562600"/>
              <a:ext cx="1828800" cy="338554"/>
              <a:chOff x="152400" y="5562600"/>
              <a:chExt cx="2743200" cy="33855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13</a:t>
                </a:r>
                <a:endParaRPr lang="en-US" sz="16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14</a:t>
                </a:r>
                <a:endParaRPr lang="en-US" sz="16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240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15</a:t>
                </a:r>
                <a:endParaRPr lang="en-US" sz="16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16</a:t>
                </a:r>
                <a:endParaRPr lang="en-US" sz="1600" b="1" dirty="0"/>
              </a:p>
            </p:txBody>
          </p:sp>
        </p:grpSp>
        <p:grpSp>
          <p:nvGrpSpPr>
            <p:cNvPr id="38" name="Group 124"/>
            <p:cNvGrpSpPr/>
            <p:nvPr/>
          </p:nvGrpSpPr>
          <p:grpSpPr>
            <a:xfrm>
              <a:off x="7467600" y="5562600"/>
              <a:ext cx="1676403" cy="338554"/>
              <a:chOff x="152400" y="5562600"/>
              <a:chExt cx="2743202" cy="33855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17</a:t>
                </a:r>
                <a:endParaRPr lang="en-US" sz="16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18</a:t>
                </a:r>
                <a:endParaRPr lang="en-US" sz="16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19</a:t>
                </a:r>
                <a:endParaRPr lang="en-US" sz="16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20</a:t>
                </a:r>
                <a:endParaRPr lang="en-US" sz="1600" b="1" dirty="0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8742362" y="6096000"/>
            <a:ext cx="401638" cy="3385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21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8600" y="15240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N = N+1and PTR =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Repeat Steps 3 to 6 while PTR&gt;1</a:t>
            </a: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PAR = LPTR/2˩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If ITEM ≤ TREE[PAR] then set TREE[PTR] = ITEM and RETURN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TREE[PTR] = TREE[PAR]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PTR = PAR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TREE[1] = ITEM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191000" y="1447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 = 20</a:t>
            </a:r>
            <a:endParaRPr lang="en-US" sz="24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356350" y="609600"/>
            <a:ext cx="2787650" cy="1918996"/>
            <a:chOff x="6096000" y="685800"/>
            <a:chExt cx="2787650" cy="1918996"/>
          </a:xfrm>
        </p:grpSpPr>
        <p:grpSp>
          <p:nvGrpSpPr>
            <p:cNvPr id="70" name="Group 82"/>
            <p:cNvGrpSpPr/>
            <p:nvPr/>
          </p:nvGrpSpPr>
          <p:grpSpPr>
            <a:xfrm>
              <a:off x="6934200" y="685800"/>
              <a:ext cx="1949450" cy="1461796"/>
              <a:chOff x="2517140" y="1371600"/>
              <a:chExt cx="1949450" cy="1461796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812540" y="1371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17140" y="1695061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88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583940" y="2133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745740" y="25908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3105786" y="1524000"/>
                <a:ext cx="706754" cy="2065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endCxn id="74" idx="1"/>
              </p:cNvCxnSpPr>
              <p:nvPr/>
            </p:nvCxnSpPr>
            <p:spPr>
              <a:xfrm>
                <a:off x="3126740" y="1891004"/>
                <a:ext cx="552983" cy="2781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0"/>
                <a:endCxn id="74" idx="3"/>
              </p:cNvCxnSpPr>
              <p:nvPr/>
            </p:nvCxnSpPr>
            <p:spPr>
              <a:xfrm rot="5400000" flipH="1" flipV="1">
                <a:off x="3251179" y="2162256"/>
                <a:ext cx="250131" cy="606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 rot="5400000" flipH="1" flipV="1">
              <a:off x="6807814" y="1955186"/>
              <a:ext cx="250131" cy="6069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096000" y="2362200"/>
              <a:ext cx="654050" cy="2425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077200" y="5029200"/>
            <a:ext cx="865981" cy="533400"/>
            <a:chOff x="8077200" y="5029200"/>
            <a:chExt cx="865981" cy="533400"/>
          </a:xfrm>
        </p:grpSpPr>
        <p:sp>
          <p:nvSpPr>
            <p:cNvPr id="94" name="TextBox 93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PTR</a:t>
              </a:r>
              <a:endParaRPr lang="en-US" b="1" dirty="0"/>
            </a:p>
          </p:txBody>
        </p:sp>
        <p:cxnSp>
          <p:nvCxnSpPr>
            <p:cNvPr id="96" name="Straight Arrow Connector 95"/>
            <p:cNvCxnSpPr>
              <a:endCxn id="5" idx="0"/>
            </p:cNvCxnSpPr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4267200" y="3733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ITEM = 70</a:t>
            </a:r>
            <a:endParaRPr lang="en-US" sz="24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3352800" y="5029200"/>
            <a:ext cx="865981" cy="533400"/>
            <a:chOff x="8077200" y="5029200"/>
            <a:chExt cx="865981" cy="533400"/>
          </a:xfrm>
        </p:grpSpPr>
        <p:sp>
          <p:nvSpPr>
            <p:cNvPr id="100" name="TextBox 99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PAR</a:t>
              </a:r>
              <a:endParaRPr lang="en-US" b="1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267200" y="4343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TREE = 48</a:t>
            </a:r>
            <a:endParaRPr lang="en-US" sz="2400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7194550" y="2590800"/>
            <a:ext cx="1949450" cy="2069841"/>
            <a:chOff x="762000" y="4495800"/>
            <a:chExt cx="1949450" cy="2069841"/>
          </a:xfrm>
        </p:grpSpPr>
        <p:grpSp>
          <p:nvGrpSpPr>
            <p:cNvPr id="107" name="Group 82"/>
            <p:cNvGrpSpPr/>
            <p:nvPr/>
          </p:nvGrpSpPr>
          <p:grpSpPr>
            <a:xfrm>
              <a:off x="762000" y="4495800"/>
              <a:ext cx="1949450" cy="1771261"/>
              <a:chOff x="2517140" y="1371600"/>
              <a:chExt cx="1949450" cy="1771261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3812540" y="1371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517140" y="1695061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88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583940" y="21336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45740" y="2590800"/>
                <a:ext cx="654050" cy="24259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V="1">
                <a:off x="3105786" y="1524000"/>
                <a:ext cx="706754" cy="2065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111" idx="1"/>
              </p:cNvCxnSpPr>
              <p:nvPr/>
            </p:nvCxnSpPr>
            <p:spPr>
              <a:xfrm>
                <a:off x="3126740" y="1891004"/>
                <a:ext cx="552983" cy="2781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12" idx="0"/>
                <a:endCxn id="111" idx="3"/>
              </p:cNvCxnSpPr>
              <p:nvPr/>
            </p:nvCxnSpPr>
            <p:spPr>
              <a:xfrm rot="5400000" flipH="1" flipV="1">
                <a:off x="3251179" y="2162256"/>
                <a:ext cx="250131" cy="606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6200000" flipH="1">
                <a:off x="3226630" y="2719511"/>
                <a:ext cx="323461" cy="523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/>
            <p:cNvSpPr/>
            <p:nvPr/>
          </p:nvSpPr>
          <p:spPr>
            <a:xfrm>
              <a:off x="1752600" y="6248400"/>
              <a:ext cx="587829" cy="3172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68" grpId="0"/>
      <p:bldP spid="98" grpId="0"/>
      <p:bldP spid="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Insert(TREE,N,ITEM)</a:t>
            </a:r>
            <a:endParaRPr lang="en-US" dirty="0"/>
          </a:p>
        </p:txBody>
      </p:sp>
      <p:grpSp>
        <p:nvGrpSpPr>
          <p:cNvPr id="3" name="Group 107"/>
          <p:cNvGrpSpPr/>
          <p:nvPr/>
        </p:nvGrpSpPr>
        <p:grpSpPr>
          <a:xfrm>
            <a:off x="1" y="5562600"/>
            <a:ext cx="1679575" cy="338554"/>
            <a:chOff x="152400" y="5562600"/>
            <a:chExt cx="2743200" cy="338554"/>
          </a:xfrm>
        </p:grpSpPr>
        <p:sp>
          <p:nvSpPr>
            <p:cNvPr id="27" name="TextBox 26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97</a:t>
              </a:r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88</a:t>
              </a:r>
              <a:endParaRPr 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95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66</a:t>
              </a:r>
              <a:endParaRPr lang="en-US" sz="1600" b="1" dirty="0"/>
            </a:p>
          </p:txBody>
        </p:sp>
      </p:grpSp>
      <p:grpSp>
        <p:nvGrpSpPr>
          <p:cNvPr id="4" name="Group 109"/>
          <p:cNvGrpSpPr/>
          <p:nvPr/>
        </p:nvGrpSpPr>
        <p:grpSpPr>
          <a:xfrm>
            <a:off x="1679576" y="5562600"/>
            <a:ext cx="1825625" cy="338554"/>
            <a:chOff x="152400" y="5562600"/>
            <a:chExt cx="2743200" cy="338554"/>
          </a:xfrm>
        </p:grpSpPr>
        <p:sp>
          <p:nvSpPr>
            <p:cNvPr id="23" name="TextBox 22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55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95</a:t>
              </a:r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48</a:t>
              </a:r>
              <a:endParaRPr lang="en-US" sz="16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66</a:t>
              </a:r>
              <a:endParaRPr lang="en-US" sz="16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05201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35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79865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48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54527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29190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62</a:t>
            </a:r>
            <a:endParaRPr lang="en-US" sz="1600" b="1" dirty="0"/>
          </a:p>
        </p:txBody>
      </p:sp>
      <p:grpSp>
        <p:nvGrpSpPr>
          <p:cNvPr id="6" name="Group 119"/>
          <p:cNvGrpSpPr/>
          <p:nvPr/>
        </p:nvGrpSpPr>
        <p:grpSpPr>
          <a:xfrm>
            <a:off x="5403851" y="5562600"/>
            <a:ext cx="1752600" cy="338554"/>
            <a:chOff x="152400" y="5562600"/>
            <a:chExt cx="2743200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77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25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38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18</a:t>
              </a:r>
              <a:endParaRPr lang="en-US" sz="1600" b="1" dirty="0"/>
            </a:p>
          </p:txBody>
        </p:sp>
      </p:grpSp>
      <p:grpSp>
        <p:nvGrpSpPr>
          <p:cNvPr id="7" name="Group 124"/>
          <p:cNvGrpSpPr/>
          <p:nvPr/>
        </p:nvGrpSpPr>
        <p:grpSpPr>
          <a:xfrm>
            <a:off x="7156451" y="5562600"/>
            <a:ext cx="1606553" cy="338554"/>
            <a:chOff x="152400" y="5562600"/>
            <a:chExt cx="2743202" cy="338554"/>
          </a:xfrm>
        </p:grpSpPr>
        <p:sp>
          <p:nvSpPr>
            <p:cNvPr id="11" name="TextBox 10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40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30</a:t>
              </a:r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0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26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24</a:t>
              </a:r>
              <a:endParaRPr lang="en-US" sz="16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42362" y="5562600"/>
            <a:ext cx="40163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48</a:t>
            </a:r>
            <a:endParaRPr lang="en-US" sz="1600" b="1" dirty="0"/>
          </a:p>
        </p:txBody>
      </p:sp>
      <p:grpSp>
        <p:nvGrpSpPr>
          <p:cNvPr id="8" name="Group 130"/>
          <p:cNvGrpSpPr/>
          <p:nvPr/>
        </p:nvGrpSpPr>
        <p:grpSpPr>
          <a:xfrm>
            <a:off x="1" y="6096000"/>
            <a:ext cx="8763003" cy="338554"/>
            <a:chOff x="0" y="5562600"/>
            <a:chExt cx="9144003" cy="338554"/>
          </a:xfrm>
        </p:grpSpPr>
        <p:grpSp>
          <p:nvGrpSpPr>
            <p:cNvPr id="9" name="Group 107"/>
            <p:cNvGrpSpPr/>
            <p:nvPr/>
          </p:nvGrpSpPr>
          <p:grpSpPr>
            <a:xfrm>
              <a:off x="0" y="5562600"/>
              <a:ext cx="1752600" cy="338554"/>
              <a:chOff x="152400" y="5562600"/>
              <a:chExt cx="2743200" cy="33855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</a:t>
                </a:r>
                <a:endParaRPr lang="en-US" sz="16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3</a:t>
                </a:r>
                <a:endParaRPr lang="en-US" sz="16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</a:t>
                </a:r>
                <a:endParaRPr lang="en-US" sz="1600" b="1" dirty="0"/>
              </a:p>
            </p:txBody>
          </p:sp>
        </p:grpSp>
        <p:grpSp>
          <p:nvGrpSpPr>
            <p:cNvPr id="10" name="Group 109"/>
            <p:cNvGrpSpPr/>
            <p:nvPr/>
          </p:nvGrpSpPr>
          <p:grpSpPr>
            <a:xfrm>
              <a:off x="1752600" y="5562600"/>
              <a:ext cx="1905000" cy="338554"/>
              <a:chOff x="152400" y="5562600"/>
              <a:chExt cx="2743200" cy="33855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5</a:t>
                </a:r>
                <a:endParaRPr lang="en-US" sz="16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6</a:t>
                </a:r>
                <a:endParaRPr lang="en-US" sz="16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4001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  <p:grpSp>
          <p:nvGrpSpPr>
            <p:cNvPr id="31" name="Group 114"/>
            <p:cNvGrpSpPr/>
            <p:nvPr/>
          </p:nvGrpSpPr>
          <p:grpSpPr>
            <a:xfrm>
              <a:off x="3657600" y="5562600"/>
              <a:ext cx="1981203" cy="338554"/>
              <a:chOff x="152400" y="5562600"/>
              <a:chExt cx="2743202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9</a:t>
                </a:r>
                <a:endParaRPr lang="en-US" sz="1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10</a:t>
                </a:r>
                <a:endParaRPr lang="en-US" sz="16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11</a:t>
                </a:r>
                <a:endParaRPr lang="en-US" sz="16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12</a:t>
                </a:r>
                <a:endParaRPr lang="en-US" sz="1600" b="1" dirty="0"/>
              </a:p>
            </p:txBody>
          </p:sp>
        </p:grpSp>
        <p:grpSp>
          <p:nvGrpSpPr>
            <p:cNvPr id="32" name="Group 119"/>
            <p:cNvGrpSpPr/>
            <p:nvPr/>
          </p:nvGrpSpPr>
          <p:grpSpPr>
            <a:xfrm>
              <a:off x="5638800" y="5562600"/>
              <a:ext cx="1828800" cy="338554"/>
              <a:chOff x="152400" y="5562600"/>
              <a:chExt cx="2743200" cy="33855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524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13</a:t>
                </a:r>
                <a:endParaRPr lang="en-US" sz="16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382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14</a:t>
                </a:r>
                <a:endParaRPr lang="en-US" sz="16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240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15</a:t>
                </a:r>
                <a:endParaRPr lang="en-US" sz="16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09800" y="5562600"/>
                <a:ext cx="685800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16</a:t>
                </a:r>
                <a:endParaRPr lang="en-US" sz="1600" b="1" dirty="0"/>
              </a:p>
            </p:txBody>
          </p:sp>
        </p:grpSp>
        <p:grpSp>
          <p:nvGrpSpPr>
            <p:cNvPr id="34" name="Group 124"/>
            <p:cNvGrpSpPr/>
            <p:nvPr/>
          </p:nvGrpSpPr>
          <p:grpSpPr>
            <a:xfrm>
              <a:off x="7467600" y="5562600"/>
              <a:ext cx="1676403" cy="338554"/>
              <a:chOff x="152400" y="5562600"/>
              <a:chExt cx="2743202" cy="33855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524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17</a:t>
                </a:r>
                <a:endParaRPr lang="en-US" sz="16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382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18</a:t>
                </a:r>
                <a:endParaRPr lang="en-US" sz="16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24000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19</a:t>
                </a:r>
                <a:endParaRPr lang="en-US" sz="16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09801" y="5562600"/>
                <a:ext cx="685801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20</a:t>
                </a:r>
                <a:endParaRPr lang="en-US" sz="1600" b="1" dirty="0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8742362" y="6096000"/>
            <a:ext cx="401638" cy="3385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21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8600" y="15240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N = N+1and PTR =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Repeat Steps 3 to 6 while PTR&gt;1</a:t>
            </a: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PAR = LPTR/2˩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If ITEM ≤ TREE[PAR] then set TREE[PTR] = ITEM and RETURN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/>
              <a:t>Set TREE[PTR] = TREE[PAR]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PTR = PAR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TREE[1] = ITEM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191000" y="1447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 = 20</a:t>
            </a:r>
            <a:endParaRPr lang="en-US" sz="2400" b="1" dirty="0"/>
          </a:p>
        </p:txBody>
      </p:sp>
      <p:sp>
        <p:nvSpPr>
          <p:cNvPr id="83" name="Oval 82"/>
          <p:cNvSpPr/>
          <p:nvPr/>
        </p:nvSpPr>
        <p:spPr>
          <a:xfrm>
            <a:off x="8489950" y="2514600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194550" y="2838061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261350" y="3276600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423150" y="3733800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7783196" y="2667000"/>
            <a:ext cx="706754" cy="206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1"/>
          </p:cNvCxnSpPr>
          <p:nvPr/>
        </p:nvCxnSpPr>
        <p:spPr>
          <a:xfrm>
            <a:off x="7804150" y="3034004"/>
            <a:ext cx="552983" cy="278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0"/>
            <a:endCxn id="85" idx="3"/>
          </p:cNvCxnSpPr>
          <p:nvPr/>
        </p:nvCxnSpPr>
        <p:spPr>
          <a:xfrm rot="5400000" flipH="1" flipV="1">
            <a:off x="7928589" y="3305256"/>
            <a:ext cx="250131" cy="6069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7904040" y="3862511"/>
            <a:ext cx="323461" cy="523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185150" y="4267200"/>
            <a:ext cx="587829" cy="317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48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7" name="Group 96"/>
          <p:cNvGrpSpPr/>
          <p:nvPr/>
        </p:nvGrpSpPr>
        <p:grpSpPr>
          <a:xfrm>
            <a:off x="8077200" y="5029200"/>
            <a:ext cx="865981" cy="533400"/>
            <a:chOff x="8077200" y="5029200"/>
            <a:chExt cx="865981" cy="533400"/>
          </a:xfrm>
        </p:grpSpPr>
        <p:sp>
          <p:nvSpPr>
            <p:cNvPr id="94" name="TextBox 93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PTR</a:t>
              </a:r>
              <a:endParaRPr lang="en-US" b="1" dirty="0"/>
            </a:p>
          </p:txBody>
        </p:sp>
        <p:cxnSp>
          <p:nvCxnSpPr>
            <p:cNvPr id="96" name="Straight Arrow Connector 95"/>
            <p:cNvCxnSpPr>
              <a:endCxn id="5" idx="0"/>
            </p:cNvCxnSpPr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4267200" y="3733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ITEM = 70</a:t>
            </a:r>
            <a:endParaRPr lang="en-US" sz="2400" b="1" dirty="0"/>
          </a:p>
        </p:txBody>
      </p:sp>
      <p:grpSp>
        <p:nvGrpSpPr>
          <p:cNvPr id="38" name="Group 98"/>
          <p:cNvGrpSpPr/>
          <p:nvPr/>
        </p:nvGrpSpPr>
        <p:grpSpPr>
          <a:xfrm>
            <a:off x="3352800" y="5029200"/>
            <a:ext cx="865981" cy="533400"/>
            <a:chOff x="8077200" y="5029200"/>
            <a:chExt cx="865981" cy="533400"/>
          </a:xfrm>
        </p:grpSpPr>
        <p:sp>
          <p:nvSpPr>
            <p:cNvPr id="100" name="TextBox 99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PAR</a:t>
              </a:r>
              <a:endParaRPr lang="en-US" b="1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267200" y="4343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TREE = 48</a:t>
            </a:r>
            <a:endParaRPr lang="en-US" sz="2400" b="1" dirty="0"/>
          </a:p>
        </p:txBody>
      </p:sp>
      <p:grpSp>
        <p:nvGrpSpPr>
          <p:cNvPr id="59" name="Group 102"/>
          <p:cNvGrpSpPr/>
          <p:nvPr/>
        </p:nvGrpSpPr>
        <p:grpSpPr>
          <a:xfrm>
            <a:off x="2667000" y="4572000"/>
            <a:ext cx="865981" cy="533400"/>
            <a:chOff x="8077200" y="5029200"/>
            <a:chExt cx="865981" cy="533400"/>
          </a:xfrm>
        </p:grpSpPr>
        <p:sp>
          <p:nvSpPr>
            <p:cNvPr id="104" name="TextBox 103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PTR</a:t>
              </a:r>
              <a:endParaRPr lang="en-US" b="1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Insert(TREE,N,ITEM)</a:t>
            </a:r>
            <a:endParaRPr lang="en-US" dirty="0"/>
          </a:p>
        </p:txBody>
      </p:sp>
      <p:grpSp>
        <p:nvGrpSpPr>
          <p:cNvPr id="35" name="Group 107"/>
          <p:cNvGrpSpPr/>
          <p:nvPr/>
        </p:nvGrpSpPr>
        <p:grpSpPr>
          <a:xfrm>
            <a:off x="1" y="5562600"/>
            <a:ext cx="1679575" cy="338554"/>
            <a:chOff x="152400" y="5562600"/>
            <a:chExt cx="2743200" cy="338554"/>
          </a:xfrm>
        </p:grpSpPr>
        <p:sp>
          <p:nvSpPr>
            <p:cNvPr id="56" name="TextBox 55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97</a:t>
              </a:r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88</a:t>
              </a:r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95</a:t>
              </a:r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66</a:t>
              </a:r>
              <a:endParaRPr 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679576" y="5562600"/>
            <a:ext cx="45640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35982" y="5562600"/>
            <a:ext cx="45640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95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92389" y="5562600"/>
            <a:ext cx="45640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48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48795" y="5562600"/>
            <a:ext cx="45640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66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505201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35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79865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454527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62</a:t>
            </a:r>
            <a:endParaRPr lang="en-US" sz="1600" b="1" dirty="0"/>
          </a:p>
        </p:txBody>
      </p:sp>
      <p:grpSp>
        <p:nvGrpSpPr>
          <p:cNvPr id="38" name="Group 119"/>
          <p:cNvGrpSpPr/>
          <p:nvPr/>
        </p:nvGrpSpPr>
        <p:grpSpPr>
          <a:xfrm>
            <a:off x="5403851" y="5562600"/>
            <a:ext cx="1752600" cy="338554"/>
            <a:chOff x="152400" y="5562600"/>
            <a:chExt cx="2743200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77</a:t>
              </a:r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25</a:t>
              </a:r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40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38</a:t>
              </a:r>
              <a:endParaRPr lang="en-US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18</a:t>
              </a:r>
              <a:endParaRPr lang="en-US" sz="1600" b="1" dirty="0"/>
            </a:p>
          </p:txBody>
        </p:sp>
      </p:grpSp>
      <p:grpSp>
        <p:nvGrpSpPr>
          <p:cNvPr id="39" name="Group 124"/>
          <p:cNvGrpSpPr/>
          <p:nvPr/>
        </p:nvGrpSpPr>
        <p:grpSpPr>
          <a:xfrm>
            <a:off x="7156451" y="5562600"/>
            <a:ext cx="1606553" cy="338554"/>
            <a:chOff x="152400" y="5562600"/>
            <a:chExt cx="2743202" cy="338554"/>
          </a:xfrm>
        </p:grpSpPr>
        <p:sp>
          <p:nvSpPr>
            <p:cNvPr id="40" name="TextBox 10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40</a:t>
              </a:r>
              <a:endParaRPr lang="en-US" sz="1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30</a:t>
              </a:r>
              <a:endParaRPr lang="en-US" sz="1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40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26</a:t>
              </a:r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24</a:t>
              </a:r>
              <a:endParaRPr lang="en-US" sz="1600" b="1" dirty="0"/>
            </a:p>
          </p:txBody>
        </p:sp>
      </p:grpSp>
      <p:sp>
        <p:nvSpPr>
          <p:cNvPr id="34" name="TextBox 4"/>
          <p:cNvSpPr txBox="1"/>
          <p:nvPr/>
        </p:nvSpPr>
        <p:spPr>
          <a:xfrm>
            <a:off x="8742362" y="5562600"/>
            <a:ext cx="40163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48</a:t>
            </a:r>
            <a:endParaRPr lang="en-US" sz="1600" b="1" dirty="0"/>
          </a:p>
        </p:txBody>
      </p:sp>
      <p:grpSp>
        <p:nvGrpSpPr>
          <p:cNvPr id="8" name="Group 107"/>
          <p:cNvGrpSpPr/>
          <p:nvPr/>
        </p:nvGrpSpPr>
        <p:grpSpPr>
          <a:xfrm>
            <a:off x="1" y="6096000"/>
            <a:ext cx="1679575" cy="338554"/>
            <a:chOff x="152400" y="5562600"/>
            <a:chExt cx="2743200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</a:t>
              </a:r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</a:t>
              </a:r>
              <a:endParaRPr 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</a:t>
              </a:r>
              <a:endParaRPr lang="en-US" sz="1600" b="1" dirty="0"/>
            </a:p>
          </p:txBody>
        </p:sp>
      </p:grpSp>
      <p:grpSp>
        <p:nvGrpSpPr>
          <p:cNvPr id="9" name="Group 109"/>
          <p:cNvGrpSpPr/>
          <p:nvPr/>
        </p:nvGrpSpPr>
        <p:grpSpPr>
          <a:xfrm>
            <a:off x="1679576" y="6096000"/>
            <a:ext cx="1825625" cy="338554"/>
            <a:chOff x="152400" y="5562600"/>
            <a:chExt cx="2743200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</a:t>
              </a:r>
              <a:endParaRPr lang="en-US" sz="16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</a:t>
              </a:r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</a:t>
              </a:r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</a:t>
              </a:r>
              <a:endParaRPr lang="en-US" sz="1600" b="1" dirty="0"/>
            </a:p>
          </p:txBody>
        </p:sp>
      </p:grpSp>
      <p:grpSp>
        <p:nvGrpSpPr>
          <p:cNvPr id="10" name="Group 114"/>
          <p:cNvGrpSpPr/>
          <p:nvPr/>
        </p:nvGrpSpPr>
        <p:grpSpPr>
          <a:xfrm>
            <a:off x="3505201" y="6096000"/>
            <a:ext cx="1898653" cy="338554"/>
            <a:chOff x="152400" y="5562600"/>
            <a:chExt cx="2743202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</a:t>
              </a:r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10</a:t>
              </a:r>
              <a:endParaRPr 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11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098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12</a:t>
              </a:r>
              <a:endParaRPr lang="en-US" sz="1600" b="1" dirty="0"/>
            </a:p>
          </p:txBody>
        </p:sp>
      </p:grpSp>
      <p:grpSp>
        <p:nvGrpSpPr>
          <p:cNvPr id="11" name="Group 119"/>
          <p:cNvGrpSpPr/>
          <p:nvPr/>
        </p:nvGrpSpPr>
        <p:grpSpPr>
          <a:xfrm>
            <a:off x="5403851" y="6096000"/>
            <a:ext cx="1752600" cy="338554"/>
            <a:chOff x="152400" y="5562600"/>
            <a:chExt cx="27432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13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14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15</a:t>
              </a:r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16</a:t>
              </a:r>
              <a:endParaRPr lang="en-US" sz="1600" b="1" dirty="0"/>
            </a:p>
          </p:txBody>
        </p:sp>
      </p:grpSp>
      <p:grpSp>
        <p:nvGrpSpPr>
          <p:cNvPr id="12" name="Group 124"/>
          <p:cNvGrpSpPr/>
          <p:nvPr/>
        </p:nvGrpSpPr>
        <p:grpSpPr>
          <a:xfrm>
            <a:off x="7156451" y="6096000"/>
            <a:ext cx="1606553" cy="338554"/>
            <a:chOff x="152400" y="5562600"/>
            <a:chExt cx="274320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17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18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19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20</a:t>
              </a:r>
              <a:endParaRPr lang="en-US" sz="16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742362" y="6096000"/>
            <a:ext cx="401638" cy="3385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21</a:t>
            </a:r>
            <a:endParaRPr lang="en-US" sz="1600" b="1" dirty="0"/>
          </a:p>
        </p:txBody>
      </p:sp>
      <p:sp>
        <p:nvSpPr>
          <p:cNvPr id="77" name="Oval 76"/>
          <p:cNvSpPr/>
          <p:nvPr/>
        </p:nvSpPr>
        <p:spPr>
          <a:xfrm>
            <a:off x="8489950" y="2438400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194550" y="2761861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261350" y="3200400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423150" y="3657600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7783196" y="2590800"/>
            <a:ext cx="706754" cy="206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9" idx="1"/>
          </p:cNvCxnSpPr>
          <p:nvPr/>
        </p:nvCxnSpPr>
        <p:spPr>
          <a:xfrm>
            <a:off x="7804150" y="2957804"/>
            <a:ext cx="552983" cy="278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0" idx="0"/>
            <a:endCxn id="79" idx="3"/>
          </p:cNvCxnSpPr>
          <p:nvPr/>
        </p:nvCxnSpPr>
        <p:spPr>
          <a:xfrm rot="5400000" flipH="1" flipV="1">
            <a:off x="7928589" y="3229056"/>
            <a:ext cx="250131" cy="6069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7904040" y="3786311"/>
            <a:ext cx="323461" cy="523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185150" y="4191000"/>
            <a:ext cx="587829" cy="317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48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429000" y="5029200"/>
            <a:ext cx="865981" cy="533400"/>
            <a:chOff x="8077200" y="5029200"/>
            <a:chExt cx="865981" cy="533400"/>
          </a:xfrm>
        </p:grpSpPr>
        <p:sp>
          <p:nvSpPr>
            <p:cNvPr id="85" name="TextBox 84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PTR</a:t>
              </a:r>
              <a:endParaRPr lang="en-US" b="1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990600" y="5029200"/>
            <a:ext cx="865981" cy="533400"/>
            <a:chOff x="8077200" y="5029200"/>
            <a:chExt cx="865981" cy="533400"/>
          </a:xfrm>
        </p:grpSpPr>
        <p:sp>
          <p:nvSpPr>
            <p:cNvPr id="88" name="TextBox 87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PAR</a:t>
              </a:r>
              <a:endParaRPr lang="en-US" b="1" dirty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28600" y="15240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N = N+1and PTR =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Repeat Steps 3 to 6 while PTR&gt;1</a:t>
            </a: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sz="2400" b="1" dirty="0" smtClean="0"/>
              <a:t>Set PAR = LPTR/2˩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If ITEM ≤ TREE[PAR] then set TREE[PTR] = ITEM and RETURN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TREE[PTR] = TREE[PAR]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PTR = PAR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TREE[1] = ITEM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67200" y="3733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ITEM = 70</a:t>
            </a:r>
            <a:endParaRPr lang="en-US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267200" y="4343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TREE </a:t>
            </a:r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257800" y="4343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9600" y="4648200"/>
            <a:ext cx="762000" cy="457200"/>
            <a:chOff x="8077200" y="5029200"/>
            <a:chExt cx="865981" cy="533400"/>
          </a:xfrm>
        </p:grpSpPr>
        <p:sp>
          <p:nvSpPr>
            <p:cNvPr id="95" name="TextBox 94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PTR</a:t>
              </a:r>
              <a:endParaRPr lang="en-US" b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33D2B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Insert(TREE,N,ITEM)</a:t>
            </a:r>
            <a:endParaRPr lang="en-US" dirty="0"/>
          </a:p>
        </p:txBody>
      </p:sp>
      <p:grpSp>
        <p:nvGrpSpPr>
          <p:cNvPr id="3" name="Group 107"/>
          <p:cNvGrpSpPr/>
          <p:nvPr/>
        </p:nvGrpSpPr>
        <p:grpSpPr>
          <a:xfrm>
            <a:off x="1" y="5562600"/>
            <a:ext cx="1679575" cy="338554"/>
            <a:chOff x="152400" y="5562600"/>
            <a:chExt cx="2743200" cy="338554"/>
          </a:xfrm>
        </p:grpSpPr>
        <p:sp>
          <p:nvSpPr>
            <p:cNvPr id="56" name="TextBox 55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97</a:t>
              </a:r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88</a:t>
              </a:r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95</a:t>
              </a:r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66</a:t>
              </a:r>
              <a:endParaRPr 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679576" y="5562600"/>
            <a:ext cx="45640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70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35982" y="5562600"/>
            <a:ext cx="45640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95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92389" y="5562600"/>
            <a:ext cx="45640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48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48795" y="5562600"/>
            <a:ext cx="456406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66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505201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35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79865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454527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55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5562600"/>
            <a:ext cx="474664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62</a:t>
            </a:r>
            <a:endParaRPr lang="en-US" sz="1600" b="1" dirty="0"/>
          </a:p>
        </p:txBody>
      </p:sp>
      <p:grpSp>
        <p:nvGrpSpPr>
          <p:cNvPr id="4" name="Group 119"/>
          <p:cNvGrpSpPr/>
          <p:nvPr/>
        </p:nvGrpSpPr>
        <p:grpSpPr>
          <a:xfrm>
            <a:off x="5403851" y="5562600"/>
            <a:ext cx="1752600" cy="338554"/>
            <a:chOff x="152400" y="5562600"/>
            <a:chExt cx="2743200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77</a:t>
              </a:r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25</a:t>
              </a:r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40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38</a:t>
              </a:r>
              <a:endParaRPr lang="en-US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18</a:t>
              </a:r>
              <a:endParaRPr lang="en-US" sz="1600" b="1" dirty="0"/>
            </a:p>
          </p:txBody>
        </p:sp>
      </p:grpSp>
      <p:grpSp>
        <p:nvGrpSpPr>
          <p:cNvPr id="5" name="Group 124"/>
          <p:cNvGrpSpPr/>
          <p:nvPr/>
        </p:nvGrpSpPr>
        <p:grpSpPr>
          <a:xfrm>
            <a:off x="7156451" y="5562600"/>
            <a:ext cx="1606553" cy="338554"/>
            <a:chOff x="152400" y="5562600"/>
            <a:chExt cx="2743202" cy="338554"/>
          </a:xfrm>
        </p:grpSpPr>
        <p:sp>
          <p:nvSpPr>
            <p:cNvPr id="40" name="TextBox 10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40</a:t>
              </a:r>
              <a:endParaRPr lang="en-US" sz="1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30</a:t>
              </a:r>
              <a:endParaRPr lang="en-US" sz="1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40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26</a:t>
              </a:r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24</a:t>
              </a:r>
              <a:endParaRPr lang="en-US" sz="1600" b="1" dirty="0"/>
            </a:p>
          </p:txBody>
        </p:sp>
      </p:grpSp>
      <p:sp>
        <p:nvSpPr>
          <p:cNvPr id="34" name="TextBox 4"/>
          <p:cNvSpPr txBox="1"/>
          <p:nvPr/>
        </p:nvSpPr>
        <p:spPr>
          <a:xfrm>
            <a:off x="8742362" y="5562600"/>
            <a:ext cx="401638" cy="33855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48</a:t>
            </a:r>
            <a:endParaRPr lang="en-US" sz="1600" b="1" dirty="0"/>
          </a:p>
        </p:txBody>
      </p:sp>
      <p:grpSp>
        <p:nvGrpSpPr>
          <p:cNvPr id="6" name="Group 107"/>
          <p:cNvGrpSpPr/>
          <p:nvPr/>
        </p:nvGrpSpPr>
        <p:grpSpPr>
          <a:xfrm>
            <a:off x="1" y="6096000"/>
            <a:ext cx="1679575" cy="338554"/>
            <a:chOff x="152400" y="5562600"/>
            <a:chExt cx="2743200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</a:t>
              </a:r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3</a:t>
              </a:r>
              <a:endParaRPr 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</a:t>
              </a:r>
              <a:endParaRPr lang="en-US" sz="1600" b="1" dirty="0"/>
            </a:p>
          </p:txBody>
        </p:sp>
      </p:grpSp>
      <p:grpSp>
        <p:nvGrpSpPr>
          <p:cNvPr id="8" name="Group 109"/>
          <p:cNvGrpSpPr/>
          <p:nvPr/>
        </p:nvGrpSpPr>
        <p:grpSpPr>
          <a:xfrm>
            <a:off x="1679576" y="6096000"/>
            <a:ext cx="1825625" cy="338554"/>
            <a:chOff x="152400" y="5562600"/>
            <a:chExt cx="2743200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</a:t>
              </a:r>
              <a:endParaRPr lang="en-US" sz="16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6</a:t>
              </a:r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24001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7</a:t>
              </a:r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8</a:t>
              </a:r>
              <a:endParaRPr lang="en-US" sz="1600" b="1" dirty="0"/>
            </a:p>
          </p:txBody>
        </p:sp>
      </p:grpSp>
      <p:grpSp>
        <p:nvGrpSpPr>
          <p:cNvPr id="9" name="Group 114"/>
          <p:cNvGrpSpPr/>
          <p:nvPr/>
        </p:nvGrpSpPr>
        <p:grpSpPr>
          <a:xfrm>
            <a:off x="3505201" y="6096000"/>
            <a:ext cx="1898653" cy="338554"/>
            <a:chOff x="152400" y="5562600"/>
            <a:chExt cx="2743202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9</a:t>
              </a:r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10</a:t>
              </a:r>
              <a:endParaRPr 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11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098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12</a:t>
              </a:r>
              <a:endParaRPr lang="en-US" sz="1600" b="1" dirty="0"/>
            </a:p>
          </p:txBody>
        </p:sp>
      </p:grpSp>
      <p:grpSp>
        <p:nvGrpSpPr>
          <p:cNvPr id="10" name="Group 119"/>
          <p:cNvGrpSpPr/>
          <p:nvPr/>
        </p:nvGrpSpPr>
        <p:grpSpPr>
          <a:xfrm>
            <a:off x="5403851" y="6096000"/>
            <a:ext cx="1752600" cy="338554"/>
            <a:chOff x="152400" y="5562600"/>
            <a:chExt cx="27432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524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13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14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15</a:t>
              </a:r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9800" y="5562600"/>
              <a:ext cx="685800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16</a:t>
              </a:r>
              <a:endParaRPr lang="en-US" sz="1600" b="1" dirty="0"/>
            </a:p>
          </p:txBody>
        </p:sp>
      </p:grpSp>
      <p:grpSp>
        <p:nvGrpSpPr>
          <p:cNvPr id="11" name="Group 124"/>
          <p:cNvGrpSpPr/>
          <p:nvPr/>
        </p:nvGrpSpPr>
        <p:grpSpPr>
          <a:xfrm>
            <a:off x="7156451" y="6096000"/>
            <a:ext cx="1606553" cy="338554"/>
            <a:chOff x="152400" y="5562600"/>
            <a:chExt cx="274320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1524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17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18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0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19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1" y="5562600"/>
              <a:ext cx="685801" cy="33855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20</a:t>
              </a:r>
              <a:endParaRPr lang="en-US" sz="16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742362" y="6096000"/>
            <a:ext cx="401638" cy="3385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21</a:t>
            </a:r>
            <a:endParaRPr lang="en-US" sz="1600" b="1" dirty="0"/>
          </a:p>
        </p:txBody>
      </p:sp>
      <p:sp>
        <p:nvSpPr>
          <p:cNvPr id="77" name="Oval 76"/>
          <p:cNvSpPr/>
          <p:nvPr/>
        </p:nvSpPr>
        <p:spPr>
          <a:xfrm>
            <a:off x="8489950" y="2438400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194550" y="2761861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261350" y="3200400"/>
            <a:ext cx="654050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423150" y="3657600"/>
            <a:ext cx="654050" cy="242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7783196" y="2590800"/>
            <a:ext cx="706754" cy="206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9" idx="1"/>
          </p:cNvCxnSpPr>
          <p:nvPr/>
        </p:nvCxnSpPr>
        <p:spPr>
          <a:xfrm>
            <a:off x="7804150" y="2957804"/>
            <a:ext cx="552983" cy="278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0" idx="0"/>
            <a:endCxn id="79" idx="3"/>
          </p:cNvCxnSpPr>
          <p:nvPr/>
        </p:nvCxnSpPr>
        <p:spPr>
          <a:xfrm rot="5400000" flipH="1" flipV="1">
            <a:off x="7928589" y="3229056"/>
            <a:ext cx="250131" cy="6069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7904040" y="3786311"/>
            <a:ext cx="323461" cy="523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185150" y="4191000"/>
            <a:ext cx="587829" cy="317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48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3" name="Group 86"/>
          <p:cNvGrpSpPr/>
          <p:nvPr/>
        </p:nvGrpSpPr>
        <p:grpSpPr>
          <a:xfrm>
            <a:off x="-228600" y="5029200"/>
            <a:ext cx="865981" cy="533400"/>
            <a:chOff x="8077200" y="5029200"/>
            <a:chExt cx="865981" cy="533400"/>
          </a:xfrm>
        </p:grpSpPr>
        <p:sp>
          <p:nvSpPr>
            <p:cNvPr id="88" name="TextBox 87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PAR</a:t>
              </a:r>
              <a:endParaRPr lang="en-US" b="1" dirty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28600" y="15240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N = N+1and PTR =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Repeat Steps 3 to 6 while PTR&gt;1</a:t>
            </a: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sz="2400" b="1" dirty="0" smtClean="0"/>
              <a:t>Set PAR = LPTR/2˩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If ITEM ≤ TREE[PAR] then set TREE[PTR] = ITEM and RETURN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TREE[PTR] = TREE[PAR]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PTR = PAR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TREE[1] = ITEM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67200" y="3733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ITEM = 70</a:t>
            </a:r>
            <a:endParaRPr lang="en-US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267200" y="4343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TREE </a:t>
            </a:r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181600" y="4343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88</a:t>
            </a:r>
            <a:endParaRPr lang="en-US" sz="2400" b="1" dirty="0"/>
          </a:p>
        </p:txBody>
      </p:sp>
      <p:grpSp>
        <p:nvGrpSpPr>
          <p:cNvPr id="35" name="Group 93"/>
          <p:cNvGrpSpPr/>
          <p:nvPr/>
        </p:nvGrpSpPr>
        <p:grpSpPr>
          <a:xfrm>
            <a:off x="1066800" y="5105400"/>
            <a:ext cx="762000" cy="457200"/>
            <a:chOff x="8077200" y="5029200"/>
            <a:chExt cx="865981" cy="533400"/>
          </a:xfrm>
        </p:grpSpPr>
        <p:sp>
          <p:nvSpPr>
            <p:cNvPr id="95" name="TextBox 94"/>
            <p:cNvSpPr txBox="1"/>
            <p:nvPr/>
          </p:nvSpPr>
          <p:spPr>
            <a:xfrm>
              <a:off x="8077200" y="5029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PTR</a:t>
              </a:r>
              <a:endParaRPr lang="en-US" b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8534400" y="5334000"/>
              <a:ext cx="408781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33D2B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" y="5562600"/>
            <a:ext cx="9143999" cy="871954"/>
            <a:chOff x="1" y="5562600"/>
            <a:chExt cx="9143999" cy="871954"/>
          </a:xfrm>
        </p:grpSpPr>
        <p:grpSp>
          <p:nvGrpSpPr>
            <p:cNvPr id="4" name="Group 3"/>
            <p:cNvGrpSpPr/>
            <p:nvPr/>
          </p:nvGrpSpPr>
          <p:grpSpPr>
            <a:xfrm>
              <a:off x="1" y="5562600"/>
              <a:ext cx="9143999" cy="338554"/>
              <a:chOff x="1" y="5562600"/>
              <a:chExt cx="9143999" cy="338554"/>
            </a:xfrm>
          </p:grpSpPr>
          <p:grpSp>
            <p:nvGrpSpPr>
              <p:cNvPr id="5" name="Group 130"/>
              <p:cNvGrpSpPr/>
              <p:nvPr/>
            </p:nvGrpSpPr>
            <p:grpSpPr>
              <a:xfrm>
                <a:off x="1" y="5562600"/>
                <a:ext cx="8763003" cy="338554"/>
                <a:chOff x="0" y="5562600"/>
                <a:chExt cx="9144003" cy="338554"/>
              </a:xfrm>
            </p:grpSpPr>
            <p:grpSp>
              <p:nvGrpSpPr>
                <p:cNvPr id="6" name="Group 107"/>
                <p:cNvGrpSpPr/>
                <p:nvPr/>
              </p:nvGrpSpPr>
              <p:grpSpPr>
                <a:xfrm>
                  <a:off x="0" y="5562600"/>
                  <a:ext cx="1752600" cy="338554"/>
                  <a:chOff x="152400" y="5562600"/>
                  <a:chExt cx="2743200" cy="338554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24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97</a:t>
                    </a:r>
                    <a:endParaRPr lang="en-US" sz="1600" b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382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88</a:t>
                    </a:r>
                    <a:endParaRPr lang="en-US" sz="1600" b="1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524001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95</a:t>
                    </a:r>
                    <a:endParaRPr lang="en-US" sz="1600" b="1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22098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66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8" name="Group 109"/>
                <p:cNvGrpSpPr/>
                <p:nvPr/>
              </p:nvGrpSpPr>
              <p:grpSpPr>
                <a:xfrm>
                  <a:off x="1752600" y="5562600"/>
                  <a:ext cx="1905000" cy="338554"/>
                  <a:chOff x="152400" y="5562600"/>
                  <a:chExt cx="2743200" cy="338554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524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70</a:t>
                    </a:r>
                    <a:endParaRPr lang="en-US" sz="1600" b="1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382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95</a:t>
                    </a:r>
                    <a:endParaRPr lang="en-US" sz="1600" b="1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524001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48</a:t>
                    </a:r>
                    <a:endParaRPr lang="en-US" sz="1600" b="1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2098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66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9" name="Group 114"/>
                <p:cNvGrpSpPr/>
                <p:nvPr/>
              </p:nvGrpSpPr>
              <p:grpSpPr>
                <a:xfrm>
                  <a:off x="3657600" y="5562600"/>
                  <a:ext cx="1981203" cy="338554"/>
                  <a:chOff x="152400" y="5562600"/>
                  <a:chExt cx="2743202" cy="338554"/>
                </a:xfrm>
              </p:grpSpPr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52400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35</a:t>
                    </a:r>
                    <a:endParaRPr lang="en-US" sz="1600" b="1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38201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55</a:t>
                    </a:r>
                    <a:endParaRPr lang="en-US" sz="16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524000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55</a:t>
                    </a:r>
                    <a:endParaRPr lang="en-US" sz="1600" b="1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209801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62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10" name="Group 119"/>
                <p:cNvGrpSpPr/>
                <p:nvPr/>
              </p:nvGrpSpPr>
              <p:grpSpPr>
                <a:xfrm>
                  <a:off x="5638800" y="5562600"/>
                  <a:ext cx="1828800" cy="338554"/>
                  <a:chOff x="152400" y="5562600"/>
                  <a:chExt cx="2743200" cy="338554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524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77</a:t>
                    </a:r>
                    <a:endParaRPr lang="en-US" sz="1600" b="1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382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25</a:t>
                    </a:r>
                    <a:endParaRPr lang="en-US" sz="1600" b="1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5240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38</a:t>
                    </a:r>
                    <a:endParaRPr lang="en-US" sz="1600" b="1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2098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18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11" name="Group 124"/>
                <p:cNvGrpSpPr/>
                <p:nvPr/>
              </p:nvGrpSpPr>
              <p:grpSpPr>
                <a:xfrm>
                  <a:off x="7467600" y="5562600"/>
                  <a:ext cx="1676403" cy="338554"/>
                  <a:chOff x="152400" y="5562600"/>
                  <a:chExt cx="2743202" cy="338554"/>
                </a:xfrm>
              </p:grpSpPr>
              <p:sp>
                <p:nvSpPr>
                  <p:cNvPr id="40" name="TextBox 10"/>
                  <p:cNvSpPr txBox="1"/>
                  <p:nvPr/>
                </p:nvSpPr>
                <p:spPr>
                  <a:xfrm>
                    <a:off x="152400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40</a:t>
                    </a:r>
                    <a:endParaRPr lang="en-US" sz="16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838201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30</a:t>
                    </a:r>
                    <a:endParaRPr lang="en-US" sz="1600" b="1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524000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26</a:t>
                    </a:r>
                    <a:endParaRPr lang="en-US" sz="1600" b="1" dirty="0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209801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24</a:t>
                    </a:r>
                    <a:endParaRPr lang="en-US" sz="1600" b="1" dirty="0"/>
                  </a:p>
                </p:txBody>
              </p:sp>
            </p:grpSp>
          </p:grpSp>
          <p:sp>
            <p:nvSpPr>
              <p:cNvPr id="34" name="TextBox 4"/>
              <p:cNvSpPr txBox="1"/>
              <p:nvPr/>
            </p:nvSpPr>
            <p:spPr>
              <a:xfrm>
                <a:off x="8742362" y="5562600"/>
                <a:ext cx="401638" cy="338554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48</a:t>
                </a:r>
                <a:endParaRPr lang="en-US" sz="1600" b="1" dirty="0"/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1" y="6096000"/>
              <a:ext cx="9143999" cy="338554"/>
              <a:chOff x="1" y="5562600"/>
              <a:chExt cx="9143999" cy="338554"/>
            </a:xfrm>
          </p:grpSpPr>
          <p:grpSp>
            <p:nvGrpSpPr>
              <p:cNvPr id="33" name="Group 130"/>
              <p:cNvGrpSpPr/>
              <p:nvPr/>
            </p:nvGrpSpPr>
            <p:grpSpPr>
              <a:xfrm>
                <a:off x="1" y="5562600"/>
                <a:ext cx="8763003" cy="338554"/>
                <a:chOff x="0" y="5562600"/>
                <a:chExt cx="9144003" cy="338554"/>
              </a:xfrm>
            </p:grpSpPr>
            <p:grpSp>
              <p:nvGrpSpPr>
                <p:cNvPr id="35" name="Group 107"/>
                <p:cNvGrpSpPr/>
                <p:nvPr/>
              </p:nvGrpSpPr>
              <p:grpSpPr>
                <a:xfrm>
                  <a:off x="0" y="5562600"/>
                  <a:ext cx="1752600" cy="338554"/>
                  <a:chOff x="152400" y="5562600"/>
                  <a:chExt cx="2743200" cy="338554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</a:t>
                    </a:r>
                    <a:endParaRPr lang="en-US" sz="1600" b="1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382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2</a:t>
                    </a:r>
                    <a:endParaRPr lang="en-US" sz="1600" b="1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524001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3</a:t>
                    </a:r>
                    <a:endParaRPr lang="en-US" sz="1600" b="1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2098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4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36" name="Group 109"/>
                <p:cNvGrpSpPr/>
                <p:nvPr/>
              </p:nvGrpSpPr>
              <p:grpSpPr>
                <a:xfrm>
                  <a:off x="1752600" y="5562600"/>
                  <a:ext cx="1905000" cy="338554"/>
                  <a:chOff x="152400" y="5562600"/>
                  <a:chExt cx="2743200" cy="338554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524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5</a:t>
                    </a:r>
                    <a:endParaRPr lang="en-US" sz="1600" b="1" dirty="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382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6</a:t>
                    </a:r>
                    <a:endParaRPr lang="en-US" sz="1600" b="1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524001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7</a:t>
                    </a:r>
                    <a:endParaRPr lang="en-US" sz="1600" b="1" dirty="0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2098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8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37" name="Group 114"/>
                <p:cNvGrpSpPr/>
                <p:nvPr/>
              </p:nvGrpSpPr>
              <p:grpSpPr>
                <a:xfrm>
                  <a:off x="3657600" y="5562600"/>
                  <a:ext cx="1981203" cy="338554"/>
                  <a:chOff x="152400" y="5562600"/>
                  <a:chExt cx="2743202" cy="338554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52400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9</a:t>
                    </a:r>
                    <a:endParaRPr lang="en-US" sz="1600" b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38201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10</a:t>
                    </a:r>
                    <a:endParaRPr lang="en-US" sz="1600" b="1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524000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11</a:t>
                    </a:r>
                    <a:endParaRPr lang="en-US" sz="1600" b="1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1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12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38" name="Group 119"/>
                <p:cNvGrpSpPr/>
                <p:nvPr/>
              </p:nvGrpSpPr>
              <p:grpSpPr>
                <a:xfrm>
                  <a:off x="5638800" y="5562600"/>
                  <a:ext cx="1828800" cy="338554"/>
                  <a:chOff x="152400" y="5562600"/>
                  <a:chExt cx="2743200" cy="338554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524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13</a:t>
                    </a:r>
                    <a:endParaRPr lang="en-US" sz="1600" b="1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382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14</a:t>
                    </a:r>
                    <a:endParaRPr lang="en-US" sz="1600" b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5240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15</a:t>
                    </a:r>
                    <a:endParaRPr lang="en-US" sz="1600" b="1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562600"/>
                    <a:ext cx="685800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16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39" name="Group 124"/>
                <p:cNvGrpSpPr/>
                <p:nvPr/>
              </p:nvGrpSpPr>
              <p:grpSpPr>
                <a:xfrm>
                  <a:off x="7467600" y="5562600"/>
                  <a:ext cx="1676403" cy="338554"/>
                  <a:chOff x="152400" y="5562600"/>
                  <a:chExt cx="2743202" cy="338554"/>
                </a:xfrm>
              </p:grpSpPr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52400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17</a:t>
                    </a:r>
                    <a:endParaRPr lang="en-US" sz="1600" b="1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38201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18</a:t>
                    </a:r>
                    <a:endParaRPr lang="en-US" sz="1600" b="1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524000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19</a:t>
                    </a:r>
                    <a:endParaRPr lang="en-US" sz="1600" b="1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209801" y="5562600"/>
                    <a:ext cx="685801" cy="338554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20</a:t>
                    </a:r>
                    <a:endParaRPr lang="en-US" sz="1600" b="1" dirty="0"/>
                  </a:p>
                </p:txBody>
              </p: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8742362" y="5562600"/>
                <a:ext cx="401638" cy="338554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21</a:t>
                </a:r>
                <a:endParaRPr lang="en-US" sz="1600" b="1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304800" y="1600200"/>
            <a:ext cx="8229600" cy="3276600"/>
            <a:chOff x="304800" y="1600200"/>
            <a:chExt cx="8229600" cy="2603241"/>
          </a:xfrm>
        </p:grpSpPr>
        <p:grpSp>
          <p:nvGrpSpPr>
            <p:cNvPr id="61" name="Group 60"/>
            <p:cNvGrpSpPr/>
            <p:nvPr/>
          </p:nvGrpSpPr>
          <p:grpSpPr>
            <a:xfrm>
              <a:off x="304800" y="1600198"/>
              <a:ext cx="8229596" cy="2590803"/>
              <a:chOff x="0" y="1371600"/>
              <a:chExt cx="8534400" cy="37338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086860" y="13716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517140" y="19812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88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852795" y="19812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470660" y="27432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05200" y="2819400"/>
                <a:ext cx="654050" cy="457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70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198745" y="28194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95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095490" y="27432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5800" y="36576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797685" y="36576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971800" y="36576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962400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740910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721985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77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637655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880350" y="3733800"/>
                <a:ext cx="65405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endCxn id="64" idx="2"/>
              </p:cNvCxnSpPr>
              <p:nvPr/>
            </p:nvCxnSpPr>
            <p:spPr>
              <a:xfrm flipV="1">
                <a:off x="3105786" y="1600200"/>
                <a:ext cx="981074" cy="447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67" idx="7"/>
              </p:cNvCxnSpPr>
              <p:nvPr/>
            </p:nvCxnSpPr>
            <p:spPr>
              <a:xfrm rot="5400000" flipH="1" flipV="1">
                <a:off x="2129650" y="2261477"/>
                <a:ext cx="447955" cy="6494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67" idx="3"/>
              </p:cNvCxnSpPr>
              <p:nvPr/>
            </p:nvCxnSpPr>
            <p:spPr>
              <a:xfrm flipV="1">
                <a:off x="1012826" y="3133445"/>
                <a:ext cx="553617" cy="514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endCxn id="72" idx="0"/>
              </p:cNvCxnSpPr>
              <p:nvPr/>
            </p:nvCxnSpPr>
            <p:spPr>
              <a:xfrm rot="16200000" flipH="1">
                <a:off x="1798003" y="3330893"/>
                <a:ext cx="457200" cy="1962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endCxn id="68" idx="1"/>
              </p:cNvCxnSpPr>
              <p:nvPr/>
            </p:nvCxnSpPr>
            <p:spPr>
              <a:xfrm>
                <a:off x="3048000" y="2362200"/>
                <a:ext cx="552983" cy="5241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68" idx="5"/>
                <a:endCxn id="74" idx="0"/>
              </p:cNvCxnSpPr>
              <p:nvPr/>
            </p:nvCxnSpPr>
            <p:spPr>
              <a:xfrm rot="16200000" flipH="1">
                <a:off x="3914369" y="3358743"/>
                <a:ext cx="524155" cy="2259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3" idx="0"/>
                <a:endCxn id="68" idx="3"/>
              </p:cNvCxnSpPr>
              <p:nvPr/>
            </p:nvCxnSpPr>
            <p:spPr>
              <a:xfrm rot="5400000" flipH="1" flipV="1">
                <a:off x="3225927" y="3282544"/>
                <a:ext cx="447955" cy="30215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5591175" y="2362200"/>
                <a:ext cx="457835" cy="4387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64" idx="6"/>
                <a:endCxn id="66" idx="1"/>
              </p:cNvCxnSpPr>
              <p:nvPr/>
            </p:nvCxnSpPr>
            <p:spPr>
              <a:xfrm>
                <a:off x="4740910" y="1600200"/>
                <a:ext cx="1207668" cy="4479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70" idx="1"/>
              </p:cNvCxnSpPr>
              <p:nvPr/>
            </p:nvCxnSpPr>
            <p:spPr>
              <a:xfrm>
                <a:off x="6441440" y="2286000"/>
                <a:ext cx="749833" cy="5241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7575550" y="3167380"/>
                <a:ext cx="609600" cy="523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76" idx="0"/>
              </p:cNvCxnSpPr>
              <p:nvPr/>
            </p:nvCxnSpPr>
            <p:spPr>
              <a:xfrm rot="16200000" flipH="1">
                <a:off x="5624195" y="3308985"/>
                <a:ext cx="457200" cy="392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5400000" flipH="1" flipV="1">
                <a:off x="4970144" y="3308988"/>
                <a:ext cx="457203" cy="3924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5400000" flipH="1" flipV="1">
                <a:off x="6894195" y="3336290"/>
                <a:ext cx="533400" cy="2616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0960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29540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98120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667000" y="4648200"/>
                <a:ext cx="609600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Connector 97"/>
              <p:cNvCxnSpPr>
                <a:endCxn id="71" idx="3"/>
              </p:cNvCxnSpPr>
              <p:nvPr/>
            </p:nvCxnSpPr>
            <p:spPr>
              <a:xfrm rot="5400000" flipH="1" flipV="1">
                <a:off x="252259" y="4100387"/>
                <a:ext cx="581865" cy="4767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5400000" flipH="1" flipV="1">
                <a:off x="1528623" y="4186377"/>
                <a:ext cx="524156" cy="381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 flipH="1" flipV="1">
                <a:off x="2828643" y="4257957"/>
                <a:ext cx="514914" cy="2286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6" idx="0"/>
              </p:cNvCxnSpPr>
              <p:nvPr/>
            </p:nvCxnSpPr>
            <p:spPr>
              <a:xfrm rot="16200000" flipH="1">
                <a:off x="1981201" y="4343400"/>
                <a:ext cx="533399" cy="762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6200000" flipH="1">
                <a:off x="762000" y="4343400"/>
                <a:ext cx="533402" cy="762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73" idx="5"/>
              <a:endCxn id="63" idx="0"/>
            </p:cNvCxnSpPr>
            <p:nvPr/>
          </p:nvCxnSpPr>
          <p:spPr>
            <a:xfrm rot="16200000" flipH="1">
              <a:off x="3653746" y="3512231"/>
              <a:ext cx="429014" cy="3189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733800" y="3886200"/>
              <a:ext cx="587829" cy="3172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MYTheme4</Template>
  <TotalTime>643</TotalTime>
  <Words>1766</Words>
  <Application>Microsoft Office PowerPoint</Application>
  <PresentationFormat>On-screen Show (4:3)</PresentationFormat>
  <Paragraphs>1051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Heap and Heap Sort</vt:lpstr>
      <vt:lpstr>PowerPoint Presentation</vt:lpstr>
      <vt:lpstr>Inserting into A Heap</vt:lpstr>
      <vt:lpstr>Insertion</vt:lpstr>
      <vt:lpstr>Insert(TREE,N,ITEM)</vt:lpstr>
      <vt:lpstr>Insert(TREE,N,ITEM)</vt:lpstr>
      <vt:lpstr>Insert(TREE,N,ITEM)</vt:lpstr>
      <vt:lpstr>Insert(TREE,N,ITEM)</vt:lpstr>
      <vt:lpstr>Finally</vt:lpstr>
      <vt:lpstr>Overall Procedure</vt:lpstr>
      <vt:lpstr>Deleting from A Heap</vt:lpstr>
      <vt:lpstr>Deletion</vt:lpstr>
      <vt:lpstr>Delete(TREE,N,ITEM)</vt:lpstr>
      <vt:lpstr>Delete(TREE,N,ITEM)</vt:lpstr>
      <vt:lpstr>Delete(TREE,N,ITEM)</vt:lpstr>
      <vt:lpstr>Delete(TREE,N,ITEM)</vt:lpstr>
      <vt:lpstr>Delete(TREE,N,ITEM)</vt:lpstr>
      <vt:lpstr>Finally</vt:lpstr>
      <vt:lpstr>Overall Procedure</vt:lpstr>
      <vt:lpstr>Heap Sort</vt:lpstr>
      <vt:lpstr>HeapSort(A,N)</vt:lpstr>
      <vt:lpstr>HeapSort(A,N)</vt:lpstr>
      <vt:lpstr>Insert(A,J,A[J+1])</vt:lpstr>
      <vt:lpstr>Insert(A,J,A[J+1])</vt:lpstr>
      <vt:lpstr>Insert(A,J,A[J+1])</vt:lpstr>
      <vt:lpstr>Delete(A,N,ITEM)</vt:lpstr>
      <vt:lpstr>Delete(A,N,ITEM)</vt:lpstr>
      <vt:lpstr>Delete(A,N,ITEM)</vt:lpstr>
      <vt:lpstr>Delete(A,N,ITEM)</vt:lpstr>
      <vt:lpstr>Delete(A,N,ITEM)</vt:lpstr>
      <vt:lpstr>Delete(A,N,ITEM)</vt:lpstr>
      <vt:lpstr>Delete(A,N,ITEM)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cse</cp:lastModifiedBy>
  <cp:revision>188</cp:revision>
  <dcterms:created xsi:type="dcterms:W3CDTF">2006-08-16T00:00:00Z</dcterms:created>
  <dcterms:modified xsi:type="dcterms:W3CDTF">2014-08-25T04:56:02Z</dcterms:modified>
</cp:coreProperties>
</file>