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2" r:id="rId4"/>
    <p:sldId id="257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New</a:t>
            </a:r>
            <a:r>
              <a:rPr lang="en-US" baseline="0" dirty="0"/>
              <a:t> Student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Science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3"/>
                <c:pt idx="0">
                  <c:v>Year 2018</c:v>
                </c:pt>
                <c:pt idx="1">
                  <c:v>Year 2019</c:v>
                </c:pt>
                <c:pt idx="2">
                  <c:v>Year 2020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500</c:v>
                </c:pt>
                <c:pt idx="1">
                  <c:v>550</c:v>
                </c:pt>
                <c:pt idx="2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80-411E-A9C9-6C2885868B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BBA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3"/>
                <c:pt idx="0">
                  <c:v>Year 2018</c:v>
                </c:pt>
                <c:pt idx="1">
                  <c:v>Year 2019</c:v>
                </c:pt>
                <c:pt idx="2">
                  <c:v>Year 2020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450</c:v>
                </c:pt>
                <c:pt idx="1">
                  <c:v>400</c:v>
                </c:pt>
                <c:pt idx="2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80-411E-A9C9-6C2885868B7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Arts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Sheet1!$A$2:$A$5</c:f>
              <c:strCache>
                <c:ptCount val="3"/>
                <c:pt idx="0">
                  <c:v>Year 2018</c:v>
                </c:pt>
                <c:pt idx="1">
                  <c:v>Year 2019</c:v>
                </c:pt>
                <c:pt idx="2">
                  <c:v>Year 2020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630</c:v>
                </c:pt>
                <c:pt idx="1">
                  <c:v>530</c:v>
                </c:pt>
                <c:pt idx="2">
                  <c:v>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80-411E-A9C9-6C2885868B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6436160"/>
        <c:axId val="476428000"/>
      </c:barChart>
      <c:catAx>
        <c:axId val="47643616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crossAx val="476428000"/>
        <c:crosses val="autoZero"/>
        <c:auto val="1"/>
        <c:lblAlgn val="ctr"/>
        <c:lblOffset val="100"/>
        <c:noMultiLvlLbl val="0"/>
      </c:catAx>
      <c:valAx>
        <c:axId val="47642800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out"/>
        <c:minorTickMark val="none"/>
        <c:tickLblPos val="nextTo"/>
        <c:crossAx val="4764361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5489C-642A-4C91-A1CB-EB87CC724C4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2BB7E-B503-4BDA-B6AE-7299B7F1E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2BB7E-B503-4BDA-B6AE-7299B7F1ED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6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9960D-7A89-67CA-FC66-CB7BE00F5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C24E8-81E4-5C75-5D27-DB1D96D6B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A5F59-3A7A-B633-C036-E5BFFA5F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7E39-96DE-4B19-BEBC-C718EAA8EBCF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24AFF-1DE8-BB44-EC35-DA1AAE6B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1F864-D189-B96B-4FE4-FE12CBD8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A568-964D-4970-9BD9-34EF71C41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5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369C-8476-EBBF-6441-66AEC0D2B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27048-52FF-5500-829B-A1A98279C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198C0-9530-F6BD-4DBB-20479246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B703F-B7D9-47F2-8BCF-934273984A70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15D95-B0F5-3F47-9F6D-CEC63688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BA19E-5FF7-2FFA-5990-B17B9888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A568-964D-4970-9BD9-34EF71C41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3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888D6-7198-E5AF-71DC-C5DE492AE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A536C-1A4A-EF4E-7F7E-28ED9C658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EAA28-B10B-E23A-42A0-7D44688C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994D-A0CD-4189-B969-786F2846FB1D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66FC-B6D6-94E4-7C8F-2FB22C9F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2D48-3195-5684-7AFA-0F54561A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A568-964D-4970-9BD9-34EF71C41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0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EDE8-15BB-E388-7F16-5C6121BE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7E60-ECB0-B1D1-39EE-4C2780135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7B79F-590D-2675-0826-2FB8F323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EE45-E3D9-41A7-945E-22505CEC93BF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B1256-E839-36D9-E156-96DDD50A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2754-32B2-7B4D-BA36-B8CE2E13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A568-964D-4970-9BD9-34EF71C41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08C3-4BC5-183D-C5C6-91DBD82F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37393-6E33-1161-5DF0-744685718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1DB85-4187-5D75-C0C5-5469B939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3550-3742-4485-BFC9-54F583102663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759B-E032-131C-4178-B3D349C8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E7F72-F644-F1BF-ED12-4BB5F223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A568-964D-4970-9BD9-34EF71C41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6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00D2-6745-8DF9-D608-20E2CC6C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8721B-D11A-8751-593C-6CF7FAC42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5E847-D835-5FE2-FF44-099952E0E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D32F4-D157-6198-E45B-FE0011F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EBC2-9F74-4AF9-A732-3864604C5C18}" type="datetime1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F75DE-95EE-4DAE-C159-74746A50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7D1B9-82D7-ABF3-093B-6144663A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A568-964D-4970-9BD9-34EF71C41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1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6CBD-9E68-F31B-474F-705382C7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FB7FE-7FBD-3185-2E98-EB2E7AE86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A3D1E-2276-3069-E4A3-DC32F40AB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01CD0-432B-330C-AA52-C04210CC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E4B65-868D-CE42-8083-4D95149F5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8D259-22AC-FBB3-1DDF-7DFAE207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4A50-20AA-44B3-82DB-FDBDA504F70F}" type="datetime1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69CE7-1184-133A-73A3-7F0FC7CB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564B1-4CBE-CA44-6D6E-2FA6EA47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A568-964D-4970-9BD9-34EF71C41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2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3469-7746-99F7-26D0-5850824B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6904A-D188-0E36-6384-44C9008A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65D0-B54C-4DAB-8002-7141F2784705}" type="datetime1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DED1-6E69-9CAD-F42D-323D5BE6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36A8B-A99A-C55F-BCCB-F6779706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A568-964D-4970-9BD9-34EF71C41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9DA79-72F1-94C5-AC77-ABC461B5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7605-8F9C-4E7C-9815-2DBD77EC5D3E}" type="datetime1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CE499-BE24-609F-7687-1094E166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2512-E2CD-3C7C-668A-430387F6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A568-964D-4970-9BD9-34EF71C41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7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1078-E772-DCA8-6A30-273029CF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97379-D3C4-D3F5-9813-576FE1331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941FC-74BA-2B9F-0390-B79252FA6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85DA0-AA4A-BCF1-BCA4-086A4E08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232D-BB37-489F-B6C5-3407B201FFC4}" type="datetime1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2C7F6-B0A2-2725-D577-0330753F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C157-810F-8510-3E66-AE070570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A568-964D-4970-9BD9-34EF71C41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87D4-EC14-9CFD-008F-5E9FA9FA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D24A0-292E-DE75-3276-0A2771887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EB9AC-FD39-2767-E4C6-6B35B8868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3186A-5765-EA83-66F8-EB36421A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F21C-831D-4DDE-9FA6-403704A89635}" type="datetime1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81602-190D-A245-E1BB-F7C738B3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6E9C9-15F0-92E7-6115-6EAAB62C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A568-964D-4970-9BD9-34EF71C41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6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7F23C-A759-4CC1-EE3F-77A71B82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F1E29-C21B-5839-9C22-F3062E944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B2B4-D48F-B162-DB7D-0692641D0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0E69B-CEC8-4E4E-BAFD-6AEA398336F9}" type="datetime1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E5FA9-DD70-BD9F-7884-7F040EA33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5AFB8-0A61-BEEF-6E56-5EE736B07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7A568-964D-4970-9BD9-34EF71C41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0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bu.ac.bd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C65A7-18E1-57B2-571F-3D785EB2F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Presentation 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9BFE4-3216-8842-D41A-47E1975A5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University of Barishal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39CC0-5C25-B27C-6078-7404B198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PRESENTATION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BA838D6-DD46-7C01-5126-2DCFDA3B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46837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CDCD67D7-C1FC-4076-8B5C-8F4FF8A56C1C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1/12/2025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B8DB0-62EE-D4F0-A2F4-E1DD29C9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46837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57A568-964D-4970-9BD9-34EF71C41743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5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540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7D71B-E1CA-9BC8-610C-C82FA79A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Knowledge is Power</a:t>
            </a:r>
          </a:p>
        </p:txBody>
      </p:sp>
      <p:pic>
        <p:nvPicPr>
          <p:cNvPr id="2050" name="Picture 2" descr="Barishal University App - Apps on Google Play">
            <a:extLst>
              <a:ext uri="{FF2B5EF4-FFF2-40B4-BE49-F238E27FC236}">
                <a16:creationId xmlns:a16="http://schemas.microsoft.com/office/drawing/2014/main" id="{65000698-7625-BF5A-E8D6-46E1582A19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630256"/>
            <a:ext cx="7188199" cy="359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527680-08EF-4AD4-C186-F98416AE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657" y="6356350"/>
            <a:ext cx="14804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E588A35-5C1D-4E03-9F44-6913664336F5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1/12/2025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412BD-D3F6-27F6-C002-E94CE154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B1016-E10F-2C41-9E17-E145EAE8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557A568-964D-4970-9BD9-34EF71C41743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0031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17C1B-6945-E72C-D3A0-7BC2F556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hlinkClick r:id="rId2"/>
              </a:rPr>
              <a:t>University of Barishal</a:t>
            </a:r>
            <a:endParaRPr lang="en-US" sz="4000" dirty="0"/>
          </a:p>
        </p:txBody>
      </p:sp>
      <p:pic>
        <p:nvPicPr>
          <p:cNvPr id="5" name="Picture 2" descr="University of Barishal">
            <a:extLst>
              <a:ext uri="{FF2B5EF4-FFF2-40B4-BE49-F238E27FC236}">
                <a16:creationId xmlns:a16="http://schemas.microsoft.com/office/drawing/2014/main" id="{A58349F5-EBCB-7387-40BC-92403A4632E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0" b="6480"/>
          <a:stretch/>
        </p:blipFill>
        <p:spPr bwMode="auto">
          <a:xfrm>
            <a:off x="20" y="432"/>
            <a:ext cx="12191980" cy="424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8844-2EA5-E3BC-BFFB-4EACE0CE3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4583953"/>
            <a:ext cx="5638800" cy="146597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University of Barishal is a public university located in Barishal, a divisional city in southern Bangladesh. It is the country's 33rd public university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35979-1193-C098-44A9-11C5922B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B35A4-346B-6A53-43B3-D31D8B99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A568-964D-4970-9BD9-34EF71C41743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6BAB42-E918-3D2B-F18B-772E1562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AD650-8CBF-47C5-BE93-97BE7D12D1A5}" type="datetime1">
              <a:rPr lang="en-US" smtClean="0"/>
              <a:t>1/12/2025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6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D0E4-4D44-0446-9008-B174DD1A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CHART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3D580DC-0A0B-6A3F-16CE-5957ED8D9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2984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B1F3CB8-DF30-F8B3-5489-E374353F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19D90E-BF7C-B94E-14BD-88C9AF83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A568-964D-4970-9BD9-34EF71C41743}" type="slidenum">
              <a:rPr lang="en-US" smtClean="0"/>
              <a:t>4</a:t>
            </a:fld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C4CDD9F-3C71-4120-FD8A-BC8ED712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51774-8ACE-4FE9-AC0A-F7A62AF14867}" type="datetime1">
              <a:rPr lang="en-US" smtClean="0"/>
              <a:t>1/12/2025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6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0326-1E70-BA58-B772-15926099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SHAPES</a:t>
            </a:r>
          </a:p>
        </p:txBody>
      </p:sp>
      <p:pic>
        <p:nvPicPr>
          <p:cNvPr id="3074" name="Picture 2" descr="No photo description available.">
            <a:extLst>
              <a:ext uri="{FF2B5EF4-FFF2-40B4-BE49-F238E27FC236}">
                <a16:creationId xmlns:a16="http://schemas.microsoft.com/office/drawing/2014/main" id="{26DD4814-6914-9D70-897E-550264B067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755" y="1847849"/>
            <a:ext cx="6960489" cy="432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C995F-B3ED-3564-DEDB-EA522612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2503C8-DDC6-01DA-E9D2-E4C8095C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A568-964D-4970-9BD9-34EF71C41743}" type="slidenum">
              <a:rPr lang="en-US" smtClean="0"/>
              <a:t>5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C2C3DC0-84E4-1960-815B-0621A35C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68A2-9740-406A-8761-1A0E2184ADF8}" type="datetime1">
              <a:rPr lang="en-US" smtClean="0"/>
              <a:t>1/12/2025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EA50-F9EC-9C9A-3899-20C950E3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059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DIVITIONAL STUDENT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E6A5D2-733F-FCE9-43FE-BA96A58BE6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387426"/>
              </p:ext>
            </p:extLst>
          </p:nvPr>
        </p:nvGraphicFramePr>
        <p:xfrm>
          <a:off x="1380744" y="1990217"/>
          <a:ext cx="82204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742">
                  <a:extLst>
                    <a:ext uri="{9D8B030D-6E8A-4147-A177-3AD203B41FA5}">
                      <a16:colId xmlns:a16="http://schemas.microsoft.com/office/drawing/2014/main" val="4158551027"/>
                    </a:ext>
                  </a:extLst>
                </a:gridCol>
                <a:gridCol w="2688281">
                  <a:extLst>
                    <a:ext uri="{9D8B030D-6E8A-4147-A177-3AD203B41FA5}">
                      <a16:colId xmlns:a16="http://schemas.microsoft.com/office/drawing/2014/main" val="2807243882"/>
                    </a:ext>
                  </a:extLst>
                </a:gridCol>
                <a:gridCol w="3075433">
                  <a:extLst>
                    <a:ext uri="{9D8B030D-6E8A-4147-A177-3AD203B41FA5}">
                      <a16:colId xmlns:a16="http://schemas.microsoft.com/office/drawing/2014/main" val="1280848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094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DHAKA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776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BARISHAL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25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KHULNA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9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RAJSHAHI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7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RANGPUR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9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MYMENSING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46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COTTOGRAM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82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SYLHET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846959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2B8A-563A-D46B-F15B-86B6CF28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EF541-E37E-EB1A-BCA1-836013A6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A568-964D-4970-9BD9-34EF71C41743}" type="slidenum">
              <a:rPr lang="en-US" smtClean="0"/>
              <a:t>6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EDC9F-78A2-2C72-C83E-5FA0B6AF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37542-A477-4C2D-81BD-AFBCDDB4083C}" type="datetime1">
              <a:rPr lang="en-US" smtClean="0"/>
              <a:t>1/12/2025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EBAC-30DB-85A7-148A-23696DBE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2478C-1644-3812-E96D-A6CD3CA9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3D02F-0740-2B18-87DF-2B886D6E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A568-964D-4970-9BD9-34EF71C41743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2927C3-D084-6081-6E42-AEB8819A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55B7-B48A-4CBD-B1B6-280784A344AB}" type="datetime1">
              <a:rPr lang="en-US" smtClean="0"/>
              <a:t>1/12/2025</a:t>
            </a:fld>
            <a:endParaRPr lang="en-US"/>
          </a:p>
        </p:txBody>
      </p:sp>
      <p:pic>
        <p:nvPicPr>
          <p:cNvPr id="5122" name="Picture 2" descr="Thank You Images – Browse 372,822 Stock Photos, Vectors, and Video | Adobe  Stock">
            <a:extLst>
              <a:ext uri="{FF2B5EF4-FFF2-40B4-BE49-F238E27FC236}">
                <a16:creationId xmlns:a16="http://schemas.microsoft.com/office/drawing/2014/main" id="{75AE7912-BB4B-2D98-12C1-94CB9C3F36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77" y="2145926"/>
            <a:ext cx="6030448" cy="256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8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91</Words>
  <Application>Microsoft Office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Presentation on </vt:lpstr>
      <vt:lpstr>Knowledge is Power</vt:lpstr>
      <vt:lpstr>University of Barishal</vt:lpstr>
      <vt:lpstr>CHART</vt:lpstr>
      <vt:lpstr>SHAPES</vt:lpstr>
      <vt:lpstr>DIVITIONAL STUDENT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Arifa</dc:creator>
  <cp:lastModifiedBy>Arifa</cp:lastModifiedBy>
  <cp:revision>1</cp:revision>
  <dcterms:created xsi:type="dcterms:W3CDTF">2025-01-12T13:58:53Z</dcterms:created>
  <dcterms:modified xsi:type="dcterms:W3CDTF">2025-01-12T15:14:22Z</dcterms:modified>
</cp:coreProperties>
</file>