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6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7AB4-6423-4C19-B441-A2FFE41DDA77}">
          <p14:sldIdLst>
            <p14:sldId id="256"/>
            <p14:sldId id="257"/>
            <p14:sldId id="261"/>
            <p14:sldId id="266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3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5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450848"/>
          </a:xfrm>
        </p:spPr>
        <p:txBody>
          <a:bodyPr/>
          <a:lstStyle/>
          <a:p>
            <a:r>
              <a:rPr lang="en-US" dirty="0" smtClean="0">
                <a:effectLst/>
              </a:rPr>
              <a:t>Mobile </a:t>
            </a:r>
            <a:r>
              <a:rPr lang="en-US" dirty="0">
                <a:effectLst/>
              </a:rPr>
              <a:t>APP for </a:t>
            </a:r>
            <a:r>
              <a:rPr lang="en-US" dirty="0" smtClean="0">
                <a:effectLst/>
              </a:rPr>
              <a:t>IIT</a:t>
            </a:r>
            <a:endParaRPr lang="en-US" dirty="0"/>
          </a:p>
        </p:txBody>
      </p:sp>
      <p:pic>
        <p:nvPicPr>
          <p:cNvPr id="4" name="Picture 3" descr="unnam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5021580"/>
            <a:ext cx="124968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87"/>
          <p:cNvSpPr txBox="1">
            <a:spLocks/>
          </p:cNvSpPr>
          <p:nvPr/>
        </p:nvSpPr>
        <p:spPr>
          <a:xfrm>
            <a:off x="304800" y="5410200"/>
            <a:ext cx="1219200" cy="609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18288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spc="300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IIT, </a:t>
            </a:r>
            <a:r>
              <a:rPr lang="en-US" sz="1400" b="1" spc="300" dirty="0" smtClean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</a:rPr>
              <a:t>DU</a:t>
            </a:r>
            <a:endParaRPr lang="en-US" sz="1400" dirty="0">
              <a:ea typeface="Times New Roman"/>
              <a:cs typeface="Times New Roman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32995" y="2743200"/>
            <a:ext cx="27222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Shadman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Sakib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4267" y="3486834"/>
            <a:ext cx="155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  : 181909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MIT-19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953000"/>
            <a:ext cx="1386840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239000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 a Server Side admin Panel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 the capabilities of admin panel to view and manage batch course, lesson, notices.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 a system which would centralize all the course material used by the course for the previous batches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 a mobile application to integrate the course and notice management.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3657600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Admin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Login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Batch Add/Update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Manage Student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Manage Course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Manage Notice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2133600"/>
            <a:ext cx="3657600" cy="39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Mobile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Student Login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Manage Course material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Manage Academic activities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Customized and Shareable To-do Items</a:t>
            </a:r>
          </a:p>
        </p:txBody>
      </p:sp>
    </p:spTree>
    <p:extLst>
      <p:ext uri="{BB962C8B-B14F-4D97-AF65-F5344CB8AC3E}">
        <p14:creationId xmlns:p14="http://schemas.microsoft.com/office/powerpoint/2010/main" val="40710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dirty="0" smtClean="0"/>
              <a:t>Server End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core 3.0. c#, </a:t>
            </a:r>
            <a:r>
              <a:rPr lang="en-US" dirty="0" err="1" smtClean="0"/>
              <a:t>javascript</a:t>
            </a:r>
            <a:r>
              <a:rPr lang="en-US" dirty="0" smtClean="0"/>
              <a:t>, html and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Client side </a:t>
            </a:r>
            <a:r>
              <a:rPr lang="en-US" dirty="0" err="1" smtClean="0"/>
              <a:t>blazor</a:t>
            </a:r>
            <a:r>
              <a:rPr lang="en-US" dirty="0" smtClean="0"/>
              <a:t> application.</a:t>
            </a:r>
          </a:p>
          <a:p>
            <a:pPr lvl="1"/>
            <a:r>
              <a:rPr lang="en-US" dirty="0" smtClean="0"/>
              <a:t>Deployment on popular server OS including windows, </a:t>
            </a:r>
            <a:r>
              <a:rPr lang="en-US" dirty="0" err="1" smtClean="0"/>
              <a:t>linux</a:t>
            </a:r>
            <a:r>
              <a:rPr lang="en-US" dirty="0" smtClean="0"/>
              <a:t> and mac.</a:t>
            </a:r>
          </a:p>
          <a:p>
            <a:pPr lvl="1"/>
            <a:r>
              <a:rPr lang="en-US" dirty="0" smtClean="0"/>
              <a:t>Docker Support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Mobile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Forms (Android 5.0+ and iOS 8.0+)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371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239000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 descr="C:\Users\sakib\Downloads\dfd (1)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295400"/>
            <a:ext cx="8305800" cy="4573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6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239000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0771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151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Mobile APP for IIT</vt:lpstr>
      <vt:lpstr>Objective</vt:lpstr>
      <vt:lpstr>Features</vt:lpstr>
      <vt:lpstr>Technology Used</vt:lpstr>
      <vt:lpstr>Data Flow Diagram</vt:lpstr>
      <vt:lpstr>Entity Relation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for IIT </dc:title>
  <dc:creator>Shadman Sakib</dc:creator>
  <cp:lastModifiedBy>Shadman Sakib</cp:lastModifiedBy>
  <cp:revision>54</cp:revision>
  <dcterms:created xsi:type="dcterms:W3CDTF">2006-08-16T00:00:00Z</dcterms:created>
  <dcterms:modified xsi:type="dcterms:W3CDTF">2020-01-04T04:43:47Z</dcterms:modified>
</cp:coreProperties>
</file>