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8"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4C97E9-1F26-4696-A178-EBBF879E9666}"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7721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C97E9-1F26-4696-A178-EBBF879E9666}"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372527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C97E9-1F26-4696-A178-EBBF879E9666}"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179095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C97E9-1F26-4696-A178-EBBF879E9666}"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132378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C97E9-1F26-4696-A178-EBBF879E9666}"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192835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4C97E9-1F26-4696-A178-EBBF879E9666}"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273995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4C97E9-1F26-4696-A178-EBBF879E9666}"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143259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4C97E9-1F26-4696-A178-EBBF879E9666}"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230299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C97E9-1F26-4696-A178-EBBF879E9666}"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345772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C97E9-1F26-4696-A178-EBBF879E9666}"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74443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C97E9-1F26-4696-A178-EBBF879E9666}"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52339-CE47-4058-805F-73D6670362FD}" type="slidenum">
              <a:rPr lang="en-US" smtClean="0"/>
              <a:t>‹#›</a:t>
            </a:fld>
            <a:endParaRPr lang="en-US"/>
          </a:p>
        </p:txBody>
      </p:sp>
    </p:spTree>
    <p:extLst>
      <p:ext uri="{BB962C8B-B14F-4D97-AF65-F5344CB8AC3E}">
        <p14:creationId xmlns:p14="http://schemas.microsoft.com/office/powerpoint/2010/main" val="190133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C97E9-1F26-4696-A178-EBBF879E9666}" type="datetimeFigureOut">
              <a:rPr lang="en-US" smtClean="0"/>
              <a:t>10/8/2024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52339-CE47-4058-805F-73D6670362FD}" type="slidenum">
              <a:rPr lang="en-US" smtClean="0"/>
              <a:t>‹#›</a:t>
            </a:fld>
            <a:endParaRPr lang="en-US"/>
          </a:p>
        </p:txBody>
      </p:sp>
    </p:spTree>
    <p:extLst>
      <p:ext uri="{BB962C8B-B14F-4D97-AF65-F5344CB8AC3E}">
        <p14:creationId xmlns:p14="http://schemas.microsoft.com/office/powerpoint/2010/main" val="59370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00200"/>
            <a:ext cx="6553200" cy="2825332"/>
          </a:xfrm>
          <a:prstGeom prst="rect">
            <a:avLst/>
          </a:prstGeom>
        </p:spPr>
      </p:pic>
    </p:spTree>
    <p:extLst>
      <p:ext uri="{BB962C8B-B14F-4D97-AF65-F5344CB8AC3E}">
        <p14:creationId xmlns:p14="http://schemas.microsoft.com/office/powerpoint/2010/main" val="36863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solidFill>
                  <a:srgbClr val="92D050"/>
                </a:solidFill>
              </a:rPr>
              <a:t>TREACHERY AND DEFEAT OF SUN</a:t>
            </a:r>
            <a:endParaRPr lang="en-US" b="1" dirty="0">
              <a:solidFill>
                <a:srgbClr val="92D050"/>
              </a:solidFill>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10617"/>
          <a:stretch/>
        </p:blipFill>
        <p:spPr>
          <a:xfrm>
            <a:off x="457200" y="2057400"/>
            <a:ext cx="4130675" cy="2874196"/>
          </a:xfrm>
          <a:prstGeom prst="rect">
            <a:avLst/>
          </a:prstGeom>
        </p:spPr>
      </p:pic>
      <p:sp>
        <p:nvSpPr>
          <p:cNvPr id="6" name="TextBox 5"/>
          <p:cNvSpPr txBox="1"/>
          <p:nvPr/>
        </p:nvSpPr>
        <p:spPr>
          <a:xfrm>
            <a:off x="5562600" y="2514600"/>
            <a:ext cx="31242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The treachery of key allies, including Mir </a:t>
            </a:r>
            <a:r>
              <a:rPr lang="en-US" b="1" dirty="0" err="1" smtClean="0"/>
              <a:t>Jafar</a:t>
            </a:r>
            <a:r>
              <a:rPr lang="en-US" b="1" dirty="0" smtClean="0"/>
              <a:t>, played a crucial role in the defeat of </a:t>
            </a:r>
            <a:r>
              <a:rPr lang="en-US" b="1" dirty="0" err="1" smtClean="0"/>
              <a:t>Nawab</a:t>
            </a:r>
            <a:r>
              <a:rPr lang="en-US" b="1" dirty="0" smtClean="0"/>
              <a:t> </a:t>
            </a:r>
            <a:r>
              <a:rPr lang="en-US" b="1" dirty="0" err="1" smtClean="0"/>
              <a:t>Siraj</a:t>
            </a:r>
            <a:r>
              <a:rPr lang="en-US" b="1" dirty="0" smtClean="0"/>
              <a:t> </a:t>
            </a:r>
            <a:r>
              <a:rPr lang="en-US" b="1" dirty="0" err="1" smtClean="0"/>
              <a:t>ud-Daulah</a:t>
            </a:r>
            <a:r>
              <a:rPr lang="en-US" b="1" dirty="0" smtClean="0"/>
              <a:t> at the Battle of </a:t>
            </a:r>
            <a:r>
              <a:rPr lang="en-US" b="1" dirty="0" err="1" smtClean="0"/>
              <a:t>Plassey</a:t>
            </a:r>
            <a:endParaRPr lang="en-US" b="1" dirty="0"/>
          </a:p>
        </p:txBody>
      </p:sp>
      <p:sp>
        <p:nvSpPr>
          <p:cNvPr id="7" name="Right Arrow 6"/>
          <p:cNvSpPr/>
          <p:nvPr/>
        </p:nvSpPr>
        <p:spPr>
          <a:xfrm>
            <a:off x="4800600" y="28956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4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Autofit/>
          </a:bodyPr>
          <a:lstStyle/>
          <a:p>
            <a:r>
              <a:rPr lang="en-US" sz="8800" dirty="0" smtClean="0"/>
              <a:t>THANK YOU</a:t>
            </a:r>
            <a:endParaRPr lang="en-US" sz="8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09800"/>
            <a:ext cx="4510088" cy="3001259"/>
          </a:xfrm>
          <a:prstGeom prst="rect">
            <a:avLst/>
          </a:prstGeom>
        </p:spPr>
      </p:pic>
    </p:spTree>
    <p:extLst>
      <p:ext uri="{BB962C8B-B14F-4D97-AF65-F5344CB8AC3E}">
        <p14:creationId xmlns:p14="http://schemas.microsoft.com/office/powerpoint/2010/main" val="1225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chemeClr val="accent5"/>
                </a:solidFill>
              </a:rPr>
              <a:t>University of </a:t>
            </a:r>
            <a:r>
              <a:rPr lang="en-US" b="1" dirty="0" err="1">
                <a:solidFill>
                  <a:schemeClr val="accent5"/>
                </a:solidFill>
              </a:rPr>
              <a:t>Barishal</a:t>
            </a:r>
            <a:r>
              <a:rPr lang="en-US" dirty="0">
                <a:solidFill>
                  <a:schemeClr val="accent5"/>
                </a:solidFill>
              </a:rPr>
              <a:t/>
            </a:r>
            <a:br>
              <a:rPr lang="en-US" dirty="0">
                <a:solidFill>
                  <a:schemeClr val="accent5"/>
                </a:solidFill>
              </a:rPr>
            </a:br>
            <a:r>
              <a:rPr lang="en-US" b="1" dirty="0"/>
              <a:t> Department of History,5th batch</a:t>
            </a:r>
            <a:r>
              <a:rPr lang="en-US" dirty="0"/>
              <a:t/>
            </a:r>
            <a:br>
              <a:rPr lang="en-US" dirty="0"/>
            </a:br>
            <a:r>
              <a:rPr lang="en-US" b="1" dirty="0"/>
              <a:t> PowerPoint Slide - 2024</a:t>
            </a:r>
            <a:r>
              <a:rPr lang="en-US" dirty="0"/>
              <a:t/>
            </a:r>
            <a:br>
              <a:rPr lang="en-US" dirty="0"/>
            </a:br>
            <a:r>
              <a:rPr lang="en-US" b="1" dirty="0"/>
              <a:t> </a:t>
            </a:r>
            <a:r>
              <a:rPr lang="en-US" sz="2000" b="1" dirty="0"/>
              <a:t>Dear MD </a:t>
            </a:r>
            <a:r>
              <a:rPr lang="en-US" sz="2000" b="1" dirty="0" err="1"/>
              <a:t>Irfan</a:t>
            </a:r>
            <a:r>
              <a:rPr lang="en-US" sz="2000" b="1" dirty="0"/>
              <a:t>  sir,</a:t>
            </a:r>
            <a:r>
              <a:rPr lang="en-US" sz="2000" dirty="0"/>
              <a:t/>
            </a:r>
            <a:br>
              <a:rPr lang="en-US" sz="2000" dirty="0"/>
            </a:br>
            <a:r>
              <a:rPr lang="en-US" sz="2000" b="1" dirty="0"/>
              <a:t> Assistant professor </a:t>
            </a:r>
            <a:r>
              <a:rPr lang="en-US" sz="2000" b="1" dirty="0" err="1"/>
              <a:t>andChairman</a:t>
            </a:r>
            <a:r>
              <a:rPr lang="en-US" sz="2000" b="1" dirty="0"/>
              <a:t>, Department of CSE, University of </a:t>
            </a:r>
            <a:r>
              <a:rPr lang="en-US" sz="2000" b="1" dirty="0" err="1"/>
              <a:t>Barishal</a:t>
            </a:r>
            <a:r>
              <a:rPr lang="en-US" sz="2000" b="1" dirty="0"/>
              <a:t> .</a:t>
            </a:r>
            <a:r>
              <a:rPr lang="en-US" sz="2000" dirty="0"/>
              <a:t/>
            </a:r>
            <a:br>
              <a:rPr lang="en-US" sz="2000" dirty="0"/>
            </a:br>
            <a:r>
              <a:rPr lang="en-US" sz="2000" b="1" dirty="0"/>
              <a:t>Sub : Group Slide by PowerPoint and MS word</a:t>
            </a:r>
            <a:r>
              <a:rPr lang="en-US" sz="2000" dirty="0"/>
              <a:t/>
            </a:r>
            <a:br>
              <a:rPr lang="en-US" sz="2000" dirty="0"/>
            </a:br>
            <a:r>
              <a:rPr lang="en-US" sz="2000" b="1" dirty="0"/>
              <a:t>Group : 2</a:t>
            </a:r>
            <a:r>
              <a:rPr lang="en-US" sz="2000" dirty="0"/>
              <a:t/>
            </a:r>
            <a:br>
              <a:rPr lang="en-US" sz="2000" dirty="0"/>
            </a:br>
            <a:r>
              <a:rPr lang="en-US" sz="2000" dirty="0"/>
              <a:t/>
            </a:r>
            <a:br>
              <a:rPr lang="en-US" sz="2000" dirty="0"/>
            </a:br>
            <a:r>
              <a:rPr lang="en-US" sz="2000" b="1" dirty="0"/>
              <a:t>Mohammad </a:t>
            </a:r>
            <a:r>
              <a:rPr lang="en-US" sz="2000" b="1" dirty="0" err="1"/>
              <a:t>Sakib</a:t>
            </a:r>
            <a:r>
              <a:rPr lang="en-US" sz="2000" b="1" dirty="0"/>
              <a:t> </a:t>
            </a:r>
            <a:r>
              <a:rPr lang="en-US" sz="2000" b="1" dirty="0" err="1"/>
              <a:t>molla</a:t>
            </a:r>
            <a:r>
              <a:rPr lang="en-US" sz="2000" dirty="0"/>
              <a:t/>
            </a:r>
            <a:br>
              <a:rPr lang="en-US" sz="2000" dirty="0"/>
            </a:br>
            <a:r>
              <a:rPr lang="en-US" sz="2000" b="1" dirty="0" err="1"/>
              <a:t>Ajoy</a:t>
            </a:r>
            <a:r>
              <a:rPr lang="en-US" sz="2000" b="1" dirty="0"/>
              <a:t> Kumar </a:t>
            </a:r>
            <a:r>
              <a:rPr lang="en-US" sz="2000" b="1" dirty="0" err="1"/>
              <a:t>Mondal</a:t>
            </a:r>
            <a:r>
              <a:rPr lang="en-US" sz="2000" dirty="0"/>
              <a:t/>
            </a:r>
            <a:br>
              <a:rPr lang="en-US" sz="2000" dirty="0"/>
            </a:br>
            <a:r>
              <a:rPr lang="en-US" sz="2000" b="1" dirty="0" err="1"/>
              <a:t>Sarder</a:t>
            </a:r>
            <a:r>
              <a:rPr lang="en-US" sz="2000" b="1" dirty="0"/>
              <a:t> </a:t>
            </a:r>
            <a:r>
              <a:rPr lang="en-US" sz="2000" b="1" dirty="0" err="1"/>
              <a:t>Ashikuzzaman</a:t>
            </a:r>
            <a:r>
              <a:rPr lang="en-US" sz="2000" dirty="0"/>
              <a:t/>
            </a:r>
            <a:br>
              <a:rPr lang="en-US" sz="2000" dirty="0"/>
            </a:br>
            <a:r>
              <a:rPr lang="en-US" sz="2000" b="1" dirty="0" err="1"/>
              <a:t>Mostafizur</a:t>
            </a:r>
            <a:r>
              <a:rPr lang="en-US" sz="2000" dirty="0"/>
              <a:t/>
            </a:r>
            <a:br>
              <a:rPr lang="en-US" sz="2000" dirty="0"/>
            </a:br>
            <a:r>
              <a:rPr lang="en-US" sz="2000" b="1" dirty="0" err="1"/>
              <a:t>pankoj</a:t>
            </a:r>
            <a:r>
              <a:rPr lang="en-US" sz="2000" b="1" dirty="0"/>
              <a:t> </a:t>
            </a:r>
            <a:r>
              <a:rPr lang="en-US" sz="2000" b="1" dirty="0" err="1"/>
              <a:t>roy</a:t>
            </a:r>
            <a:r>
              <a:rPr lang="en-US" sz="2000" dirty="0"/>
              <a:t/>
            </a:r>
            <a:br>
              <a:rPr lang="en-US" sz="2000" dirty="0"/>
            </a:br>
            <a:endParaRPr lang="en-US" sz="2000" dirty="0"/>
          </a:p>
        </p:txBody>
      </p:sp>
    </p:spTree>
    <p:extLst>
      <p:ext uri="{BB962C8B-B14F-4D97-AF65-F5344CB8AC3E}">
        <p14:creationId xmlns:p14="http://schemas.microsoft.com/office/powerpoint/2010/main" val="322597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b="1" i="1" dirty="0"/>
              <a:t>The Battle of </a:t>
            </a:r>
            <a:r>
              <a:rPr lang="en-US" sz="7200" b="1" i="1" dirty="0" err="1" smtClean="0"/>
              <a:t>Plassey</a:t>
            </a:r>
            <a:endParaRPr lang="en-US" sz="7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133600"/>
            <a:ext cx="5010150" cy="2805684"/>
          </a:xfrm>
          <a:prstGeom prst="rect">
            <a:avLst/>
          </a:prstGeom>
        </p:spPr>
      </p:pic>
    </p:spTree>
    <p:extLst>
      <p:ext uri="{BB962C8B-B14F-4D97-AF65-F5344CB8AC3E}">
        <p14:creationId xmlns:p14="http://schemas.microsoft.com/office/powerpoint/2010/main" val="318060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b="1" i="1" dirty="0" smtClean="0">
                <a:solidFill>
                  <a:schemeClr val="accent1">
                    <a:lumMod val="50000"/>
                  </a:schemeClr>
                </a:solidFill>
              </a:rPr>
              <a:t>THE RULE OF ALIBARDI KHAN</a:t>
            </a:r>
            <a:endParaRPr lang="en-US" b="1" i="1"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05000"/>
            <a:ext cx="2577204" cy="2971800"/>
          </a:xfrm>
          <a:prstGeom prst="rect">
            <a:avLst/>
          </a:prstGeom>
        </p:spPr>
      </p:pic>
      <p:sp>
        <p:nvSpPr>
          <p:cNvPr id="7" name="TextBox 6"/>
          <p:cNvSpPr txBox="1"/>
          <p:nvPr/>
        </p:nvSpPr>
        <p:spPr>
          <a:xfrm>
            <a:off x="4419600" y="2438399"/>
            <a:ext cx="47244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err="1" smtClean="0"/>
              <a:t>Alivardi</a:t>
            </a:r>
            <a:r>
              <a:rPr lang="en-US" b="1" dirty="0" smtClean="0"/>
              <a:t> Khan ruled Bengal from 1740 to 1756. He was a competent and strong ruler, known for defending Bengal against external threats, especially the Marathas. </a:t>
            </a:r>
            <a:endParaRPr lang="en-US" b="1" dirty="0"/>
          </a:p>
        </p:txBody>
      </p:sp>
      <p:sp>
        <p:nvSpPr>
          <p:cNvPr id="8" name="Right Arrow 7"/>
          <p:cNvSpPr/>
          <p:nvPr/>
        </p:nvSpPr>
        <p:spPr>
          <a:xfrm>
            <a:off x="3886200" y="3038563"/>
            <a:ext cx="457200" cy="161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23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00B050"/>
                </a:solidFill>
              </a:rPr>
              <a:t>BRITISH ,PORTUGUESE AND DUTCH FREE TRADE POLICY</a:t>
            </a:r>
            <a:endParaRPr lang="en-US" b="1" i="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89413"/>
            <a:ext cx="3894109" cy="3373187"/>
          </a:xfrm>
          <a:prstGeom prst="rect">
            <a:avLst/>
          </a:prstGeom>
        </p:spPr>
      </p:pic>
      <p:sp>
        <p:nvSpPr>
          <p:cNvPr id="5" name="TextBox 4"/>
          <p:cNvSpPr txBox="1"/>
          <p:nvPr/>
        </p:nvSpPr>
        <p:spPr>
          <a:xfrm>
            <a:off x="5029200" y="2514600"/>
            <a:ext cx="39624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smtClean="0"/>
              <a:t>The British, Portuguese, and Dutch implemented free trade policies in India to expand their commercial interests, establishing trading posts and treaties with local rulers. Over time, these policies led to British dominance, overshadowing the earlier influences of the Portuguese and Dutch.</a:t>
            </a:r>
            <a:endParaRPr lang="en-US" b="1" dirty="0"/>
          </a:p>
        </p:txBody>
      </p:sp>
    </p:spTree>
    <p:extLst>
      <p:ext uri="{BB962C8B-B14F-4D97-AF65-F5344CB8AC3E}">
        <p14:creationId xmlns:p14="http://schemas.microsoft.com/office/powerpoint/2010/main" val="49543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fontScale="90000"/>
          </a:bodyPr>
          <a:lstStyle/>
          <a:p>
            <a:r>
              <a:rPr lang="en-US" b="1" dirty="0" smtClean="0">
                <a:solidFill>
                  <a:schemeClr val="accent1"/>
                </a:solidFill>
              </a:rPr>
              <a:t>SHIRAZ ENTERFARENCE IN FREE TRADE</a:t>
            </a:r>
            <a:endParaRPr lang="en-US" b="1"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1200"/>
            <a:ext cx="4357992" cy="3200400"/>
          </a:xfrm>
          <a:prstGeom prst="rect">
            <a:avLst/>
          </a:prstGeom>
        </p:spPr>
      </p:pic>
      <p:sp>
        <p:nvSpPr>
          <p:cNvPr id="5" name="TextBox 4"/>
          <p:cNvSpPr txBox="1"/>
          <p:nvPr/>
        </p:nvSpPr>
        <p:spPr>
          <a:xfrm>
            <a:off x="5105400" y="2286000"/>
            <a:ext cx="3733800"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err="1" smtClean="0"/>
              <a:t>Siraj</a:t>
            </a:r>
            <a:r>
              <a:rPr lang="en-US" b="1" dirty="0" smtClean="0"/>
              <a:t> </a:t>
            </a:r>
            <a:r>
              <a:rPr lang="en-US" b="1" dirty="0" err="1" smtClean="0"/>
              <a:t>ud-Daulah's</a:t>
            </a:r>
            <a:r>
              <a:rPr lang="en-US" b="1" dirty="0" smtClean="0"/>
              <a:t> interference in free trade involved imposing heavy taxes on foreign traders and restricting their activities, particularly targeting the British East India Company. His actions aimed to assert control over Bengal's economy, leading to tensions that ultimately contributed to the decline of his reign.</a:t>
            </a:r>
            <a:endParaRPr lang="en-US" b="1" dirty="0"/>
          </a:p>
        </p:txBody>
      </p:sp>
    </p:spTree>
    <p:extLst>
      <p:ext uri="{BB962C8B-B14F-4D97-AF65-F5344CB8AC3E}">
        <p14:creationId xmlns:p14="http://schemas.microsoft.com/office/powerpoint/2010/main" val="35134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DETERIORATION OF RELATIONS WITH THE BRITISH </a:t>
            </a: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0700"/>
          <a:stretch/>
        </p:blipFill>
        <p:spPr>
          <a:xfrm>
            <a:off x="228600" y="2209800"/>
            <a:ext cx="4631933" cy="3619002"/>
          </a:xfrm>
          <a:prstGeom prst="rect">
            <a:avLst/>
          </a:prstGeom>
        </p:spPr>
      </p:pic>
      <p:sp>
        <p:nvSpPr>
          <p:cNvPr id="5" name="TextBox 4"/>
          <p:cNvSpPr txBox="1"/>
          <p:nvPr/>
        </p:nvSpPr>
        <p:spPr>
          <a:xfrm>
            <a:off x="5105400" y="2667000"/>
            <a:ext cx="3962400" cy="258532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smtClean="0"/>
              <a:t>Relations between </a:t>
            </a:r>
            <a:r>
              <a:rPr lang="en-US" b="1" dirty="0" err="1" smtClean="0"/>
              <a:t>Siraj</a:t>
            </a:r>
            <a:r>
              <a:rPr lang="en-US" b="1" dirty="0" smtClean="0"/>
              <a:t> </a:t>
            </a:r>
            <a:r>
              <a:rPr lang="en-US" b="1" dirty="0" err="1" smtClean="0"/>
              <a:t>ud-Daulah</a:t>
            </a:r>
            <a:r>
              <a:rPr lang="en-US" b="1" dirty="0" smtClean="0"/>
              <a:t> and the British deteriorated due to increasing tensions over trade policies, taxation, and the British East India Company's expansionist ambitions. The conflict culminated in the 1757 Battle of </a:t>
            </a:r>
            <a:r>
              <a:rPr lang="en-US" b="1" dirty="0" err="1" smtClean="0"/>
              <a:t>Plassey</a:t>
            </a:r>
            <a:r>
              <a:rPr lang="en-US" b="1" dirty="0" smtClean="0"/>
              <a:t>, where the British ultimately defeated </a:t>
            </a:r>
            <a:r>
              <a:rPr lang="en-US" b="1" dirty="0" err="1" smtClean="0"/>
              <a:t>Siraj</a:t>
            </a:r>
            <a:r>
              <a:rPr lang="en-US" b="1" dirty="0" smtClean="0"/>
              <a:t>, leading to their dominance in Bengal.</a:t>
            </a:r>
            <a:endParaRPr lang="en-US" b="1" dirty="0"/>
          </a:p>
        </p:txBody>
      </p:sp>
    </p:spTree>
    <p:extLst>
      <p:ext uri="{BB962C8B-B14F-4D97-AF65-F5344CB8AC3E}">
        <p14:creationId xmlns:p14="http://schemas.microsoft.com/office/powerpoint/2010/main" val="73321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normAutofit fontScale="90000"/>
          </a:bodyPr>
          <a:lstStyle/>
          <a:p>
            <a:r>
              <a:rPr lang="en-US" b="1" dirty="0" smtClean="0"/>
              <a:t>CONSPIRACY AGAINST THE NAWAB</a:t>
            </a:r>
            <a:endParaRPr lang="en-US"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348" t="9407" r="5233" b="10799"/>
          <a:stretch/>
        </p:blipFill>
        <p:spPr>
          <a:xfrm>
            <a:off x="304801" y="2133601"/>
            <a:ext cx="4176256" cy="2895600"/>
          </a:xfrm>
          <a:prstGeom prst="rect">
            <a:avLst/>
          </a:prstGeom>
        </p:spPr>
      </p:pic>
      <p:sp>
        <p:nvSpPr>
          <p:cNvPr id="5" name="TextBox 4"/>
          <p:cNvSpPr txBox="1"/>
          <p:nvPr/>
        </p:nvSpPr>
        <p:spPr>
          <a:xfrm>
            <a:off x="5181600" y="2438400"/>
            <a:ext cx="3276600"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A conspiracy against </a:t>
            </a:r>
            <a:r>
              <a:rPr lang="en-US" b="1" dirty="0" err="1" smtClean="0"/>
              <a:t>Nawab</a:t>
            </a:r>
            <a:r>
              <a:rPr lang="en-US" b="1" dirty="0" smtClean="0"/>
              <a:t> </a:t>
            </a:r>
            <a:r>
              <a:rPr lang="en-US" b="1" dirty="0" err="1" smtClean="0"/>
              <a:t>Siraj</a:t>
            </a:r>
            <a:r>
              <a:rPr lang="en-US" b="1" dirty="0" smtClean="0"/>
              <a:t> </a:t>
            </a:r>
            <a:r>
              <a:rPr lang="en-US" b="1" dirty="0" err="1" smtClean="0"/>
              <a:t>ud-Daulah</a:t>
            </a:r>
            <a:r>
              <a:rPr lang="en-US" b="1" dirty="0" smtClean="0"/>
              <a:t> was orchestrated by discontented Bengali nobility and the British East India Company, who sought to undermine his authority. </a:t>
            </a:r>
            <a:endParaRPr lang="en-US" b="1" dirty="0"/>
          </a:p>
        </p:txBody>
      </p:sp>
      <p:sp>
        <p:nvSpPr>
          <p:cNvPr id="6" name="Right Arrow 5"/>
          <p:cNvSpPr/>
          <p:nvPr/>
        </p:nvSpPr>
        <p:spPr>
          <a:xfrm>
            <a:off x="4648200" y="3124200"/>
            <a:ext cx="457200" cy="457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51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6000" b="1" dirty="0" smtClean="0">
                <a:solidFill>
                  <a:schemeClr val="accent2"/>
                </a:solidFill>
              </a:rPr>
              <a:t>BATTLE DAY OF PALASHI</a:t>
            </a:r>
            <a:endParaRPr lang="en-US" sz="6000" b="1" dirty="0">
              <a:solidFill>
                <a:schemeClr val="accent2"/>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881883"/>
            <a:ext cx="2938272" cy="3505200"/>
          </a:xfrm>
          <a:prstGeom prst="rect">
            <a:avLst/>
          </a:prstGeom>
        </p:spPr>
      </p:pic>
      <p:sp>
        <p:nvSpPr>
          <p:cNvPr id="6" name="TextBox 5"/>
          <p:cNvSpPr txBox="1"/>
          <p:nvPr/>
        </p:nvSpPr>
        <p:spPr>
          <a:xfrm>
            <a:off x="4419600" y="2590800"/>
            <a:ext cx="472440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The Battle of </a:t>
            </a:r>
            <a:r>
              <a:rPr lang="en-US" dirty="0" err="1" smtClean="0"/>
              <a:t>Plassey</a:t>
            </a:r>
            <a:r>
              <a:rPr lang="en-US" dirty="0" smtClean="0"/>
              <a:t> took place on June 23, 1757, between the forces of </a:t>
            </a:r>
            <a:r>
              <a:rPr lang="en-US" dirty="0" err="1" smtClean="0"/>
              <a:t>Nawab</a:t>
            </a:r>
            <a:r>
              <a:rPr lang="en-US" dirty="0" smtClean="0"/>
              <a:t> </a:t>
            </a:r>
            <a:r>
              <a:rPr lang="en-US" dirty="0" err="1" smtClean="0"/>
              <a:t>Siraj</a:t>
            </a:r>
            <a:r>
              <a:rPr lang="en-US" dirty="0" smtClean="0"/>
              <a:t> </a:t>
            </a:r>
            <a:r>
              <a:rPr lang="en-US" dirty="0" err="1" smtClean="0"/>
              <a:t>ud-Daulah</a:t>
            </a:r>
            <a:r>
              <a:rPr lang="en-US" dirty="0" smtClean="0"/>
              <a:t> and the British East India Company. </a:t>
            </a:r>
            <a:endParaRPr lang="en-US" dirty="0"/>
          </a:p>
        </p:txBody>
      </p:sp>
      <p:cxnSp>
        <p:nvCxnSpPr>
          <p:cNvPr id="8" name="Elbow Connector 7"/>
          <p:cNvCxnSpPr/>
          <p:nvPr/>
        </p:nvCxnSpPr>
        <p:spPr>
          <a:xfrm rot="16200000" flipH="1">
            <a:off x="3657600" y="2743200"/>
            <a:ext cx="990600" cy="228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731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TotalTime>
  <Words>291</Words>
  <Application>Microsoft Office PowerPoint</Application>
  <PresentationFormat>On-screen Show (4:3)</PresentationFormat>
  <Paragraphs>17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University of Barishal  Department of History,5th batch  PowerPoint Slide - 2024  Dear MD Irfan  sir,  Assistant professor andChairman, Department of CSE, University of Barishal . Sub : Group Slide by PowerPoint and MS word Group : 2  Mohammad Sakib molla Ajoy Kumar Mondal Sarder Ashikuzzaman Mostafizur pankoj roy </vt:lpstr>
      <vt:lpstr>The Battle of Plassey</vt:lpstr>
      <vt:lpstr>THE RULE OF ALIBARDI KHAN</vt:lpstr>
      <vt:lpstr>BRITISH ,PORTUGUESE AND DUTCH FREE TRADE POLICY</vt:lpstr>
      <vt:lpstr>SHIRAZ ENTERFARENCE IN FREE TRADE</vt:lpstr>
      <vt:lpstr>DETERIORATION OF RELATIONS WITH THE BRITISH </vt:lpstr>
      <vt:lpstr>CONSPIRACY AGAINST THE NAWAB</vt:lpstr>
      <vt:lpstr>BATTLE DAY OF PALASHI</vt:lpstr>
      <vt:lpstr>TREACHERY AND DEFEAT OF SUN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 MOLLA</dc:creator>
  <cp:lastModifiedBy>SHAKIB MOLLA</cp:lastModifiedBy>
  <cp:revision>15</cp:revision>
  <dcterms:created xsi:type="dcterms:W3CDTF">2024-10-07T14:14:28Z</dcterms:created>
  <dcterms:modified xsi:type="dcterms:W3CDTF">2024-10-08T16:40:19Z</dcterms:modified>
</cp:coreProperties>
</file>