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Barlow Medium"/>
      <p:regular r:id="rId19"/>
      <p:bold r:id="rId20"/>
      <p:italic r:id="rId21"/>
      <p:boldItalic r:id="rId22"/>
    </p:embeddedFont>
    <p:embeddedFont>
      <p:font typeface="Barlow"/>
      <p:regular r:id="rId23"/>
      <p:bold r:id="rId24"/>
      <p:italic r:id="rId25"/>
      <p:boldItalic r:id="rId26"/>
    </p:embeddedFont>
    <p:embeddedFont>
      <p:font typeface="Barlow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bold.fntdata"/><Relationship Id="rId22" Type="http://schemas.openxmlformats.org/officeDocument/2006/relationships/font" Target="fonts/BarlowMedium-boldItalic.fntdata"/><Relationship Id="rId21" Type="http://schemas.openxmlformats.org/officeDocument/2006/relationships/font" Target="fonts/BarlowMedium-italic.fntdata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28" Type="http://schemas.openxmlformats.org/officeDocument/2006/relationships/font" Target="fonts/BarlowLight-bold.fntdata"/><Relationship Id="rId27" Type="http://schemas.openxmlformats.org/officeDocument/2006/relationships/font" Target="fonts/Barlow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arlow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BarlowMedium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994f9ee42_12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994f9ee42_1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994f9ee42_12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994f9ee42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994f9ee42_12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994f9ee42_1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994f9ee42_12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994f9ee42_1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90a0f4272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90a0f427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0a0f4272_3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0a0f4272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994f9ee42_12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994f9ee42_1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994f9ee42_12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994f9ee42_1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994f9ee42_12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994f9ee42_1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ctrTitle"/>
          </p:nvPr>
        </p:nvSpPr>
        <p:spPr>
          <a:xfrm>
            <a:off x="91800" y="1778438"/>
            <a:ext cx="8960400" cy="12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DETECTION OF HATE SPEECH IN BANGLA LANGUAGE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IN SOCIAL MEDIA USING BERT</a:t>
            </a:r>
            <a:r>
              <a:rPr lang="en" sz="3900">
                <a:solidFill>
                  <a:schemeClr val="lt2"/>
                </a:solidFill>
              </a:rPr>
              <a:t> </a:t>
            </a:r>
            <a:endParaRPr sz="3900">
              <a:solidFill>
                <a:schemeClr val="lt2"/>
              </a:solidFill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053800" y="551425"/>
            <a:ext cx="503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712 : Symbolic Machine Learning II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3495150" y="1469263"/>
            <a:ext cx="21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Project Idea Presentation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3120075" y="902600"/>
            <a:ext cx="309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MSCSE, BRAC University</a:t>
            </a:r>
            <a:endParaRPr b="1" sz="20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3628950" y="2929950"/>
            <a:ext cx="18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Presented By Group 3</a:t>
            </a:r>
            <a:endParaRPr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1502600" y="3350400"/>
            <a:ext cx="64959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1. </a:t>
            </a: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Sakib Ahmed (20166008)                                          5. Mofaqkhayrul Islam (</a:t>
            </a: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20266013)</a:t>
            </a: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    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2. Abu Nayeem Tasneem (</a:t>
            </a: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20266002)                    6. Najib Murshed (20266009)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3. Mosarrat Rumman (20266007)                             7. Md Tarikul Islam (21166020)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4. Sahiba Tasneem (20266022)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1876500" y="2233875"/>
            <a:ext cx="53910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4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55275" y="1353950"/>
            <a:ext cx="5809800" cy="24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╸"/>
            </a:pPr>
            <a:r>
              <a:rPr lang="en" sz="2300"/>
              <a:t>Growing social media interaction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╸"/>
            </a:pPr>
            <a:r>
              <a:rPr lang="en" sz="2300"/>
              <a:t>Hate Speech Implications and victims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╸"/>
            </a:pPr>
            <a:r>
              <a:rPr lang="en" sz="2300"/>
              <a:t>Identifying Hate Speech in Bengali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╸"/>
            </a:pPr>
            <a:r>
              <a:rPr lang="en" sz="2300"/>
              <a:t>Word Embedding and BERT</a:t>
            </a:r>
            <a:endParaRPr sz="2300"/>
          </a:p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72350" y="1438000"/>
            <a:ext cx="8199300" cy="278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b="1" lang="en" sz="1800"/>
              <a:t>Researches utilize the power of  Transfer Learning.</a:t>
            </a:r>
            <a:endParaRPr b="1" sz="18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b="1" lang="en" sz="1800"/>
              <a:t>Anticipate contempt speech through unique semantic features of comments.</a:t>
            </a:r>
            <a:endParaRPr b="1" sz="18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1800"/>
              <a:t>Enhance accuracy towards the the hate speech predictability.</a:t>
            </a:r>
            <a:endParaRPr sz="1800"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93457" y="1353950"/>
            <a:ext cx="7838100" cy="291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Extend “Bengali Hate Speech Dataset 2.0”.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Scrape data from different social media websites.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Normalize the dataset to remove links, tags, emojis, etc.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Annotate with 6 different categories of hate speech.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P</a:t>
            </a:r>
            <a:r>
              <a:rPr lang="en" sz="1800"/>
              <a:t>olitical, personal, geopolitical, religious, and gender abusive hate speech.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Using WordPiece vocabulary to create tokens</a:t>
            </a:r>
            <a:endParaRPr sz="1800"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Pre-Training BERT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06550" y="1496584"/>
            <a:ext cx="3935400" cy="2832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╸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The input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sequence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is maximum 512 in length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╸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[CLS] and [SEP] tokens are added, [CLS] being the classifier token.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╸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ELECTRA model is used for pre-training that uses Replaced Token Detection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╸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ELECTRA provides better result than standard Masked Language Model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-13662"/>
          <a:stretch/>
        </p:blipFill>
        <p:spPr>
          <a:xfrm>
            <a:off x="4333100" y="1234269"/>
            <a:ext cx="4584250" cy="22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6017538" y="413475"/>
            <a:ext cx="26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126053" y="3558275"/>
            <a:ext cx="31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Fig1: Input embeddings for BERT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- Tuning </a:t>
            </a:r>
            <a:r>
              <a:rPr lang="en"/>
              <a:t>BERT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544607" y="1331650"/>
            <a:ext cx="4453500" cy="351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╸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Fully Connected </a:t>
            </a:r>
            <a:r>
              <a:rPr lang="en" sz="1500">
                <a:latin typeface="Barlow"/>
                <a:ea typeface="Barlow"/>
                <a:cs typeface="Barlow"/>
                <a:sym typeface="Barlow"/>
              </a:rPr>
              <a:t>feedforward</a:t>
            </a:r>
            <a:r>
              <a:rPr lang="en" sz="1500">
                <a:latin typeface="Barlow"/>
                <a:ea typeface="Barlow"/>
                <a:cs typeface="Barlow"/>
                <a:sym typeface="Barlow"/>
              </a:rPr>
              <a:t> layer is added on top of the </a:t>
            </a:r>
            <a:r>
              <a:rPr lang="en" sz="1500">
                <a:latin typeface="Barlow"/>
                <a:ea typeface="Barlow"/>
                <a:cs typeface="Barlow"/>
                <a:sym typeface="Barlow"/>
              </a:rPr>
              <a:t>outermost</a:t>
            </a:r>
            <a:r>
              <a:rPr lang="en" sz="1500">
                <a:latin typeface="Barlow"/>
                <a:ea typeface="Barlow"/>
                <a:cs typeface="Barlow"/>
                <a:sym typeface="Barlow"/>
              </a:rPr>
              <a:t> layer of the pre-trained BERT.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╸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Only [CLS] token from the output tokens is used for classification.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╸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Softmax layer outputs probability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╸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Compare with actual value and Cross Entropy Loss will be calculated.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╸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Compare results with BanglaBERT and Multilingual BERT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6017538" y="413475"/>
            <a:ext cx="26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796165" y="4465716"/>
            <a:ext cx="411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Fig2:  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The fine-tuning of the BERT to classify hate category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391" y="413466"/>
            <a:ext cx="2293550" cy="39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Challenges 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855300" y="1525400"/>
            <a:ext cx="7662900" cy="27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1.    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Bengali language has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lack of resources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2.      Dataset shortage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3.      Understand and classify proper context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4.      Linguistic features (example: determine hate speech)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5.      Accuracy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855275" y="1353950"/>
            <a:ext cx="7466700" cy="25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Neural Network for Hate Speech Detection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Create a Large data set of Bangla “Vulgar” words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Train BERT to understand the Context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Fight against Cyber Bullying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66950" y="1367175"/>
            <a:ext cx="8210100" cy="32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AutoNum type="arabicPeriod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Clark, K., Luong, M., Le, Q.V., &amp; Manning, C.D. (2020). ELECTRA: Pre-training Text Encoders as Discriminators Rather Than Generators. ArXiv, abs/2003.10555.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AutoNum type="arabicPeriod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Bhattacharjee, A., Hasan, T., Samin, K., Rahman, M., Iqbal, A., &amp; Shahriyar, R. (2021). BanglaBERT: Combating Embedding Barrier for Low-Resource Language Understanding. ArXiv, abs/2101.00204.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AutoNum type="arabicPeriod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Md. Rezaul K, Sumon K., Bharathi R (2020)  DeepHateExplainer: Explainable Hate Speech Detection in Under-resourced Bengali Language.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