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F91-AB83-47BB-A286-B3F31FB6AE0D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312C-5EBD-4D31-9C0A-C368B875AC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F91-AB83-47BB-A286-B3F31FB6AE0D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312C-5EBD-4D31-9C0A-C368B875A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F91-AB83-47BB-A286-B3F31FB6AE0D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312C-5EBD-4D31-9C0A-C368B875A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F91-AB83-47BB-A286-B3F31FB6AE0D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312C-5EBD-4D31-9C0A-C368B875A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F91-AB83-47BB-A286-B3F31FB6AE0D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B55312C-5EBD-4D31-9C0A-C368B875A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F91-AB83-47BB-A286-B3F31FB6AE0D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312C-5EBD-4D31-9C0A-C368B875A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F91-AB83-47BB-A286-B3F31FB6AE0D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312C-5EBD-4D31-9C0A-C368B875A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F91-AB83-47BB-A286-B3F31FB6AE0D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312C-5EBD-4D31-9C0A-C368B875A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F91-AB83-47BB-A286-B3F31FB6AE0D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312C-5EBD-4D31-9C0A-C368B875A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F91-AB83-47BB-A286-B3F31FB6AE0D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312C-5EBD-4D31-9C0A-C368B875A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DF91-AB83-47BB-A286-B3F31FB6AE0D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312C-5EBD-4D31-9C0A-C368B875A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D89DF91-AB83-47BB-A286-B3F31FB6AE0D}" type="datetimeFigureOut">
              <a:rPr lang="en-US" smtClean="0"/>
              <a:pPr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B55312C-5EBD-4D31-9C0A-C368B875A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971800"/>
            <a:ext cx="8077200" cy="838200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00B0F0"/>
                </a:solidFill>
              </a:rPr>
              <a:t>Checkers</a:t>
            </a:r>
            <a:endParaRPr lang="en-US" sz="6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Publication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Content Placeholder 3" descr="game_in_google pla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1981097"/>
            <a:ext cx="3200400" cy="4419703"/>
          </a:xfrm>
        </p:spPr>
      </p:pic>
      <p:sp>
        <p:nvSpPr>
          <p:cNvPr id="6" name="TextBox 5"/>
          <p:cNvSpPr txBox="1"/>
          <p:nvPr/>
        </p:nvSpPr>
        <p:spPr>
          <a:xfrm>
            <a:off x="381000" y="1305580"/>
            <a:ext cx="8097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Our Game in Google Play named Checkers (Easy)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Future Extension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04360"/>
          </a:xfrm>
        </p:spPr>
        <p:txBody>
          <a:bodyPr/>
          <a:lstStyle/>
          <a:p>
            <a:r>
              <a:rPr lang="en-US" dirty="0" err="1" smtClean="0"/>
              <a:t>Facebook</a:t>
            </a:r>
            <a:r>
              <a:rPr lang="en-US" dirty="0" smtClean="0"/>
              <a:t> Connect</a:t>
            </a:r>
          </a:p>
          <a:p>
            <a:r>
              <a:rPr lang="en-US" dirty="0" smtClean="0"/>
              <a:t>Leader Board</a:t>
            </a:r>
          </a:p>
          <a:p>
            <a:r>
              <a:rPr lang="en-US" dirty="0" smtClean="0"/>
              <a:t>Multiplayer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B0F0"/>
                </a:solidFill>
              </a:rPr>
              <a:t>Thank You</a:t>
            </a:r>
            <a:endParaRPr lang="en-US" sz="4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Final Year 1</a:t>
            </a:r>
            <a:r>
              <a:rPr lang="en-US" sz="3600" baseline="30000" dirty="0" smtClean="0">
                <a:solidFill>
                  <a:srgbClr val="00B0F0"/>
                </a:solidFill>
              </a:rPr>
              <a:t>st</a:t>
            </a:r>
            <a:r>
              <a:rPr lang="en-US" sz="3600" dirty="0" smtClean="0">
                <a:solidFill>
                  <a:srgbClr val="00B0F0"/>
                </a:solidFill>
              </a:rPr>
              <a:t> Semester CSE 702 (AI) Presentation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971800"/>
            <a:ext cx="4038600" cy="167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Md. </a:t>
            </a:r>
            <a:r>
              <a:rPr lang="en-US" sz="2400" dirty="0" err="1" smtClean="0"/>
              <a:t>Sakib</a:t>
            </a:r>
            <a:r>
              <a:rPr lang="en-US" sz="2400" dirty="0" smtClean="0"/>
              <a:t> </a:t>
            </a:r>
            <a:r>
              <a:rPr lang="en-US" sz="2400" dirty="0" err="1" smtClean="0"/>
              <a:t>Hasan</a:t>
            </a:r>
            <a:endParaRPr lang="en-US" sz="2400" dirty="0" smtClean="0"/>
          </a:p>
          <a:p>
            <a:r>
              <a:rPr lang="en-US" sz="2400" dirty="0" smtClean="0"/>
              <a:t>Reg:2013331508</a:t>
            </a:r>
          </a:p>
          <a:p>
            <a:r>
              <a:rPr lang="en-US" sz="2400" dirty="0" smtClean="0"/>
              <a:t>Session: 2013-2014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9600" y="2971800"/>
            <a:ext cx="4724400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Md.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Merazur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Rahman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Reg:2013331506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Session: 2013-2014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5410200"/>
            <a:ext cx="47244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Date: 5 August, 2018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Outline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Work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Screen Shots</a:t>
            </a:r>
          </a:p>
          <a:p>
            <a:r>
              <a:rPr lang="en-US" dirty="0" smtClean="0"/>
              <a:t>Playing Rules</a:t>
            </a:r>
          </a:p>
          <a:p>
            <a:r>
              <a:rPr lang="en-US" dirty="0" smtClean="0"/>
              <a:t>Future Extension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Existing Work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3622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 Checker is a very popular game and it comes with a verity of rules. Different parts of the world plays checkers with different rules with different names. There are a lot of existing checker game available in Google Play Store.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Goal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757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Goal is to Develop AI based game for Final Year 1</a:t>
            </a:r>
            <a:r>
              <a:rPr lang="en-US" baseline="30000" dirty="0" smtClean="0"/>
              <a:t>st</a:t>
            </a:r>
            <a:r>
              <a:rPr lang="en-US" dirty="0" smtClean="0"/>
              <a:t> Semester Artificial Intelligence Project.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Checkers is an AI based Android Game where one can play against machine.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Features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75760"/>
          </a:xfrm>
        </p:spPr>
        <p:txBody>
          <a:bodyPr/>
          <a:lstStyle/>
          <a:p>
            <a:r>
              <a:rPr lang="en-US" dirty="0" smtClean="0"/>
              <a:t>3D Android Game</a:t>
            </a:r>
          </a:p>
          <a:p>
            <a:r>
              <a:rPr lang="en-US" dirty="0" smtClean="0"/>
              <a:t>Two Player</a:t>
            </a:r>
          </a:p>
          <a:p>
            <a:r>
              <a:rPr lang="en-US" dirty="0" smtClean="0"/>
              <a:t>Single Player(AI)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Implementation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unity 3D Game Engine</a:t>
            </a:r>
          </a:p>
          <a:p>
            <a:r>
              <a:rPr lang="en-US" dirty="0" smtClean="0"/>
              <a:t>Use OF Graphics</a:t>
            </a:r>
          </a:p>
          <a:p>
            <a:r>
              <a:rPr lang="en-US" dirty="0" smtClean="0"/>
              <a:t>Simple AI Implementation  that can calculate one move ahead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Screen Shots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4" name="Picture 3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56667" y="3886200"/>
            <a:ext cx="4030133" cy="2343150"/>
          </a:xfrm>
          <a:prstGeom prst="rect">
            <a:avLst/>
          </a:prstGeom>
        </p:spPr>
      </p:pic>
      <p:pic>
        <p:nvPicPr>
          <p:cNvPr id="6" name="Picture 5" descr="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1447800"/>
            <a:ext cx="4114800" cy="2314575"/>
          </a:xfrm>
          <a:prstGeom prst="rect">
            <a:avLst/>
          </a:prstGeom>
        </p:spPr>
      </p:pic>
      <p:pic>
        <p:nvPicPr>
          <p:cNvPr id="7" name="Picture 6" descr="4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1800" y="1447800"/>
            <a:ext cx="4064000" cy="2286000"/>
          </a:xfrm>
          <a:prstGeom prst="rect">
            <a:avLst/>
          </a:prstGeom>
        </p:spPr>
      </p:pic>
      <p:pic>
        <p:nvPicPr>
          <p:cNvPr id="8" name="Picture 7" descr="5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3886200"/>
            <a:ext cx="4038600" cy="2271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Playing Rules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5" name="Content Placeholder 4" descr="2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9887"/>
            <a:ext cx="8229600" cy="46291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74</TotalTime>
  <Words>176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Checkers</vt:lpstr>
      <vt:lpstr>Final Year 1st Semester CSE 702 (AI) Presentation</vt:lpstr>
      <vt:lpstr>Outline</vt:lpstr>
      <vt:lpstr>Existing Work</vt:lpstr>
      <vt:lpstr>Goal</vt:lpstr>
      <vt:lpstr>Features</vt:lpstr>
      <vt:lpstr>Implementation</vt:lpstr>
      <vt:lpstr>Screen Shots</vt:lpstr>
      <vt:lpstr>Playing Rules</vt:lpstr>
      <vt:lpstr>Publication</vt:lpstr>
      <vt:lpstr>Future Extension</vt:lpstr>
      <vt:lpstr>Thank You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MerazS</dc:creator>
  <cp:lastModifiedBy>MerazS</cp:lastModifiedBy>
  <cp:revision>64</cp:revision>
  <dcterms:created xsi:type="dcterms:W3CDTF">2018-07-28T11:21:30Z</dcterms:created>
  <dcterms:modified xsi:type="dcterms:W3CDTF">2018-08-05T10:32:30Z</dcterms:modified>
</cp:coreProperties>
</file>