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9217F-3CE1-4B64-BFF2-E356233C1758}" v="31" dt="2024-09-12T17:30:15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3E54F-2CA3-42AA-B317-E6F2364833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DEE41B-3189-4D21-89D3-456099F9E77D}">
      <dgm:prSet/>
      <dgm:spPr/>
      <dgm:t>
        <a:bodyPr/>
        <a:lstStyle/>
        <a:p>
          <a:r>
            <a:rPr lang="en-US" b="1" i="0" baseline="0" dirty="0"/>
            <a:t>Overview of Python Programming</a:t>
          </a:r>
          <a:endParaRPr lang="en-US" b="1" dirty="0"/>
        </a:p>
      </dgm:t>
    </dgm:pt>
    <dgm:pt modelId="{051DEF94-971C-43DC-9C08-20D5413E7DFE}" type="parTrans" cxnId="{DAAECB4F-2F39-439B-A9BB-518D097062B4}">
      <dgm:prSet/>
      <dgm:spPr/>
      <dgm:t>
        <a:bodyPr/>
        <a:lstStyle/>
        <a:p>
          <a:endParaRPr lang="en-US"/>
        </a:p>
      </dgm:t>
    </dgm:pt>
    <dgm:pt modelId="{FB1FA969-388A-4BEA-9B88-979F8D19DA53}" type="sibTrans" cxnId="{DAAECB4F-2F39-439B-A9BB-518D097062B4}">
      <dgm:prSet/>
      <dgm:spPr/>
      <dgm:t>
        <a:bodyPr/>
        <a:lstStyle/>
        <a:p>
          <a:endParaRPr lang="en-US"/>
        </a:p>
      </dgm:t>
    </dgm:pt>
    <dgm:pt modelId="{9BBE7F91-F9D4-4588-AA64-D9E3230ABE1B}">
      <dgm:prSet/>
      <dgm:spPr/>
      <dgm:t>
        <a:bodyPr/>
        <a:lstStyle/>
        <a:p>
          <a:r>
            <a:rPr lang="en-US" b="1" i="0" baseline="0" dirty="0"/>
            <a:t>Basic Syntax</a:t>
          </a:r>
          <a:endParaRPr lang="en-US" b="1" dirty="0"/>
        </a:p>
      </dgm:t>
    </dgm:pt>
    <dgm:pt modelId="{FEA690A4-B8BC-450B-982B-AF96657B3567}" type="parTrans" cxnId="{843E3904-3310-4F3F-A169-4E48BCD201AA}">
      <dgm:prSet/>
      <dgm:spPr/>
      <dgm:t>
        <a:bodyPr/>
        <a:lstStyle/>
        <a:p>
          <a:endParaRPr lang="en-US"/>
        </a:p>
      </dgm:t>
    </dgm:pt>
    <dgm:pt modelId="{72F84DB6-66F6-46FB-A4D0-BAB5E0A70E9E}" type="sibTrans" cxnId="{843E3904-3310-4F3F-A169-4E48BCD201AA}">
      <dgm:prSet/>
      <dgm:spPr/>
      <dgm:t>
        <a:bodyPr/>
        <a:lstStyle/>
        <a:p>
          <a:endParaRPr lang="en-US"/>
        </a:p>
      </dgm:t>
    </dgm:pt>
    <dgm:pt modelId="{DECB9110-0E67-4541-BB99-9968FBA682C1}">
      <dgm:prSet/>
      <dgm:spPr/>
      <dgm:t>
        <a:bodyPr/>
        <a:lstStyle/>
        <a:p>
          <a:r>
            <a:rPr lang="en-US" b="1" i="0" baseline="0" dirty="0"/>
            <a:t>Variables and Data Types</a:t>
          </a:r>
          <a:endParaRPr lang="en-US" b="1" dirty="0"/>
        </a:p>
      </dgm:t>
    </dgm:pt>
    <dgm:pt modelId="{162B8106-3FEE-4B8C-86F8-4C6E20BA6601}" type="parTrans" cxnId="{47F5B8C9-E772-4296-9143-406F85953CF3}">
      <dgm:prSet/>
      <dgm:spPr/>
      <dgm:t>
        <a:bodyPr/>
        <a:lstStyle/>
        <a:p>
          <a:endParaRPr lang="en-US"/>
        </a:p>
      </dgm:t>
    </dgm:pt>
    <dgm:pt modelId="{19C22B0F-D89C-4DB6-8625-C23D4706B573}" type="sibTrans" cxnId="{47F5B8C9-E772-4296-9143-406F85953CF3}">
      <dgm:prSet/>
      <dgm:spPr/>
      <dgm:t>
        <a:bodyPr/>
        <a:lstStyle/>
        <a:p>
          <a:endParaRPr lang="en-US"/>
        </a:p>
      </dgm:t>
    </dgm:pt>
    <dgm:pt modelId="{FFB205D8-6172-4579-8A3C-FBB168190173}">
      <dgm:prSet/>
      <dgm:spPr/>
      <dgm:t>
        <a:bodyPr/>
        <a:lstStyle/>
        <a:p>
          <a:r>
            <a:rPr lang="en-US" b="1" i="0" baseline="0" dirty="0"/>
            <a:t>Practical Coding Session </a:t>
          </a:r>
          <a:endParaRPr lang="en-US" b="1" dirty="0"/>
        </a:p>
      </dgm:t>
    </dgm:pt>
    <dgm:pt modelId="{DC2DD5A8-C2CB-42ED-8CFC-32059BE49C83}" type="parTrans" cxnId="{E1969E17-54EB-49AB-8BE2-D80D58996CBD}">
      <dgm:prSet/>
      <dgm:spPr/>
      <dgm:t>
        <a:bodyPr/>
        <a:lstStyle/>
        <a:p>
          <a:endParaRPr lang="en-US"/>
        </a:p>
      </dgm:t>
    </dgm:pt>
    <dgm:pt modelId="{0AB417D3-F495-4416-9258-0D39CC58A52A}" type="sibTrans" cxnId="{E1969E17-54EB-49AB-8BE2-D80D58996CBD}">
      <dgm:prSet/>
      <dgm:spPr/>
      <dgm:t>
        <a:bodyPr/>
        <a:lstStyle/>
        <a:p>
          <a:endParaRPr lang="en-US"/>
        </a:p>
      </dgm:t>
    </dgm:pt>
    <dgm:pt modelId="{3D6F361F-EB7A-4997-9E06-81137CE6025A}" type="pres">
      <dgm:prSet presAssocID="{0A03E54F-2CA3-42AA-B317-E6F236483391}" presName="root" presStyleCnt="0">
        <dgm:presLayoutVars>
          <dgm:dir/>
          <dgm:resizeHandles val="exact"/>
        </dgm:presLayoutVars>
      </dgm:prSet>
      <dgm:spPr/>
    </dgm:pt>
    <dgm:pt modelId="{A4BAD041-A357-4656-8216-CBDF1FD51C74}" type="pres">
      <dgm:prSet presAssocID="{BFDEE41B-3189-4D21-89D3-456099F9E77D}" presName="compNode" presStyleCnt="0"/>
      <dgm:spPr/>
    </dgm:pt>
    <dgm:pt modelId="{EC01772A-E50B-4C16-B74E-C939766C72DD}" type="pres">
      <dgm:prSet presAssocID="{BFDEE41B-3189-4D21-89D3-456099F9E7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82849E-C739-47D8-97DE-7383AB6D69DD}" type="pres">
      <dgm:prSet presAssocID="{BFDEE41B-3189-4D21-89D3-456099F9E77D}" presName="spaceRect" presStyleCnt="0"/>
      <dgm:spPr/>
    </dgm:pt>
    <dgm:pt modelId="{69168B7E-DB8F-49CA-9A04-CC4B03DC2E62}" type="pres">
      <dgm:prSet presAssocID="{BFDEE41B-3189-4D21-89D3-456099F9E77D}" presName="textRect" presStyleLbl="revTx" presStyleIdx="0" presStyleCnt="4">
        <dgm:presLayoutVars>
          <dgm:chMax val="1"/>
          <dgm:chPref val="1"/>
        </dgm:presLayoutVars>
      </dgm:prSet>
      <dgm:spPr/>
    </dgm:pt>
    <dgm:pt modelId="{C5CD38AB-9126-4129-8B0D-5C1DE547B932}" type="pres">
      <dgm:prSet presAssocID="{FB1FA969-388A-4BEA-9B88-979F8D19DA53}" presName="sibTrans" presStyleCnt="0"/>
      <dgm:spPr/>
    </dgm:pt>
    <dgm:pt modelId="{9A757027-1F78-4195-97AC-751D6826FED5}" type="pres">
      <dgm:prSet presAssocID="{9BBE7F91-F9D4-4588-AA64-D9E3230ABE1B}" presName="compNode" presStyleCnt="0"/>
      <dgm:spPr/>
    </dgm:pt>
    <dgm:pt modelId="{0BAAE2F6-2AA3-433C-99A7-7A5FDEAA4B1F}" type="pres">
      <dgm:prSet presAssocID="{9BBE7F91-F9D4-4588-AA64-D9E3230ABE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A6024FD-A518-40A2-A284-3AEA8851CB45}" type="pres">
      <dgm:prSet presAssocID="{9BBE7F91-F9D4-4588-AA64-D9E3230ABE1B}" presName="spaceRect" presStyleCnt="0"/>
      <dgm:spPr/>
    </dgm:pt>
    <dgm:pt modelId="{AB9EA54F-8104-4C47-93BE-7B35884DCC31}" type="pres">
      <dgm:prSet presAssocID="{9BBE7F91-F9D4-4588-AA64-D9E3230ABE1B}" presName="textRect" presStyleLbl="revTx" presStyleIdx="1" presStyleCnt="4">
        <dgm:presLayoutVars>
          <dgm:chMax val="1"/>
          <dgm:chPref val="1"/>
        </dgm:presLayoutVars>
      </dgm:prSet>
      <dgm:spPr/>
    </dgm:pt>
    <dgm:pt modelId="{62FDC97A-FE5D-466C-B0EC-1E6B8580BDF4}" type="pres">
      <dgm:prSet presAssocID="{72F84DB6-66F6-46FB-A4D0-BAB5E0A70E9E}" presName="sibTrans" presStyleCnt="0"/>
      <dgm:spPr/>
    </dgm:pt>
    <dgm:pt modelId="{18140101-6631-4C9F-97EF-C07ED4D953C3}" type="pres">
      <dgm:prSet presAssocID="{DECB9110-0E67-4541-BB99-9968FBA682C1}" presName="compNode" presStyleCnt="0"/>
      <dgm:spPr/>
    </dgm:pt>
    <dgm:pt modelId="{463B2728-D246-4EE7-846A-F65D25794AD9}" type="pres">
      <dgm:prSet presAssocID="{DECB9110-0E67-4541-BB99-9968FBA682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6716F8-22A7-42B1-8B9D-551C0016C05B}" type="pres">
      <dgm:prSet presAssocID="{DECB9110-0E67-4541-BB99-9968FBA682C1}" presName="spaceRect" presStyleCnt="0"/>
      <dgm:spPr/>
    </dgm:pt>
    <dgm:pt modelId="{1F3BDC62-CA50-415C-B0E3-3FB5F2221BE5}" type="pres">
      <dgm:prSet presAssocID="{DECB9110-0E67-4541-BB99-9968FBA682C1}" presName="textRect" presStyleLbl="revTx" presStyleIdx="2" presStyleCnt="4">
        <dgm:presLayoutVars>
          <dgm:chMax val="1"/>
          <dgm:chPref val="1"/>
        </dgm:presLayoutVars>
      </dgm:prSet>
      <dgm:spPr/>
    </dgm:pt>
    <dgm:pt modelId="{C31983A9-A559-423C-A27D-F22B00863384}" type="pres">
      <dgm:prSet presAssocID="{19C22B0F-D89C-4DB6-8625-C23D4706B573}" presName="sibTrans" presStyleCnt="0"/>
      <dgm:spPr/>
    </dgm:pt>
    <dgm:pt modelId="{3D435DF3-37A5-4BFD-A2BE-DDC86E001427}" type="pres">
      <dgm:prSet presAssocID="{FFB205D8-6172-4579-8A3C-FBB168190173}" presName="compNode" presStyleCnt="0"/>
      <dgm:spPr/>
    </dgm:pt>
    <dgm:pt modelId="{CF6A6319-097E-4140-AF6E-5CCF3F0A632C}" type="pres">
      <dgm:prSet presAssocID="{FFB205D8-6172-4579-8A3C-FBB1681901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7F4403-538E-4AEE-8B6B-23CE2308637F}" type="pres">
      <dgm:prSet presAssocID="{FFB205D8-6172-4579-8A3C-FBB168190173}" presName="spaceRect" presStyleCnt="0"/>
      <dgm:spPr/>
    </dgm:pt>
    <dgm:pt modelId="{681976A2-253B-443C-823A-5499AB274D9F}" type="pres">
      <dgm:prSet presAssocID="{FFB205D8-6172-4579-8A3C-FBB1681901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3E3904-3310-4F3F-A169-4E48BCD201AA}" srcId="{0A03E54F-2CA3-42AA-B317-E6F236483391}" destId="{9BBE7F91-F9D4-4588-AA64-D9E3230ABE1B}" srcOrd="1" destOrd="0" parTransId="{FEA690A4-B8BC-450B-982B-AF96657B3567}" sibTransId="{72F84DB6-66F6-46FB-A4D0-BAB5E0A70E9E}"/>
    <dgm:cxn modelId="{E1969E17-54EB-49AB-8BE2-D80D58996CBD}" srcId="{0A03E54F-2CA3-42AA-B317-E6F236483391}" destId="{FFB205D8-6172-4579-8A3C-FBB168190173}" srcOrd="3" destOrd="0" parTransId="{DC2DD5A8-C2CB-42ED-8CFC-32059BE49C83}" sibTransId="{0AB417D3-F495-4416-9258-0D39CC58A52A}"/>
    <dgm:cxn modelId="{9073FA1D-57B3-49FC-B0F2-912728012AD9}" type="presOf" srcId="{FFB205D8-6172-4579-8A3C-FBB168190173}" destId="{681976A2-253B-443C-823A-5499AB274D9F}" srcOrd="0" destOrd="0" presId="urn:microsoft.com/office/officeart/2018/2/layout/IconLabelList"/>
    <dgm:cxn modelId="{FC52C021-B6B8-4E27-9B26-0E5ACA33A230}" type="presOf" srcId="{0A03E54F-2CA3-42AA-B317-E6F236483391}" destId="{3D6F361F-EB7A-4997-9E06-81137CE6025A}" srcOrd="0" destOrd="0" presId="urn:microsoft.com/office/officeart/2018/2/layout/IconLabelList"/>
    <dgm:cxn modelId="{D3FE012A-0D43-4BF3-A65A-0DB34551D1D8}" type="presOf" srcId="{9BBE7F91-F9D4-4588-AA64-D9E3230ABE1B}" destId="{AB9EA54F-8104-4C47-93BE-7B35884DCC31}" srcOrd="0" destOrd="0" presId="urn:microsoft.com/office/officeart/2018/2/layout/IconLabelList"/>
    <dgm:cxn modelId="{DAAECB4F-2F39-439B-A9BB-518D097062B4}" srcId="{0A03E54F-2CA3-42AA-B317-E6F236483391}" destId="{BFDEE41B-3189-4D21-89D3-456099F9E77D}" srcOrd="0" destOrd="0" parTransId="{051DEF94-971C-43DC-9C08-20D5413E7DFE}" sibTransId="{FB1FA969-388A-4BEA-9B88-979F8D19DA53}"/>
    <dgm:cxn modelId="{2E052DBC-05C5-4B39-AC1D-3C1AF5C2B732}" type="presOf" srcId="{BFDEE41B-3189-4D21-89D3-456099F9E77D}" destId="{69168B7E-DB8F-49CA-9A04-CC4B03DC2E62}" srcOrd="0" destOrd="0" presId="urn:microsoft.com/office/officeart/2018/2/layout/IconLabelList"/>
    <dgm:cxn modelId="{47F5B8C9-E772-4296-9143-406F85953CF3}" srcId="{0A03E54F-2CA3-42AA-B317-E6F236483391}" destId="{DECB9110-0E67-4541-BB99-9968FBA682C1}" srcOrd="2" destOrd="0" parTransId="{162B8106-3FEE-4B8C-86F8-4C6E20BA6601}" sibTransId="{19C22B0F-D89C-4DB6-8625-C23D4706B573}"/>
    <dgm:cxn modelId="{D7CE94D6-A73B-4E22-8B72-3F6252CA93FA}" type="presOf" srcId="{DECB9110-0E67-4541-BB99-9968FBA682C1}" destId="{1F3BDC62-CA50-415C-B0E3-3FB5F2221BE5}" srcOrd="0" destOrd="0" presId="urn:microsoft.com/office/officeart/2018/2/layout/IconLabelList"/>
    <dgm:cxn modelId="{F5333FBE-6274-41DF-B276-95E34AE4ED4D}" type="presParOf" srcId="{3D6F361F-EB7A-4997-9E06-81137CE6025A}" destId="{A4BAD041-A357-4656-8216-CBDF1FD51C74}" srcOrd="0" destOrd="0" presId="urn:microsoft.com/office/officeart/2018/2/layout/IconLabelList"/>
    <dgm:cxn modelId="{48827012-5140-47AE-A539-E9A2249A704F}" type="presParOf" srcId="{A4BAD041-A357-4656-8216-CBDF1FD51C74}" destId="{EC01772A-E50B-4C16-B74E-C939766C72DD}" srcOrd="0" destOrd="0" presId="urn:microsoft.com/office/officeart/2018/2/layout/IconLabelList"/>
    <dgm:cxn modelId="{3E55946E-BB90-41CE-8C71-402F50A09CCE}" type="presParOf" srcId="{A4BAD041-A357-4656-8216-CBDF1FD51C74}" destId="{4082849E-C739-47D8-97DE-7383AB6D69DD}" srcOrd="1" destOrd="0" presId="urn:microsoft.com/office/officeart/2018/2/layout/IconLabelList"/>
    <dgm:cxn modelId="{EBACEEAE-E226-4435-AA76-5DC5E4213209}" type="presParOf" srcId="{A4BAD041-A357-4656-8216-CBDF1FD51C74}" destId="{69168B7E-DB8F-49CA-9A04-CC4B03DC2E62}" srcOrd="2" destOrd="0" presId="urn:microsoft.com/office/officeart/2018/2/layout/IconLabelList"/>
    <dgm:cxn modelId="{6F6888A0-E3F2-4B3E-9B96-0CDA5244BD76}" type="presParOf" srcId="{3D6F361F-EB7A-4997-9E06-81137CE6025A}" destId="{C5CD38AB-9126-4129-8B0D-5C1DE547B932}" srcOrd="1" destOrd="0" presId="urn:microsoft.com/office/officeart/2018/2/layout/IconLabelList"/>
    <dgm:cxn modelId="{E4BE5EDF-087D-4D5B-A4D4-7E0FE722CD33}" type="presParOf" srcId="{3D6F361F-EB7A-4997-9E06-81137CE6025A}" destId="{9A757027-1F78-4195-97AC-751D6826FED5}" srcOrd="2" destOrd="0" presId="urn:microsoft.com/office/officeart/2018/2/layout/IconLabelList"/>
    <dgm:cxn modelId="{97C8E9A9-82B4-49EF-886C-BABEEE706BFF}" type="presParOf" srcId="{9A757027-1F78-4195-97AC-751D6826FED5}" destId="{0BAAE2F6-2AA3-433C-99A7-7A5FDEAA4B1F}" srcOrd="0" destOrd="0" presId="urn:microsoft.com/office/officeart/2018/2/layout/IconLabelList"/>
    <dgm:cxn modelId="{8B166270-474D-4E5B-8487-FDE6AB6615E5}" type="presParOf" srcId="{9A757027-1F78-4195-97AC-751D6826FED5}" destId="{7A6024FD-A518-40A2-A284-3AEA8851CB45}" srcOrd="1" destOrd="0" presId="urn:microsoft.com/office/officeart/2018/2/layout/IconLabelList"/>
    <dgm:cxn modelId="{72B97853-9343-4C14-827C-C40B0CE0F7F3}" type="presParOf" srcId="{9A757027-1F78-4195-97AC-751D6826FED5}" destId="{AB9EA54F-8104-4C47-93BE-7B35884DCC31}" srcOrd="2" destOrd="0" presId="urn:microsoft.com/office/officeart/2018/2/layout/IconLabelList"/>
    <dgm:cxn modelId="{9661CF0E-2532-461B-9C95-58EB5D75E932}" type="presParOf" srcId="{3D6F361F-EB7A-4997-9E06-81137CE6025A}" destId="{62FDC97A-FE5D-466C-B0EC-1E6B8580BDF4}" srcOrd="3" destOrd="0" presId="urn:microsoft.com/office/officeart/2018/2/layout/IconLabelList"/>
    <dgm:cxn modelId="{78522F4B-ED8E-458D-8A90-8352710B0A7A}" type="presParOf" srcId="{3D6F361F-EB7A-4997-9E06-81137CE6025A}" destId="{18140101-6631-4C9F-97EF-C07ED4D953C3}" srcOrd="4" destOrd="0" presId="urn:microsoft.com/office/officeart/2018/2/layout/IconLabelList"/>
    <dgm:cxn modelId="{25543763-A099-4AC9-BE56-8CC54883EEDE}" type="presParOf" srcId="{18140101-6631-4C9F-97EF-C07ED4D953C3}" destId="{463B2728-D246-4EE7-846A-F65D25794AD9}" srcOrd="0" destOrd="0" presId="urn:microsoft.com/office/officeart/2018/2/layout/IconLabelList"/>
    <dgm:cxn modelId="{21EBA64E-9858-404F-A608-0B6CF081E349}" type="presParOf" srcId="{18140101-6631-4C9F-97EF-C07ED4D953C3}" destId="{E06716F8-22A7-42B1-8B9D-551C0016C05B}" srcOrd="1" destOrd="0" presId="urn:microsoft.com/office/officeart/2018/2/layout/IconLabelList"/>
    <dgm:cxn modelId="{B01D0018-F105-4BFC-ADB5-E6B7F38F53B4}" type="presParOf" srcId="{18140101-6631-4C9F-97EF-C07ED4D953C3}" destId="{1F3BDC62-CA50-415C-B0E3-3FB5F2221BE5}" srcOrd="2" destOrd="0" presId="urn:microsoft.com/office/officeart/2018/2/layout/IconLabelList"/>
    <dgm:cxn modelId="{40CC124A-EFD5-4FFD-BDD4-49934113C16D}" type="presParOf" srcId="{3D6F361F-EB7A-4997-9E06-81137CE6025A}" destId="{C31983A9-A559-423C-A27D-F22B00863384}" srcOrd="5" destOrd="0" presId="urn:microsoft.com/office/officeart/2018/2/layout/IconLabelList"/>
    <dgm:cxn modelId="{B9349B5F-C28E-4C83-B469-A280E0D50202}" type="presParOf" srcId="{3D6F361F-EB7A-4997-9E06-81137CE6025A}" destId="{3D435DF3-37A5-4BFD-A2BE-DDC86E001427}" srcOrd="6" destOrd="0" presId="urn:microsoft.com/office/officeart/2018/2/layout/IconLabelList"/>
    <dgm:cxn modelId="{A444F90E-FBAC-45F1-A76B-D25921F4359B}" type="presParOf" srcId="{3D435DF3-37A5-4BFD-A2BE-DDC86E001427}" destId="{CF6A6319-097E-4140-AF6E-5CCF3F0A632C}" srcOrd="0" destOrd="0" presId="urn:microsoft.com/office/officeart/2018/2/layout/IconLabelList"/>
    <dgm:cxn modelId="{9EDE4ED1-8A6A-4CBC-A1C6-C47C7046C324}" type="presParOf" srcId="{3D435DF3-37A5-4BFD-A2BE-DDC86E001427}" destId="{027F4403-538E-4AEE-8B6B-23CE2308637F}" srcOrd="1" destOrd="0" presId="urn:microsoft.com/office/officeart/2018/2/layout/IconLabelList"/>
    <dgm:cxn modelId="{401F38BD-C424-459C-8693-D71BD2CD894A}" type="presParOf" srcId="{3D435DF3-37A5-4BFD-A2BE-DDC86E001427}" destId="{681976A2-253B-443C-823A-5499AB274D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D2DCF-29E7-4D3E-B474-B2011D4E32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9256EB-CCB3-4EC4-8A8F-77928D398334}">
      <dgm:prSet/>
      <dgm:spPr/>
      <dgm:t>
        <a:bodyPr/>
        <a:lstStyle/>
        <a:p>
          <a:r>
            <a:rPr lang="en-US" b="0" i="0" baseline="0"/>
            <a:t>Python is a high-level, interpreted programming language.</a:t>
          </a:r>
          <a:endParaRPr lang="en-US"/>
        </a:p>
      </dgm:t>
    </dgm:pt>
    <dgm:pt modelId="{83EABD27-9336-408C-8BE7-71F0FF0EAB7B}" type="parTrans" cxnId="{6C9C47EC-7EFD-4DC8-A498-95E9AB324D9C}">
      <dgm:prSet/>
      <dgm:spPr/>
      <dgm:t>
        <a:bodyPr/>
        <a:lstStyle/>
        <a:p>
          <a:endParaRPr lang="en-US"/>
        </a:p>
      </dgm:t>
    </dgm:pt>
    <dgm:pt modelId="{F2659B6A-2381-40F6-AD84-AA0A9817C6FF}" type="sibTrans" cxnId="{6C9C47EC-7EFD-4DC8-A498-95E9AB324D9C}">
      <dgm:prSet/>
      <dgm:spPr/>
      <dgm:t>
        <a:bodyPr/>
        <a:lstStyle/>
        <a:p>
          <a:endParaRPr lang="en-US"/>
        </a:p>
      </dgm:t>
    </dgm:pt>
    <dgm:pt modelId="{C1C01EF3-1A10-41B4-9877-F7E74015B62D}">
      <dgm:prSet/>
      <dgm:spPr/>
      <dgm:t>
        <a:bodyPr/>
        <a:lstStyle/>
        <a:p>
          <a:r>
            <a:rPr lang="en-US" b="0" i="0" baseline="0"/>
            <a:t>Created by Guido van Rossum in 1991.</a:t>
          </a:r>
          <a:endParaRPr lang="en-US"/>
        </a:p>
      </dgm:t>
    </dgm:pt>
    <dgm:pt modelId="{BB3157DC-237E-41B9-8477-3A49DFAB6588}" type="parTrans" cxnId="{612FDC97-4FE7-4DB0-A75F-A23EB5B012B0}">
      <dgm:prSet/>
      <dgm:spPr/>
      <dgm:t>
        <a:bodyPr/>
        <a:lstStyle/>
        <a:p>
          <a:endParaRPr lang="en-US"/>
        </a:p>
      </dgm:t>
    </dgm:pt>
    <dgm:pt modelId="{59B149C1-3755-48E3-B692-0EAC222A3B44}" type="sibTrans" cxnId="{612FDC97-4FE7-4DB0-A75F-A23EB5B012B0}">
      <dgm:prSet/>
      <dgm:spPr/>
      <dgm:t>
        <a:bodyPr/>
        <a:lstStyle/>
        <a:p>
          <a:endParaRPr lang="en-US"/>
        </a:p>
      </dgm:t>
    </dgm:pt>
    <dgm:pt modelId="{135F3FB3-02E1-4983-AB05-6F19B4EB71C3}">
      <dgm:prSet/>
      <dgm:spPr/>
      <dgm:t>
        <a:bodyPr/>
        <a:lstStyle/>
        <a:p>
          <a:r>
            <a:rPr lang="en-US" b="0" i="0" baseline="0"/>
            <a:t>Emphasizes simplicity and readability. </a:t>
          </a:r>
          <a:endParaRPr lang="en-US"/>
        </a:p>
      </dgm:t>
    </dgm:pt>
    <dgm:pt modelId="{FCFABE79-A5D8-4941-A78D-B748AA580D19}" type="parTrans" cxnId="{D2D120C1-2FA4-4F07-8ADE-436483F2F5B6}">
      <dgm:prSet/>
      <dgm:spPr/>
      <dgm:t>
        <a:bodyPr/>
        <a:lstStyle/>
        <a:p>
          <a:endParaRPr lang="en-US"/>
        </a:p>
      </dgm:t>
    </dgm:pt>
    <dgm:pt modelId="{7958D980-4243-477D-9552-928CE5AFCCD2}" type="sibTrans" cxnId="{D2D120C1-2FA4-4F07-8ADE-436483F2F5B6}">
      <dgm:prSet/>
      <dgm:spPr/>
      <dgm:t>
        <a:bodyPr/>
        <a:lstStyle/>
        <a:p>
          <a:endParaRPr lang="en-US"/>
        </a:p>
      </dgm:t>
    </dgm:pt>
    <dgm:pt modelId="{32506B3B-A084-419B-82D9-2D1A9E557C5D}" type="pres">
      <dgm:prSet presAssocID="{296D2DCF-29E7-4D3E-B474-B2011D4E3288}" presName="linear" presStyleCnt="0">
        <dgm:presLayoutVars>
          <dgm:animLvl val="lvl"/>
          <dgm:resizeHandles val="exact"/>
        </dgm:presLayoutVars>
      </dgm:prSet>
      <dgm:spPr/>
    </dgm:pt>
    <dgm:pt modelId="{439151BE-09D0-4E07-A028-E1B3F82375CB}" type="pres">
      <dgm:prSet presAssocID="{2D9256EB-CCB3-4EC4-8A8F-77928D3983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3D16A3-99B7-480B-B19D-FB6F9B9EB220}" type="pres">
      <dgm:prSet presAssocID="{F2659B6A-2381-40F6-AD84-AA0A9817C6FF}" presName="spacer" presStyleCnt="0"/>
      <dgm:spPr/>
    </dgm:pt>
    <dgm:pt modelId="{4E5ED037-F1CC-4650-AE51-7702EA506675}" type="pres">
      <dgm:prSet presAssocID="{C1C01EF3-1A10-41B4-9877-F7E74015B6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9D5973-2379-4EC3-9771-EF97893F78D0}" type="pres">
      <dgm:prSet presAssocID="{59B149C1-3755-48E3-B692-0EAC222A3B44}" presName="spacer" presStyleCnt="0"/>
      <dgm:spPr/>
    </dgm:pt>
    <dgm:pt modelId="{9949346D-189F-423B-8733-ACCCDA98DBB2}" type="pres">
      <dgm:prSet presAssocID="{135F3FB3-02E1-4983-AB05-6F19B4EB71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680636-472E-4841-ABEF-71EC775FC860}" type="presOf" srcId="{C1C01EF3-1A10-41B4-9877-F7E74015B62D}" destId="{4E5ED037-F1CC-4650-AE51-7702EA506675}" srcOrd="0" destOrd="0" presId="urn:microsoft.com/office/officeart/2005/8/layout/vList2"/>
    <dgm:cxn modelId="{9EE3147E-2AD8-4824-9A60-105CFC87A4B6}" type="presOf" srcId="{2D9256EB-CCB3-4EC4-8A8F-77928D398334}" destId="{439151BE-09D0-4E07-A028-E1B3F82375CB}" srcOrd="0" destOrd="0" presId="urn:microsoft.com/office/officeart/2005/8/layout/vList2"/>
    <dgm:cxn modelId="{612FDC97-4FE7-4DB0-A75F-A23EB5B012B0}" srcId="{296D2DCF-29E7-4D3E-B474-B2011D4E3288}" destId="{C1C01EF3-1A10-41B4-9877-F7E74015B62D}" srcOrd="1" destOrd="0" parTransId="{BB3157DC-237E-41B9-8477-3A49DFAB6588}" sibTransId="{59B149C1-3755-48E3-B692-0EAC222A3B44}"/>
    <dgm:cxn modelId="{35BAC7C0-D69B-4560-822F-02B54F0BBC37}" type="presOf" srcId="{296D2DCF-29E7-4D3E-B474-B2011D4E3288}" destId="{32506B3B-A084-419B-82D9-2D1A9E557C5D}" srcOrd="0" destOrd="0" presId="urn:microsoft.com/office/officeart/2005/8/layout/vList2"/>
    <dgm:cxn modelId="{D2D120C1-2FA4-4F07-8ADE-436483F2F5B6}" srcId="{296D2DCF-29E7-4D3E-B474-B2011D4E3288}" destId="{135F3FB3-02E1-4983-AB05-6F19B4EB71C3}" srcOrd="2" destOrd="0" parTransId="{FCFABE79-A5D8-4941-A78D-B748AA580D19}" sibTransId="{7958D980-4243-477D-9552-928CE5AFCCD2}"/>
    <dgm:cxn modelId="{6C9C47EC-7EFD-4DC8-A498-95E9AB324D9C}" srcId="{296D2DCF-29E7-4D3E-B474-B2011D4E3288}" destId="{2D9256EB-CCB3-4EC4-8A8F-77928D398334}" srcOrd="0" destOrd="0" parTransId="{83EABD27-9336-408C-8BE7-71F0FF0EAB7B}" sibTransId="{F2659B6A-2381-40F6-AD84-AA0A9817C6FF}"/>
    <dgm:cxn modelId="{3AC4A1F0-140A-41B3-908E-46C42A34DFFB}" type="presOf" srcId="{135F3FB3-02E1-4983-AB05-6F19B4EB71C3}" destId="{9949346D-189F-423B-8733-ACCCDA98DBB2}" srcOrd="0" destOrd="0" presId="urn:microsoft.com/office/officeart/2005/8/layout/vList2"/>
    <dgm:cxn modelId="{12E9B7AD-22E5-4E5B-8813-4AF939B28034}" type="presParOf" srcId="{32506B3B-A084-419B-82D9-2D1A9E557C5D}" destId="{439151BE-09D0-4E07-A028-E1B3F82375CB}" srcOrd="0" destOrd="0" presId="urn:microsoft.com/office/officeart/2005/8/layout/vList2"/>
    <dgm:cxn modelId="{7514820F-6D56-4CEA-9A5E-E2BD2D6FC4E8}" type="presParOf" srcId="{32506B3B-A084-419B-82D9-2D1A9E557C5D}" destId="{AE3D16A3-99B7-480B-B19D-FB6F9B9EB220}" srcOrd="1" destOrd="0" presId="urn:microsoft.com/office/officeart/2005/8/layout/vList2"/>
    <dgm:cxn modelId="{513FD087-15B3-4342-BBC7-5D09573569A4}" type="presParOf" srcId="{32506B3B-A084-419B-82D9-2D1A9E557C5D}" destId="{4E5ED037-F1CC-4650-AE51-7702EA506675}" srcOrd="2" destOrd="0" presId="urn:microsoft.com/office/officeart/2005/8/layout/vList2"/>
    <dgm:cxn modelId="{799B92CA-823D-4B83-9402-6B55546B523F}" type="presParOf" srcId="{32506B3B-A084-419B-82D9-2D1A9E557C5D}" destId="{609D5973-2379-4EC3-9771-EF97893F78D0}" srcOrd="3" destOrd="0" presId="urn:microsoft.com/office/officeart/2005/8/layout/vList2"/>
    <dgm:cxn modelId="{8D5C88B1-8AB0-4A5B-9246-F349791B8D47}" type="presParOf" srcId="{32506B3B-A084-419B-82D9-2D1A9E557C5D}" destId="{9949346D-189F-423B-8733-ACCCDA98DB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682AF-045B-45A8-9931-4339DF3B20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254A2E-3B88-44DE-8C9C-F745429F5C46}">
      <dgm:prSet custT="1"/>
      <dgm:spPr/>
      <dgm:t>
        <a:bodyPr/>
        <a:lstStyle/>
        <a:p>
          <a:r>
            <a:rPr lang="en-US" sz="2400" b="1" i="0" baseline="0" dirty="0">
              <a:effectLst/>
            </a:rPr>
            <a:t>Versatile: Web development, AI, data science, automation.</a:t>
          </a:r>
          <a:endParaRPr lang="en-US" sz="2400" b="1" dirty="0">
            <a:effectLst/>
          </a:endParaRPr>
        </a:p>
      </dgm:t>
    </dgm:pt>
    <dgm:pt modelId="{8BB52850-1961-4058-A55C-91F7AFCABB99}" type="parTrans" cxnId="{14560D2C-FFAA-4C60-B48D-843C63F9EE9A}">
      <dgm:prSet/>
      <dgm:spPr/>
      <dgm:t>
        <a:bodyPr/>
        <a:lstStyle/>
        <a:p>
          <a:endParaRPr lang="en-US"/>
        </a:p>
      </dgm:t>
    </dgm:pt>
    <dgm:pt modelId="{58B8E8D1-AFEB-4BC7-9A21-9CA057F9E94D}" type="sibTrans" cxnId="{14560D2C-FFAA-4C60-B48D-843C63F9EE9A}">
      <dgm:prSet/>
      <dgm:spPr/>
      <dgm:t>
        <a:bodyPr/>
        <a:lstStyle/>
        <a:p>
          <a:endParaRPr lang="en-US"/>
        </a:p>
      </dgm:t>
    </dgm:pt>
    <dgm:pt modelId="{BF1E4B83-13CC-4B55-9EEC-8535465A0D11}">
      <dgm:prSet/>
      <dgm:spPr/>
      <dgm:t>
        <a:bodyPr/>
        <a:lstStyle/>
        <a:p>
          <a:r>
            <a:rPr lang="en-US" b="1" i="0" baseline="0" dirty="0"/>
            <a:t>Easy-to-learn syntax.</a:t>
          </a:r>
          <a:endParaRPr lang="en-US" b="1" dirty="0"/>
        </a:p>
      </dgm:t>
    </dgm:pt>
    <dgm:pt modelId="{10B409DC-FFA1-40FF-A3F1-DAF4570C8EC0}" type="parTrans" cxnId="{4532707F-D2C6-439C-B330-A3B6BBCB6BA5}">
      <dgm:prSet/>
      <dgm:spPr/>
      <dgm:t>
        <a:bodyPr/>
        <a:lstStyle/>
        <a:p>
          <a:endParaRPr lang="en-US"/>
        </a:p>
      </dgm:t>
    </dgm:pt>
    <dgm:pt modelId="{112EAD34-48AB-45C9-882E-04847A726E17}" type="sibTrans" cxnId="{4532707F-D2C6-439C-B330-A3B6BBCB6BA5}">
      <dgm:prSet/>
      <dgm:spPr/>
      <dgm:t>
        <a:bodyPr/>
        <a:lstStyle/>
        <a:p>
          <a:endParaRPr lang="en-US"/>
        </a:p>
      </dgm:t>
    </dgm:pt>
    <dgm:pt modelId="{4443344E-B58F-4957-8439-D4270B412E21}">
      <dgm:prSet/>
      <dgm:spPr/>
      <dgm:t>
        <a:bodyPr/>
        <a:lstStyle/>
        <a:p>
          <a:r>
            <a:rPr lang="en-US" b="1" i="0" baseline="0" dirty="0"/>
            <a:t>Extensive libraries and community support. </a:t>
          </a:r>
          <a:endParaRPr lang="en-US" b="1" dirty="0"/>
        </a:p>
      </dgm:t>
    </dgm:pt>
    <dgm:pt modelId="{47B13D07-6E8B-40BA-A310-BAFFEE174A28}" type="parTrans" cxnId="{C4F58491-E6E1-47C6-A00F-316B5472EAA5}">
      <dgm:prSet/>
      <dgm:spPr/>
      <dgm:t>
        <a:bodyPr/>
        <a:lstStyle/>
        <a:p>
          <a:endParaRPr lang="en-US"/>
        </a:p>
      </dgm:t>
    </dgm:pt>
    <dgm:pt modelId="{6FA9AD42-1033-46D6-ABFF-5BE126320568}" type="sibTrans" cxnId="{C4F58491-E6E1-47C6-A00F-316B5472EAA5}">
      <dgm:prSet/>
      <dgm:spPr/>
      <dgm:t>
        <a:bodyPr/>
        <a:lstStyle/>
        <a:p>
          <a:endParaRPr lang="en-US"/>
        </a:p>
      </dgm:t>
    </dgm:pt>
    <dgm:pt modelId="{06BAAB38-B6AC-4A3B-914E-7F7BF4615C42}" type="pres">
      <dgm:prSet presAssocID="{6F8682AF-045B-45A8-9931-4339DF3B20A9}" presName="root" presStyleCnt="0">
        <dgm:presLayoutVars>
          <dgm:dir/>
          <dgm:resizeHandles val="exact"/>
        </dgm:presLayoutVars>
      </dgm:prSet>
      <dgm:spPr/>
    </dgm:pt>
    <dgm:pt modelId="{25583B39-266E-4CB4-AC80-084E50D868E9}" type="pres">
      <dgm:prSet presAssocID="{03254A2E-3B88-44DE-8C9C-F745429F5C46}" presName="compNode" presStyleCnt="0"/>
      <dgm:spPr/>
    </dgm:pt>
    <dgm:pt modelId="{16683050-E993-41FB-8D52-D12DB679348B}" type="pres">
      <dgm:prSet presAssocID="{03254A2E-3B88-44DE-8C9C-F745429F5C46}" presName="bgRect" presStyleLbl="bgShp" presStyleIdx="0" presStyleCnt="3"/>
      <dgm:spPr/>
    </dgm:pt>
    <dgm:pt modelId="{B91BF873-9067-462B-8546-04AAEF264391}" type="pres">
      <dgm:prSet presAssocID="{03254A2E-3B88-44DE-8C9C-F745429F5C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3083FD5-D0C1-4729-844D-4022DD7CD169}" type="pres">
      <dgm:prSet presAssocID="{03254A2E-3B88-44DE-8C9C-F745429F5C46}" presName="spaceRect" presStyleCnt="0"/>
      <dgm:spPr/>
    </dgm:pt>
    <dgm:pt modelId="{22189A1D-8CEB-47F3-8DE2-97E03467A624}" type="pres">
      <dgm:prSet presAssocID="{03254A2E-3B88-44DE-8C9C-F745429F5C46}" presName="parTx" presStyleLbl="revTx" presStyleIdx="0" presStyleCnt="3">
        <dgm:presLayoutVars>
          <dgm:chMax val="0"/>
          <dgm:chPref val="0"/>
        </dgm:presLayoutVars>
      </dgm:prSet>
      <dgm:spPr/>
    </dgm:pt>
    <dgm:pt modelId="{313DB683-AC68-498D-BE18-49E6A5BD06B1}" type="pres">
      <dgm:prSet presAssocID="{58B8E8D1-AFEB-4BC7-9A21-9CA057F9E94D}" presName="sibTrans" presStyleCnt="0"/>
      <dgm:spPr/>
    </dgm:pt>
    <dgm:pt modelId="{87CDAF5F-D478-4555-8957-A3F4C3A1BA8C}" type="pres">
      <dgm:prSet presAssocID="{BF1E4B83-13CC-4B55-9EEC-8535465A0D11}" presName="compNode" presStyleCnt="0"/>
      <dgm:spPr/>
    </dgm:pt>
    <dgm:pt modelId="{DA500B4B-D420-4082-B64D-B401768ACE78}" type="pres">
      <dgm:prSet presAssocID="{BF1E4B83-13CC-4B55-9EEC-8535465A0D11}" presName="bgRect" presStyleLbl="bgShp" presStyleIdx="1" presStyleCnt="3"/>
      <dgm:spPr/>
    </dgm:pt>
    <dgm:pt modelId="{F00D9471-63F1-4BA9-BC8F-24C172CB766D}" type="pres">
      <dgm:prSet presAssocID="{BF1E4B83-13CC-4B55-9EEC-8535465A0D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4C22634-9412-4A5A-8906-76D349CEAB59}" type="pres">
      <dgm:prSet presAssocID="{BF1E4B83-13CC-4B55-9EEC-8535465A0D11}" presName="spaceRect" presStyleCnt="0"/>
      <dgm:spPr/>
    </dgm:pt>
    <dgm:pt modelId="{03FB3AA0-A176-4DF8-85C9-48DAF4E2B662}" type="pres">
      <dgm:prSet presAssocID="{BF1E4B83-13CC-4B55-9EEC-8535465A0D11}" presName="parTx" presStyleLbl="revTx" presStyleIdx="1" presStyleCnt="3">
        <dgm:presLayoutVars>
          <dgm:chMax val="0"/>
          <dgm:chPref val="0"/>
        </dgm:presLayoutVars>
      </dgm:prSet>
      <dgm:spPr/>
    </dgm:pt>
    <dgm:pt modelId="{2F6700F7-DA0E-49D7-8E15-79910055D1EC}" type="pres">
      <dgm:prSet presAssocID="{112EAD34-48AB-45C9-882E-04847A726E17}" presName="sibTrans" presStyleCnt="0"/>
      <dgm:spPr/>
    </dgm:pt>
    <dgm:pt modelId="{1456A34B-1842-4562-9109-80ED284C35EE}" type="pres">
      <dgm:prSet presAssocID="{4443344E-B58F-4957-8439-D4270B412E21}" presName="compNode" presStyleCnt="0"/>
      <dgm:spPr/>
    </dgm:pt>
    <dgm:pt modelId="{4AC5359D-C5B6-465D-8588-25C7E033FEAD}" type="pres">
      <dgm:prSet presAssocID="{4443344E-B58F-4957-8439-D4270B412E21}" presName="bgRect" presStyleLbl="bgShp" presStyleIdx="2" presStyleCnt="3"/>
      <dgm:spPr/>
    </dgm:pt>
    <dgm:pt modelId="{E4A05421-21A5-48E7-8014-4D95D213EF2D}" type="pres">
      <dgm:prSet presAssocID="{4443344E-B58F-4957-8439-D4270B412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0F20291-677B-40A5-8675-3B18DD1F32BF}" type="pres">
      <dgm:prSet presAssocID="{4443344E-B58F-4957-8439-D4270B412E21}" presName="spaceRect" presStyleCnt="0"/>
      <dgm:spPr/>
    </dgm:pt>
    <dgm:pt modelId="{7C27F233-4039-4EB1-A5B4-10C93ADD389D}" type="pres">
      <dgm:prSet presAssocID="{4443344E-B58F-4957-8439-D4270B412E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D9A201-4B77-41DB-8EF1-08F475DD28E6}" type="presOf" srcId="{BF1E4B83-13CC-4B55-9EEC-8535465A0D11}" destId="{03FB3AA0-A176-4DF8-85C9-48DAF4E2B662}" srcOrd="0" destOrd="0" presId="urn:microsoft.com/office/officeart/2018/2/layout/IconVerticalSolidList"/>
    <dgm:cxn modelId="{14560D2C-FFAA-4C60-B48D-843C63F9EE9A}" srcId="{6F8682AF-045B-45A8-9931-4339DF3B20A9}" destId="{03254A2E-3B88-44DE-8C9C-F745429F5C46}" srcOrd="0" destOrd="0" parTransId="{8BB52850-1961-4058-A55C-91F7AFCABB99}" sibTransId="{58B8E8D1-AFEB-4BC7-9A21-9CA057F9E94D}"/>
    <dgm:cxn modelId="{E6B5E869-DD9F-4B2E-95B3-6593C2AB2A3D}" type="presOf" srcId="{03254A2E-3B88-44DE-8C9C-F745429F5C46}" destId="{22189A1D-8CEB-47F3-8DE2-97E03467A624}" srcOrd="0" destOrd="0" presId="urn:microsoft.com/office/officeart/2018/2/layout/IconVerticalSolidList"/>
    <dgm:cxn modelId="{4532707F-D2C6-439C-B330-A3B6BBCB6BA5}" srcId="{6F8682AF-045B-45A8-9931-4339DF3B20A9}" destId="{BF1E4B83-13CC-4B55-9EEC-8535465A0D11}" srcOrd="1" destOrd="0" parTransId="{10B409DC-FFA1-40FF-A3F1-DAF4570C8EC0}" sibTransId="{112EAD34-48AB-45C9-882E-04847A726E17}"/>
    <dgm:cxn modelId="{DE434784-7B49-4C97-89E5-8F4207A0328F}" type="presOf" srcId="{4443344E-B58F-4957-8439-D4270B412E21}" destId="{7C27F233-4039-4EB1-A5B4-10C93ADD389D}" srcOrd="0" destOrd="0" presId="urn:microsoft.com/office/officeart/2018/2/layout/IconVerticalSolidList"/>
    <dgm:cxn modelId="{C4F58491-E6E1-47C6-A00F-316B5472EAA5}" srcId="{6F8682AF-045B-45A8-9931-4339DF3B20A9}" destId="{4443344E-B58F-4957-8439-D4270B412E21}" srcOrd="2" destOrd="0" parTransId="{47B13D07-6E8B-40BA-A310-BAFFEE174A28}" sibTransId="{6FA9AD42-1033-46D6-ABFF-5BE126320568}"/>
    <dgm:cxn modelId="{F7F5549E-CED4-4371-8E4E-A2F1D479CB45}" type="presOf" srcId="{6F8682AF-045B-45A8-9931-4339DF3B20A9}" destId="{06BAAB38-B6AC-4A3B-914E-7F7BF4615C42}" srcOrd="0" destOrd="0" presId="urn:microsoft.com/office/officeart/2018/2/layout/IconVerticalSolidList"/>
    <dgm:cxn modelId="{6936E0E3-391C-41D4-BB22-09CF9160507E}" type="presParOf" srcId="{06BAAB38-B6AC-4A3B-914E-7F7BF4615C42}" destId="{25583B39-266E-4CB4-AC80-084E50D868E9}" srcOrd="0" destOrd="0" presId="urn:microsoft.com/office/officeart/2018/2/layout/IconVerticalSolidList"/>
    <dgm:cxn modelId="{473DF46D-6C9F-4CA6-AC9C-8159692729D0}" type="presParOf" srcId="{25583B39-266E-4CB4-AC80-084E50D868E9}" destId="{16683050-E993-41FB-8D52-D12DB679348B}" srcOrd="0" destOrd="0" presId="urn:microsoft.com/office/officeart/2018/2/layout/IconVerticalSolidList"/>
    <dgm:cxn modelId="{64E8CC9C-DEEC-4E03-A520-C4708B5AAACA}" type="presParOf" srcId="{25583B39-266E-4CB4-AC80-084E50D868E9}" destId="{B91BF873-9067-462B-8546-04AAEF264391}" srcOrd="1" destOrd="0" presId="urn:microsoft.com/office/officeart/2018/2/layout/IconVerticalSolidList"/>
    <dgm:cxn modelId="{573B3E91-AD58-4DB2-91D9-D566FB3A6ABC}" type="presParOf" srcId="{25583B39-266E-4CB4-AC80-084E50D868E9}" destId="{73083FD5-D0C1-4729-844D-4022DD7CD169}" srcOrd="2" destOrd="0" presId="urn:microsoft.com/office/officeart/2018/2/layout/IconVerticalSolidList"/>
    <dgm:cxn modelId="{618730BC-2831-44F9-9350-3A809F322A30}" type="presParOf" srcId="{25583B39-266E-4CB4-AC80-084E50D868E9}" destId="{22189A1D-8CEB-47F3-8DE2-97E03467A624}" srcOrd="3" destOrd="0" presId="urn:microsoft.com/office/officeart/2018/2/layout/IconVerticalSolidList"/>
    <dgm:cxn modelId="{01FCE364-5CAD-444D-87A7-80C778659B8A}" type="presParOf" srcId="{06BAAB38-B6AC-4A3B-914E-7F7BF4615C42}" destId="{313DB683-AC68-498D-BE18-49E6A5BD06B1}" srcOrd="1" destOrd="0" presId="urn:microsoft.com/office/officeart/2018/2/layout/IconVerticalSolidList"/>
    <dgm:cxn modelId="{28DC7817-976B-494A-8663-76FB6A361014}" type="presParOf" srcId="{06BAAB38-B6AC-4A3B-914E-7F7BF4615C42}" destId="{87CDAF5F-D478-4555-8957-A3F4C3A1BA8C}" srcOrd="2" destOrd="0" presId="urn:microsoft.com/office/officeart/2018/2/layout/IconVerticalSolidList"/>
    <dgm:cxn modelId="{804BF1E1-0263-4D76-8F64-0B1B72D2DDC9}" type="presParOf" srcId="{87CDAF5F-D478-4555-8957-A3F4C3A1BA8C}" destId="{DA500B4B-D420-4082-B64D-B401768ACE78}" srcOrd="0" destOrd="0" presId="urn:microsoft.com/office/officeart/2018/2/layout/IconVerticalSolidList"/>
    <dgm:cxn modelId="{7A236360-BF05-4B8B-A6DF-AF2954065C03}" type="presParOf" srcId="{87CDAF5F-D478-4555-8957-A3F4C3A1BA8C}" destId="{F00D9471-63F1-4BA9-BC8F-24C172CB766D}" srcOrd="1" destOrd="0" presId="urn:microsoft.com/office/officeart/2018/2/layout/IconVerticalSolidList"/>
    <dgm:cxn modelId="{094E5048-FEB2-4C35-99B4-72EBB4E1A778}" type="presParOf" srcId="{87CDAF5F-D478-4555-8957-A3F4C3A1BA8C}" destId="{44C22634-9412-4A5A-8906-76D349CEAB59}" srcOrd="2" destOrd="0" presId="urn:microsoft.com/office/officeart/2018/2/layout/IconVerticalSolidList"/>
    <dgm:cxn modelId="{CD483363-9AFE-401E-8538-0028E52DCBED}" type="presParOf" srcId="{87CDAF5F-D478-4555-8957-A3F4C3A1BA8C}" destId="{03FB3AA0-A176-4DF8-85C9-48DAF4E2B662}" srcOrd="3" destOrd="0" presId="urn:microsoft.com/office/officeart/2018/2/layout/IconVerticalSolidList"/>
    <dgm:cxn modelId="{17AD3C5A-6619-4FC2-AFA4-6CA78C1E0177}" type="presParOf" srcId="{06BAAB38-B6AC-4A3B-914E-7F7BF4615C42}" destId="{2F6700F7-DA0E-49D7-8E15-79910055D1EC}" srcOrd="3" destOrd="0" presId="urn:microsoft.com/office/officeart/2018/2/layout/IconVerticalSolidList"/>
    <dgm:cxn modelId="{5A6C952E-7B7A-4410-AD20-4628E5A9751F}" type="presParOf" srcId="{06BAAB38-B6AC-4A3B-914E-7F7BF4615C42}" destId="{1456A34B-1842-4562-9109-80ED284C35EE}" srcOrd="4" destOrd="0" presId="urn:microsoft.com/office/officeart/2018/2/layout/IconVerticalSolidList"/>
    <dgm:cxn modelId="{CBED3D87-B4E4-49E6-ADC2-6CF55966D077}" type="presParOf" srcId="{1456A34B-1842-4562-9109-80ED284C35EE}" destId="{4AC5359D-C5B6-465D-8588-25C7E033FEAD}" srcOrd="0" destOrd="0" presId="urn:microsoft.com/office/officeart/2018/2/layout/IconVerticalSolidList"/>
    <dgm:cxn modelId="{D97C374E-09D0-401F-9213-F0851D8EC86F}" type="presParOf" srcId="{1456A34B-1842-4562-9109-80ED284C35EE}" destId="{E4A05421-21A5-48E7-8014-4D95D213EF2D}" srcOrd="1" destOrd="0" presId="urn:microsoft.com/office/officeart/2018/2/layout/IconVerticalSolidList"/>
    <dgm:cxn modelId="{20E5B10A-8DFB-48CF-8BF5-9237ECD98CA6}" type="presParOf" srcId="{1456A34B-1842-4562-9109-80ED284C35EE}" destId="{60F20291-677B-40A5-8675-3B18DD1F32BF}" srcOrd="2" destOrd="0" presId="urn:microsoft.com/office/officeart/2018/2/layout/IconVerticalSolidList"/>
    <dgm:cxn modelId="{EF0743D2-31BB-4C27-82FC-2ECD68FCB186}" type="presParOf" srcId="{1456A34B-1842-4562-9109-80ED284C35EE}" destId="{7C27F233-4039-4EB1-A5B4-10C93ADD38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41F14F-F8D0-4FBC-B8EA-ADA6E2A7B4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1C2A3B-94E6-4E42-8E96-EBFDFCFDBD8A}">
      <dgm:prSet/>
      <dgm:spPr/>
      <dgm:t>
        <a:bodyPr/>
        <a:lstStyle/>
        <a:p>
          <a:r>
            <a:rPr lang="en-US" b="1" i="0" baseline="0" dirty="0"/>
            <a:t>Widely used in companies like Google, Netflix, Instagram.</a:t>
          </a:r>
          <a:endParaRPr lang="en-US" b="1" dirty="0"/>
        </a:p>
      </dgm:t>
    </dgm:pt>
    <dgm:pt modelId="{8409B586-320D-4196-BEBA-47D9A1F7C4C2}" type="parTrans" cxnId="{B5EA56DC-FD6D-4048-BCFF-85EF258CE5FA}">
      <dgm:prSet/>
      <dgm:spPr/>
      <dgm:t>
        <a:bodyPr/>
        <a:lstStyle/>
        <a:p>
          <a:endParaRPr lang="en-US"/>
        </a:p>
      </dgm:t>
    </dgm:pt>
    <dgm:pt modelId="{E8643173-391F-4FE8-8446-0547D3D17567}" type="sibTrans" cxnId="{B5EA56DC-FD6D-4048-BCFF-85EF258CE5FA}">
      <dgm:prSet/>
      <dgm:spPr/>
      <dgm:t>
        <a:bodyPr/>
        <a:lstStyle/>
        <a:p>
          <a:endParaRPr lang="en-US"/>
        </a:p>
      </dgm:t>
    </dgm:pt>
    <dgm:pt modelId="{FF95A5E3-7191-460D-B54C-9958CF97F304}">
      <dgm:prSet/>
      <dgm:spPr/>
      <dgm:t>
        <a:bodyPr/>
        <a:lstStyle/>
        <a:p>
          <a:r>
            <a:rPr lang="en-US" b="1" i="0" baseline="0" dirty="0"/>
            <a:t>Data science and machine learning rely heavily on Python. </a:t>
          </a:r>
          <a:endParaRPr lang="en-US" b="1" dirty="0"/>
        </a:p>
      </dgm:t>
    </dgm:pt>
    <dgm:pt modelId="{85010467-4C6B-4CF2-BB95-CD26E064F4FF}" type="parTrans" cxnId="{09F30A50-4EF9-45F7-B104-F6BAB0A48354}">
      <dgm:prSet/>
      <dgm:spPr/>
      <dgm:t>
        <a:bodyPr/>
        <a:lstStyle/>
        <a:p>
          <a:endParaRPr lang="en-US"/>
        </a:p>
      </dgm:t>
    </dgm:pt>
    <dgm:pt modelId="{3302E4E2-36F6-4ADE-A3E0-FD4475D81631}" type="sibTrans" cxnId="{09F30A50-4EF9-45F7-B104-F6BAB0A48354}">
      <dgm:prSet/>
      <dgm:spPr/>
      <dgm:t>
        <a:bodyPr/>
        <a:lstStyle/>
        <a:p>
          <a:endParaRPr lang="en-US"/>
        </a:p>
      </dgm:t>
    </dgm:pt>
    <dgm:pt modelId="{AE618C61-E3CB-4B31-A12C-26ACFB84D534}" type="pres">
      <dgm:prSet presAssocID="{CD41F14F-F8D0-4FBC-B8EA-ADA6E2A7B463}" presName="root" presStyleCnt="0">
        <dgm:presLayoutVars>
          <dgm:dir/>
          <dgm:resizeHandles val="exact"/>
        </dgm:presLayoutVars>
      </dgm:prSet>
      <dgm:spPr/>
    </dgm:pt>
    <dgm:pt modelId="{FC6D54D6-5D8A-4EBC-B65A-4D8C3AEA4E8F}" type="pres">
      <dgm:prSet presAssocID="{1F1C2A3B-94E6-4E42-8E96-EBFDFCFDBD8A}" presName="compNode" presStyleCnt="0"/>
      <dgm:spPr/>
    </dgm:pt>
    <dgm:pt modelId="{B4E99820-5991-4F36-ABA3-69EB01F54506}" type="pres">
      <dgm:prSet presAssocID="{1F1C2A3B-94E6-4E42-8E96-EBFDFCFDBD8A}" presName="bgRect" presStyleLbl="bgShp" presStyleIdx="0" presStyleCnt="2"/>
      <dgm:spPr/>
    </dgm:pt>
    <dgm:pt modelId="{932DFF38-4FC9-4BFC-9173-A60D58061DF4}" type="pres">
      <dgm:prSet presAssocID="{1F1C2A3B-94E6-4E42-8E96-EBFDFCFDBD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8DEBC4EB-F656-47F6-9C48-9AC374E82229}" type="pres">
      <dgm:prSet presAssocID="{1F1C2A3B-94E6-4E42-8E96-EBFDFCFDBD8A}" presName="spaceRect" presStyleCnt="0"/>
      <dgm:spPr/>
    </dgm:pt>
    <dgm:pt modelId="{420389B3-F84E-41B1-9A97-277C6E4F02D7}" type="pres">
      <dgm:prSet presAssocID="{1F1C2A3B-94E6-4E42-8E96-EBFDFCFDBD8A}" presName="parTx" presStyleLbl="revTx" presStyleIdx="0" presStyleCnt="2">
        <dgm:presLayoutVars>
          <dgm:chMax val="0"/>
          <dgm:chPref val="0"/>
        </dgm:presLayoutVars>
      </dgm:prSet>
      <dgm:spPr/>
    </dgm:pt>
    <dgm:pt modelId="{8DA21C1E-6BBE-416C-9353-0B9CD7167CA0}" type="pres">
      <dgm:prSet presAssocID="{E8643173-391F-4FE8-8446-0547D3D17567}" presName="sibTrans" presStyleCnt="0"/>
      <dgm:spPr/>
    </dgm:pt>
    <dgm:pt modelId="{72B0AD8C-1984-4C10-9AA4-F62DB48D88E0}" type="pres">
      <dgm:prSet presAssocID="{FF95A5E3-7191-460D-B54C-9958CF97F304}" presName="compNode" presStyleCnt="0"/>
      <dgm:spPr/>
    </dgm:pt>
    <dgm:pt modelId="{0352E7D9-254B-4618-A5FF-32E5C4786ABB}" type="pres">
      <dgm:prSet presAssocID="{FF95A5E3-7191-460D-B54C-9958CF97F304}" presName="bgRect" presStyleLbl="bgShp" presStyleIdx="1" presStyleCnt="2"/>
      <dgm:spPr/>
    </dgm:pt>
    <dgm:pt modelId="{7D8CB536-FE8D-4F35-9202-9D1FF061A123}" type="pres">
      <dgm:prSet presAssocID="{FF95A5E3-7191-460D-B54C-9958CF97F3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636D343-3284-4BC6-A728-C4145BC6C47E}" type="pres">
      <dgm:prSet presAssocID="{FF95A5E3-7191-460D-B54C-9958CF97F304}" presName="spaceRect" presStyleCnt="0"/>
      <dgm:spPr/>
    </dgm:pt>
    <dgm:pt modelId="{A304B15E-BD4D-49E4-9933-5F59FDF1E943}" type="pres">
      <dgm:prSet presAssocID="{FF95A5E3-7191-460D-B54C-9958CF97F3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B9A035-DA96-4962-96AE-F6A6471A54E5}" type="presOf" srcId="{CD41F14F-F8D0-4FBC-B8EA-ADA6E2A7B463}" destId="{AE618C61-E3CB-4B31-A12C-26ACFB84D534}" srcOrd="0" destOrd="0" presId="urn:microsoft.com/office/officeart/2018/2/layout/IconVerticalSolidList"/>
    <dgm:cxn modelId="{0863824F-6A74-4671-A337-1E183E3261BA}" type="presOf" srcId="{1F1C2A3B-94E6-4E42-8E96-EBFDFCFDBD8A}" destId="{420389B3-F84E-41B1-9A97-277C6E4F02D7}" srcOrd="0" destOrd="0" presId="urn:microsoft.com/office/officeart/2018/2/layout/IconVerticalSolidList"/>
    <dgm:cxn modelId="{09F30A50-4EF9-45F7-B104-F6BAB0A48354}" srcId="{CD41F14F-F8D0-4FBC-B8EA-ADA6E2A7B463}" destId="{FF95A5E3-7191-460D-B54C-9958CF97F304}" srcOrd="1" destOrd="0" parTransId="{85010467-4C6B-4CF2-BB95-CD26E064F4FF}" sibTransId="{3302E4E2-36F6-4ADE-A3E0-FD4475D81631}"/>
    <dgm:cxn modelId="{B5EA56DC-FD6D-4048-BCFF-85EF258CE5FA}" srcId="{CD41F14F-F8D0-4FBC-B8EA-ADA6E2A7B463}" destId="{1F1C2A3B-94E6-4E42-8E96-EBFDFCFDBD8A}" srcOrd="0" destOrd="0" parTransId="{8409B586-320D-4196-BEBA-47D9A1F7C4C2}" sibTransId="{E8643173-391F-4FE8-8446-0547D3D17567}"/>
    <dgm:cxn modelId="{23ECCFEE-A8E7-48DD-9D9F-308167A358E4}" type="presOf" srcId="{FF95A5E3-7191-460D-B54C-9958CF97F304}" destId="{A304B15E-BD4D-49E4-9933-5F59FDF1E943}" srcOrd="0" destOrd="0" presId="urn:microsoft.com/office/officeart/2018/2/layout/IconVerticalSolidList"/>
    <dgm:cxn modelId="{8EB035EB-F4C6-450C-BC32-8D833E4A52EE}" type="presParOf" srcId="{AE618C61-E3CB-4B31-A12C-26ACFB84D534}" destId="{FC6D54D6-5D8A-4EBC-B65A-4D8C3AEA4E8F}" srcOrd="0" destOrd="0" presId="urn:microsoft.com/office/officeart/2018/2/layout/IconVerticalSolidList"/>
    <dgm:cxn modelId="{D042DA7D-EA16-4AB0-A668-A0C610C713CC}" type="presParOf" srcId="{FC6D54D6-5D8A-4EBC-B65A-4D8C3AEA4E8F}" destId="{B4E99820-5991-4F36-ABA3-69EB01F54506}" srcOrd="0" destOrd="0" presId="urn:microsoft.com/office/officeart/2018/2/layout/IconVerticalSolidList"/>
    <dgm:cxn modelId="{D6A486B5-4BFA-4DED-827C-5EED9417F338}" type="presParOf" srcId="{FC6D54D6-5D8A-4EBC-B65A-4D8C3AEA4E8F}" destId="{932DFF38-4FC9-4BFC-9173-A60D58061DF4}" srcOrd="1" destOrd="0" presId="urn:microsoft.com/office/officeart/2018/2/layout/IconVerticalSolidList"/>
    <dgm:cxn modelId="{B7351250-3452-4D07-8DA5-D530C78F4332}" type="presParOf" srcId="{FC6D54D6-5D8A-4EBC-B65A-4D8C3AEA4E8F}" destId="{8DEBC4EB-F656-47F6-9C48-9AC374E82229}" srcOrd="2" destOrd="0" presId="urn:microsoft.com/office/officeart/2018/2/layout/IconVerticalSolidList"/>
    <dgm:cxn modelId="{EA74C4B8-5514-42D9-9019-ED2FC680E1E0}" type="presParOf" srcId="{FC6D54D6-5D8A-4EBC-B65A-4D8C3AEA4E8F}" destId="{420389B3-F84E-41B1-9A97-277C6E4F02D7}" srcOrd="3" destOrd="0" presId="urn:microsoft.com/office/officeart/2018/2/layout/IconVerticalSolidList"/>
    <dgm:cxn modelId="{5DDDCFE6-F74F-4AB6-AF84-34D0B2EEC9A3}" type="presParOf" srcId="{AE618C61-E3CB-4B31-A12C-26ACFB84D534}" destId="{8DA21C1E-6BBE-416C-9353-0B9CD7167CA0}" srcOrd="1" destOrd="0" presId="urn:microsoft.com/office/officeart/2018/2/layout/IconVerticalSolidList"/>
    <dgm:cxn modelId="{680222A6-A9C1-40DE-AFB9-DE1790C6EB7F}" type="presParOf" srcId="{AE618C61-E3CB-4B31-A12C-26ACFB84D534}" destId="{72B0AD8C-1984-4C10-9AA4-F62DB48D88E0}" srcOrd="2" destOrd="0" presId="urn:microsoft.com/office/officeart/2018/2/layout/IconVerticalSolidList"/>
    <dgm:cxn modelId="{57B6B580-78A8-4529-8057-E673D6B3940B}" type="presParOf" srcId="{72B0AD8C-1984-4C10-9AA4-F62DB48D88E0}" destId="{0352E7D9-254B-4618-A5FF-32E5C4786ABB}" srcOrd="0" destOrd="0" presId="urn:microsoft.com/office/officeart/2018/2/layout/IconVerticalSolidList"/>
    <dgm:cxn modelId="{4A10E44A-6F98-4543-94E5-DF03D89F033D}" type="presParOf" srcId="{72B0AD8C-1984-4C10-9AA4-F62DB48D88E0}" destId="{7D8CB536-FE8D-4F35-9202-9D1FF061A123}" srcOrd="1" destOrd="0" presId="urn:microsoft.com/office/officeart/2018/2/layout/IconVerticalSolidList"/>
    <dgm:cxn modelId="{0161A2BB-556A-4175-97EE-0A24E3293F19}" type="presParOf" srcId="{72B0AD8C-1984-4C10-9AA4-F62DB48D88E0}" destId="{1636D343-3284-4BC6-A728-C4145BC6C47E}" srcOrd="2" destOrd="0" presId="urn:microsoft.com/office/officeart/2018/2/layout/IconVerticalSolidList"/>
    <dgm:cxn modelId="{17A74F7B-825F-4C74-B2E2-1301362B9285}" type="presParOf" srcId="{72B0AD8C-1984-4C10-9AA4-F62DB48D88E0}" destId="{A304B15E-BD4D-49E4-9933-5F59FDF1E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B5CD6E-AF47-476C-A540-2445E65A6B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4B2124-B628-4696-B3D6-EED0AE2E9BA3}">
      <dgm:prSet/>
      <dgm:spPr/>
      <dgm:t>
        <a:bodyPr/>
        <a:lstStyle/>
        <a:p>
          <a:r>
            <a:rPr lang="en-US" b="0" i="0" baseline="0"/>
            <a:t>Two modes:</a:t>
          </a:r>
          <a:endParaRPr lang="en-US"/>
        </a:p>
      </dgm:t>
    </dgm:pt>
    <dgm:pt modelId="{12C33CED-420F-4034-8B89-D9BA76D44E2A}" type="parTrans" cxnId="{1AB7EE0E-5DD5-40B9-B892-B3C1ED0DA5CB}">
      <dgm:prSet/>
      <dgm:spPr/>
      <dgm:t>
        <a:bodyPr/>
        <a:lstStyle/>
        <a:p>
          <a:endParaRPr lang="en-US"/>
        </a:p>
      </dgm:t>
    </dgm:pt>
    <dgm:pt modelId="{BA9F555A-7D3A-4497-ACEA-440474FE34FF}" type="sibTrans" cxnId="{1AB7EE0E-5DD5-40B9-B892-B3C1ED0DA5CB}">
      <dgm:prSet/>
      <dgm:spPr/>
      <dgm:t>
        <a:bodyPr/>
        <a:lstStyle/>
        <a:p>
          <a:endParaRPr lang="en-US"/>
        </a:p>
      </dgm:t>
    </dgm:pt>
    <dgm:pt modelId="{17B7F226-2677-4793-B68B-DD465907ED20}">
      <dgm:prSet/>
      <dgm:spPr/>
      <dgm:t>
        <a:bodyPr/>
        <a:lstStyle/>
        <a:p>
          <a:r>
            <a:rPr lang="en-US" b="1" i="0" baseline="0"/>
            <a:t>REPL</a:t>
          </a:r>
          <a:r>
            <a:rPr lang="en-US" b="0" i="0" baseline="0"/>
            <a:t> (Interactive mode)</a:t>
          </a:r>
          <a:endParaRPr lang="en-US"/>
        </a:p>
      </dgm:t>
    </dgm:pt>
    <dgm:pt modelId="{BADD44F5-5924-4980-8D98-AC6C40B236A2}" type="parTrans" cxnId="{21E886C4-CAED-42E6-982A-E57404CA12EB}">
      <dgm:prSet/>
      <dgm:spPr/>
      <dgm:t>
        <a:bodyPr/>
        <a:lstStyle/>
        <a:p>
          <a:endParaRPr lang="en-US"/>
        </a:p>
      </dgm:t>
    </dgm:pt>
    <dgm:pt modelId="{9DFA6D59-E527-47C8-830D-CA24A2074271}" type="sibTrans" cxnId="{21E886C4-CAED-42E6-982A-E57404CA12EB}">
      <dgm:prSet/>
      <dgm:spPr/>
      <dgm:t>
        <a:bodyPr/>
        <a:lstStyle/>
        <a:p>
          <a:endParaRPr lang="en-US"/>
        </a:p>
      </dgm:t>
    </dgm:pt>
    <dgm:pt modelId="{6D69C25E-000C-4CD6-8E26-B10E7CEBFDFF}">
      <dgm:prSet/>
      <dgm:spPr/>
      <dgm:t>
        <a:bodyPr/>
        <a:lstStyle/>
        <a:p>
          <a:r>
            <a:rPr lang="en-US" b="1" i="0" baseline="0"/>
            <a:t>Script Mode</a:t>
          </a:r>
          <a:r>
            <a:rPr lang="en-US" b="0" i="0" baseline="0"/>
            <a:t> </a:t>
          </a:r>
          <a:r>
            <a:rPr lang="en-US" b="0"/>
            <a:t>(saving .py files and executing)</a:t>
          </a:r>
          <a:endParaRPr lang="en-US"/>
        </a:p>
      </dgm:t>
    </dgm:pt>
    <dgm:pt modelId="{5979FB38-F7A7-48C7-9E46-119E7E70D191}" type="parTrans" cxnId="{E96209EE-D1B7-4816-A0BF-644C341846D9}">
      <dgm:prSet/>
      <dgm:spPr/>
      <dgm:t>
        <a:bodyPr/>
        <a:lstStyle/>
        <a:p>
          <a:endParaRPr lang="en-US"/>
        </a:p>
      </dgm:t>
    </dgm:pt>
    <dgm:pt modelId="{43A8DD8A-B107-4DD4-945D-50D2F1AE51D1}" type="sibTrans" cxnId="{E96209EE-D1B7-4816-A0BF-644C341846D9}">
      <dgm:prSet/>
      <dgm:spPr/>
      <dgm:t>
        <a:bodyPr/>
        <a:lstStyle/>
        <a:p>
          <a:endParaRPr lang="en-US"/>
        </a:p>
      </dgm:t>
    </dgm:pt>
    <dgm:pt modelId="{76910C6B-6D3F-4340-8E03-2063E521BD6F}">
      <dgm:prSet/>
      <dgm:spPr/>
      <dgm:t>
        <a:bodyPr/>
        <a:lstStyle/>
        <a:p>
          <a:r>
            <a:rPr lang="en-US" b="0" i="0" baseline="0" dirty="0"/>
            <a:t>Use IDEs like PyCharm, </a:t>
          </a:r>
          <a:r>
            <a:rPr lang="en-US" b="0" i="0" baseline="0" dirty="0">
              <a:solidFill>
                <a:schemeClr val="tx1">
                  <a:lumMod val="95000"/>
                  <a:lumOff val="5000"/>
                </a:schemeClr>
              </a:solidFill>
            </a:rPr>
            <a:t>VSCode,</a:t>
          </a:r>
          <a:r>
            <a:rPr lang="en-US" b="0" i="0" baseline="0" dirty="0"/>
            <a:t> or Python IDLE. </a:t>
          </a:r>
          <a:endParaRPr lang="en-US" dirty="0"/>
        </a:p>
      </dgm:t>
    </dgm:pt>
    <dgm:pt modelId="{D8F101B0-3285-453F-A830-D61D93B09C63}" type="parTrans" cxnId="{0319BE91-71DE-4F6E-88DC-8DE9235169B1}">
      <dgm:prSet/>
      <dgm:spPr/>
      <dgm:t>
        <a:bodyPr/>
        <a:lstStyle/>
        <a:p>
          <a:endParaRPr lang="en-US"/>
        </a:p>
      </dgm:t>
    </dgm:pt>
    <dgm:pt modelId="{90077329-51CB-4951-BE7F-40E549F2CAB5}" type="sibTrans" cxnId="{0319BE91-71DE-4F6E-88DC-8DE9235169B1}">
      <dgm:prSet/>
      <dgm:spPr/>
      <dgm:t>
        <a:bodyPr/>
        <a:lstStyle/>
        <a:p>
          <a:endParaRPr lang="en-US"/>
        </a:p>
      </dgm:t>
    </dgm:pt>
    <dgm:pt modelId="{6A697CCC-E12A-438C-806C-99E3CF3D7158}" type="pres">
      <dgm:prSet presAssocID="{21B5CD6E-AF47-476C-A540-2445E65A6B30}" presName="linear" presStyleCnt="0">
        <dgm:presLayoutVars>
          <dgm:animLvl val="lvl"/>
          <dgm:resizeHandles val="exact"/>
        </dgm:presLayoutVars>
      </dgm:prSet>
      <dgm:spPr/>
    </dgm:pt>
    <dgm:pt modelId="{FB413C07-122B-40E7-AE72-2525D4806A03}" type="pres">
      <dgm:prSet presAssocID="{CF4B2124-B628-4696-B3D6-EED0AE2E9B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ED249E-5C22-4493-9E4A-95AB99A642D1}" type="pres">
      <dgm:prSet presAssocID="{CF4B2124-B628-4696-B3D6-EED0AE2E9BA3}" presName="childText" presStyleLbl="revTx" presStyleIdx="0" presStyleCnt="1">
        <dgm:presLayoutVars>
          <dgm:bulletEnabled val="1"/>
        </dgm:presLayoutVars>
      </dgm:prSet>
      <dgm:spPr/>
    </dgm:pt>
    <dgm:pt modelId="{4038A492-D920-4678-8730-3382DC83143D}" type="pres">
      <dgm:prSet presAssocID="{76910C6B-6D3F-4340-8E03-2063E521BD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AB7EE0E-5DD5-40B9-B892-B3C1ED0DA5CB}" srcId="{21B5CD6E-AF47-476C-A540-2445E65A6B30}" destId="{CF4B2124-B628-4696-B3D6-EED0AE2E9BA3}" srcOrd="0" destOrd="0" parTransId="{12C33CED-420F-4034-8B89-D9BA76D44E2A}" sibTransId="{BA9F555A-7D3A-4497-ACEA-440474FE34FF}"/>
    <dgm:cxn modelId="{F32BCE12-0FBE-423C-97EB-7DE98825D9B7}" type="presOf" srcId="{6D69C25E-000C-4CD6-8E26-B10E7CEBFDFF}" destId="{95ED249E-5C22-4493-9E4A-95AB99A642D1}" srcOrd="0" destOrd="1" presId="urn:microsoft.com/office/officeart/2005/8/layout/vList2"/>
    <dgm:cxn modelId="{DAC32A8C-E773-4956-9F58-6AD7CE792CBA}" type="presOf" srcId="{21B5CD6E-AF47-476C-A540-2445E65A6B30}" destId="{6A697CCC-E12A-438C-806C-99E3CF3D7158}" srcOrd="0" destOrd="0" presId="urn:microsoft.com/office/officeart/2005/8/layout/vList2"/>
    <dgm:cxn modelId="{0319BE91-71DE-4F6E-88DC-8DE9235169B1}" srcId="{21B5CD6E-AF47-476C-A540-2445E65A6B30}" destId="{76910C6B-6D3F-4340-8E03-2063E521BD6F}" srcOrd="1" destOrd="0" parTransId="{D8F101B0-3285-453F-A830-D61D93B09C63}" sibTransId="{90077329-51CB-4951-BE7F-40E549F2CAB5}"/>
    <dgm:cxn modelId="{2659829E-2C5E-4C5B-AA72-5C5BD9E4C568}" type="presOf" srcId="{CF4B2124-B628-4696-B3D6-EED0AE2E9BA3}" destId="{FB413C07-122B-40E7-AE72-2525D4806A03}" srcOrd="0" destOrd="0" presId="urn:microsoft.com/office/officeart/2005/8/layout/vList2"/>
    <dgm:cxn modelId="{5E3B3DA5-7A29-435F-B32B-BFD502B2AEB4}" type="presOf" srcId="{76910C6B-6D3F-4340-8E03-2063E521BD6F}" destId="{4038A492-D920-4678-8730-3382DC83143D}" srcOrd="0" destOrd="0" presId="urn:microsoft.com/office/officeart/2005/8/layout/vList2"/>
    <dgm:cxn modelId="{7C581DC2-4A33-426A-81B4-2E1B6C46F449}" type="presOf" srcId="{17B7F226-2677-4793-B68B-DD465907ED20}" destId="{95ED249E-5C22-4493-9E4A-95AB99A642D1}" srcOrd="0" destOrd="0" presId="urn:microsoft.com/office/officeart/2005/8/layout/vList2"/>
    <dgm:cxn modelId="{21E886C4-CAED-42E6-982A-E57404CA12EB}" srcId="{CF4B2124-B628-4696-B3D6-EED0AE2E9BA3}" destId="{17B7F226-2677-4793-B68B-DD465907ED20}" srcOrd="0" destOrd="0" parTransId="{BADD44F5-5924-4980-8D98-AC6C40B236A2}" sibTransId="{9DFA6D59-E527-47C8-830D-CA24A2074271}"/>
    <dgm:cxn modelId="{E96209EE-D1B7-4816-A0BF-644C341846D9}" srcId="{CF4B2124-B628-4696-B3D6-EED0AE2E9BA3}" destId="{6D69C25E-000C-4CD6-8E26-B10E7CEBFDFF}" srcOrd="1" destOrd="0" parTransId="{5979FB38-F7A7-48C7-9E46-119E7E70D191}" sibTransId="{43A8DD8A-B107-4DD4-945D-50D2F1AE51D1}"/>
    <dgm:cxn modelId="{B602CED7-13DB-4461-91A4-A5D830DB4FB8}" type="presParOf" srcId="{6A697CCC-E12A-438C-806C-99E3CF3D7158}" destId="{FB413C07-122B-40E7-AE72-2525D4806A03}" srcOrd="0" destOrd="0" presId="urn:microsoft.com/office/officeart/2005/8/layout/vList2"/>
    <dgm:cxn modelId="{FDE12842-3AD2-4319-BBED-184CD42D4D93}" type="presParOf" srcId="{6A697CCC-E12A-438C-806C-99E3CF3D7158}" destId="{95ED249E-5C22-4493-9E4A-95AB99A642D1}" srcOrd="1" destOrd="0" presId="urn:microsoft.com/office/officeart/2005/8/layout/vList2"/>
    <dgm:cxn modelId="{1C26EDF0-BBE6-44AC-8B1E-5B5AABB4B4A3}" type="presParOf" srcId="{6A697CCC-E12A-438C-806C-99E3CF3D7158}" destId="{4038A492-D920-4678-8730-3382DC8314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B4B291-2A93-4035-BD1A-0C7281B9A56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846B33-F927-4146-AD14-8690FC72F1B9}">
      <dgm:prSet/>
      <dgm:spPr/>
      <dgm:t>
        <a:bodyPr/>
        <a:lstStyle/>
        <a:p>
          <a:pPr>
            <a:defRPr b="1"/>
          </a:pPr>
          <a:r>
            <a:rPr lang="en-US" b="0" i="0" baseline="0"/>
            <a:t>Hands-on coding with variables, data types, and basic operations.</a:t>
          </a:r>
          <a:endParaRPr lang="en-US"/>
        </a:p>
      </dgm:t>
    </dgm:pt>
    <dgm:pt modelId="{DB497F54-8E73-4812-ACCD-039798ED5B4D}" type="parTrans" cxnId="{F896FA68-62F3-487E-B0AC-568BCBD7DC78}">
      <dgm:prSet/>
      <dgm:spPr/>
      <dgm:t>
        <a:bodyPr/>
        <a:lstStyle/>
        <a:p>
          <a:endParaRPr lang="en-US"/>
        </a:p>
      </dgm:t>
    </dgm:pt>
    <dgm:pt modelId="{A71398EC-9496-4B94-AF27-5C46EFF398DD}" type="sibTrans" cxnId="{F896FA68-62F3-487E-B0AC-568BCBD7DC78}">
      <dgm:prSet/>
      <dgm:spPr/>
      <dgm:t>
        <a:bodyPr/>
        <a:lstStyle/>
        <a:p>
          <a:endParaRPr lang="en-US"/>
        </a:p>
      </dgm:t>
    </dgm:pt>
    <dgm:pt modelId="{A2B85E1E-5BE2-4396-92F8-1830009C87C5}">
      <dgm:prSet/>
      <dgm:spPr/>
      <dgm:t>
        <a:bodyPr/>
        <a:lstStyle/>
        <a:p>
          <a:pPr>
            <a:defRPr b="1"/>
          </a:pPr>
          <a:r>
            <a:rPr lang="en-US" b="0" i="0" baseline="0"/>
            <a:t>Exercises:</a:t>
          </a:r>
          <a:endParaRPr lang="en-US"/>
        </a:p>
      </dgm:t>
    </dgm:pt>
    <dgm:pt modelId="{6AE1A0D9-A698-4CB2-A95A-3738A4242FE3}" type="parTrans" cxnId="{837270A6-D63A-48E1-938F-A4EE38CB45A2}">
      <dgm:prSet/>
      <dgm:spPr/>
      <dgm:t>
        <a:bodyPr/>
        <a:lstStyle/>
        <a:p>
          <a:endParaRPr lang="en-US"/>
        </a:p>
      </dgm:t>
    </dgm:pt>
    <dgm:pt modelId="{80513EDF-89B9-4028-8775-320AF2CAF231}" type="sibTrans" cxnId="{837270A6-D63A-48E1-938F-A4EE38CB45A2}">
      <dgm:prSet/>
      <dgm:spPr/>
      <dgm:t>
        <a:bodyPr/>
        <a:lstStyle/>
        <a:p>
          <a:endParaRPr lang="en-US"/>
        </a:p>
      </dgm:t>
    </dgm:pt>
    <dgm:pt modelId="{E8B3DB16-7F40-443F-8B93-06E5C1E1C7B9}">
      <dgm:prSet/>
      <dgm:spPr/>
      <dgm:t>
        <a:bodyPr/>
        <a:lstStyle/>
        <a:p>
          <a:r>
            <a:rPr lang="en-US" b="0" i="0" baseline="0" dirty="0"/>
            <a:t>Print "Hello, World!"</a:t>
          </a:r>
          <a:endParaRPr lang="en-US" dirty="0"/>
        </a:p>
      </dgm:t>
    </dgm:pt>
    <dgm:pt modelId="{E1FE4A6E-10D0-4940-90A4-4E0DC056E697}" type="parTrans" cxnId="{401FA0D8-A942-45E7-93BE-C3E28145739C}">
      <dgm:prSet/>
      <dgm:spPr/>
      <dgm:t>
        <a:bodyPr/>
        <a:lstStyle/>
        <a:p>
          <a:endParaRPr lang="en-US"/>
        </a:p>
      </dgm:t>
    </dgm:pt>
    <dgm:pt modelId="{440082CF-4098-48D4-BA71-4ADDE62320AE}" type="sibTrans" cxnId="{401FA0D8-A942-45E7-93BE-C3E28145739C}">
      <dgm:prSet/>
      <dgm:spPr/>
      <dgm:t>
        <a:bodyPr/>
        <a:lstStyle/>
        <a:p>
          <a:endParaRPr lang="en-US"/>
        </a:p>
      </dgm:t>
    </dgm:pt>
    <dgm:pt modelId="{BE6515D4-C366-4EEA-9AFD-A08522179223}">
      <dgm:prSet/>
      <dgm:spPr/>
      <dgm:t>
        <a:bodyPr/>
        <a:lstStyle/>
        <a:p>
          <a:r>
            <a:rPr lang="en-US" b="0" i="0" baseline="0"/>
            <a:t>Create and manipulate variables.</a:t>
          </a:r>
          <a:endParaRPr lang="en-US"/>
        </a:p>
      </dgm:t>
    </dgm:pt>
    <dgm:pt modelId="{D5DEC901-BBBD-4252-9342-3474220C1B85}" type="parTrans" cxnId="{4CF927C6-83E0-442D-86B1-F3399CB6732E}">
      <dgm:prSet/>
      <dgm:spPr/>
      <dgm:t>
        <a:bodyPr/>
        <a:lstStyle/>
        <a:p>
          <a:endParaRPr lang="en-US"/>
        </a:p>
      </dgm:t>
    </dgm:pt>
    <dgm:pt modelId="{974A9957-CF12-4A5F-88FF-2061456BD5F1}" type="sibTrans" cxnId="{4CF927C6-83E0-442D-86B1-F3399CB6732E}">
      <dgm:prSet/>
      <dgm:spPr/>
      <dgm:t>
        <a:bodyPr/>
        <a:lstStyle/>
        <a:p>
          <a:endParaRPr lang="en-US"/>
        </a:p>
      </dgm:t>
    </dgm:pt>
    <dgm:pt modelId="{5660B04D-A420-4845-B623-38064B5B945D}">
      <dgm:prSet/>
      <dgm:spPr/>
      <dgm:t>
        <a:bodyPr/>
        <a:lstStyle/>
        <a:p>
          <a:r>
            <a:rPr lang="en-US" b="0" i="0" baseline="0"/>
            <a:t>Perform arithmetic operations.</a:t>
          </a:r>
          <a:endParaRPr lang="en-US"/>
        </a:p>
      </dgm:t>
    </dgm:pt>
    <dgm:pt modelId="{AEC5ABDB-F1CD-4C29-A899-43AD8B156AE5}" type="parTrans" cxnId="{E020A36D-DD75-4C3A-BF2A-D82C70CE180F}">
      <dgm:prSet/>
      <dgm:spPr/>
      <dgm:t>
        <a:bodyPr/>
        <a:lstStyle/>
        <a:p>
          <a:endParaRPr lang="en-US"/>
        </a:p>
      </dgm:t>
    </dgm:pt>
    <dgm:pt modelId="{ED4ED08F-F3C6-42EB-88BE-BE0E35CA0859}" type="sibTrans" cxnId="{E020A36D-DD75-4C3A-BF2A-D82C70CE180F}">
      <dgm:prSet/>
      <dgm:spPr/>
      <dgm:t>
        <a:bodyPr/>
        <a:lstStyle/>
        <a:p>
          <a:endParaRPr lang="en-US"/>
        </a:p>
      </dgm:t>
    </dgm:pt>
    <dgm:pt modelId="{74AE45CC-E3C1-4EA4-91AC-1E7E2CCDAA4D}" type="pres">
      <dgm:prSet presAssocID="{D1B4B291-2A93-4035-BD1A-0C7281B9A567}" presName="root" presStyleCnt="0">
        <dgm:presLayoutVars>
          <dgm:dir/>
          <dgm:resizeHandles val="exact"/>
        </dgm:presLayoutVars>
      </dgm:prSet>
      <dgm:spPr/>
    </dgm:pt>
    <dgm:pt modelId="{5744C9BC-D133-418A-A72B-693F540F3321}" type="pres">
      <dgm:prSet presAssocID="{78846B33-F927-4146-AD14-8690FC72F1B9}" presName="compNode" presStyleCnt="0"/>
      <dgm:spPr/>
    </dgm:pt>
    <dgm:pt modelId="{97303CF2-266B-4BC5-94EC-BEB5D37E33A5}" type="pres">
      <dgm:prSet presAssocID="{78846B33-F927-4146-AD14-8690FC72F1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9953E2-733E-4181-B4ED-AA18408A0CE1}" type="pres">
      <dgm:prSet presAssocID="{78846B33-F927-4146-AD14-8690FC72F1B9}" presName="iconSpace" presStyleCnt="0"/>
      <dgm:spPr/>
    </dgm:pt>
    <dgm:pt modelId="{EBDC22E6-7CE9-449E-B095-C1190F07030B}" type="pres">
      <dgm:prSet presAssocID="{78846B33-F927-4146-AD14-8690FC72F1B9}" presName="parTx" presStyleLbl="revTx" presStyleIdx="0" presStyleCnt="4">
        <dgm:presLayoutVars>
          <dgm:chMax val="0"/>
          <dgm:chPref val="0"/>
        </dgm:presLayoutVars>
      </dgm:prSet>
      <dgm:spPr/>
    </dgm:pt>
    <dgm:pt modelId="{3AE08C41-78C9-4BC2-B3EF-0584F4B3B818}" type="pres">
      <dgm:prSet presAssocID="{78846B33-F927-4146-AD14-8690FC72F1B9}" presName="txSpace" presStyleCnt="0"/>
      <dgm:spPr/>
    </dgm:pt>
    <dgm:pt modelId="{432DC972-670F-4EE3-987A-A6946ABA09F1}" type="pres">
      <dgm:prSet presAssocID="{78846B33-F927-4146-AD14-8690FC72F1B9}" presName="desTx" presStyleLbl="revTx" presStyleIdx="1" presStyleCnt="4">
        <dgm:presLayoutVars/>
      </dgm:prSet>
      <dgm:spPr/>
    </dgm:pt>
    <dgm:pt modelId="{B14D06B6-5FC8-4786-9163-15693B2DA29A}" type="pres">
      <dgm:prSet presAssocID="{A71398EC-9496-4B94-AF27-5C46EFF398DD}" presName="sibTrans" presStyleCnt="0"/>
      <dgm:spPr/>
    </dgm:pt>
    <dgm:pt modelId="{2B571ABD-12E3-4DF4-99DA-0C24F61B1C09}" type="pres">
      <dgm:prSet presAssocID="{A2B85E1E-5BE2-4396-92F8-1830009C87C5}" presName="compNode" presStyleCnt="0"/>
      <dgm:spPr/>
    </dgm:pt>
    <dgm:pt modelId="{63605C81-7BC4-4DB3-BA95-B1D12C528A0D}" type="pres">
      <dgm:prSet presAssocID="{A2B85E1E-5BE2-4396-92F8-1830009C87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C354802-7838-4919-B180-E6C13E9A7B16}" type="pres">
      <dgm:prSet presAssocID="{A2B85E1E-5BE2-4396-92F8-1830009C87C5}" presName="iconSpace" presStyleCnt="0"/>
      <dgm:spPr/>
    </dgm:pt>
    <dgm:pt modelId="{71DA34E7-864D-4D9B-8A9D-0C036BA8E8A9}" type="pres">
      <dgm:prSet presAssocID="{A2B85E1E-5BE2-4396-92F8-1830009C87C5}" presName="parTx" presStyleLbl="revTx" presStyleIdx="2" presStyleCnt="4">
        <dgm:presLayoutVars>
          <dgm:chMax val="0"/>
          <dgm:chPref val="0"/>
        </dgm:presLayoutVars>
      </dgm:prSet>
      <dgm:spPr/>
    </dgm:pt>
    <dgm:pt modelId="{141E721D-AAB6-494F-A659-E3517B429685}" type="pres">
      <dgm:prSet presAssocID="{A2B85E1E-5BE2-4396-92F8-1830009C87C5}" presName="txSpace" presStyleCnt="0"/>
      <dgm:spPr/>
    </dgm:pt>
    <dgm:pt modelId="{A06CDF66-E5ED-456E-9625-3E1CFE6BD6BE}" type="pres">
      <dgm:prSet presAssocID="{A2B85E1E-5BE2-4396-92F8-1830009C87C5}" presName="desTx" presStyleLbl="revTx" presStyleIdx="3" presStyleCnt="4" custLinFactNeighborX="-323" custLinFactNeighborY="-34385">
        <dgm:presLayoutVars/>
      </dgm:prSet>
      <dgm:spPr/>
    </dgm:pt>
  </dgm:ptLst>
  <dgm:cxnLst>
    <dgm:cxn modelId="{5745B104-5742-4407-8995-827FF6174059}" type="presOf" srcId="{BE6515D4-C366-4EEA-9AFD-A08522179223}" destId="{A06CDF66-E5ED-456E-9625-3E1CFE6BD6BE}" srcOrd="0" destOrd="1" presId="urn:microsoft.com/office/officeart/2018/2/layout/IconLabelDescriptionList"/>
    <dgm:cxn modelId="{D27A1510-6913-44A6-A3D8-105629F86AB2}" type="presOf" srcId="{78846B33-F927-4146-AD14-8690FC72F1B9}" destId="{EBDC22E6-7CE9-449E-B095-C1190F07030B}" srcOrd="0" destOrd="0" presId="urn:microsoft.com/office/officeart/2018/2/layout/IconLabelDescriptionList"/>
    <dgm:cxn modelId="{F896FA68-62F3-487E-B0AC-568BCBD7DC78}" srcId="{D1B4B291-2A93-4035-BD1A-0C7281B9A567}" destId="{78846B33-F927-4146-AD14-8690FC72F1B9}" srcOrd="0" destOrd="0" parTransId="{DB497F54-8E73-4812-ACCD-039798ED5B4D}" sibTransId="{A71398EC-9496-4B94-AF27-5C46EFF398DD}"/>
    <dgm:cxn modelId="{E020A36D-DD75-4C3A-BF2A-D82C70CE180F}" srcId="{A2B85E1E-5BE2-4396-92F8-1830009C87C5}" destId="{5660B04D-A420-4845-B623-38064B5B945D}" srcOrd="2" destOrd="0" parTransId="{AEC5ABDB-F1CD-4C29-A899-43AD8B156AE5}" sibTransId="{ED4ED08F-F3C6-42EB-88BE-BE0E35CA0859}"/>
    <dgm:cxn modelId="{0A17A28E-16D2-418D-9E33-9DEC037AB673}" type="presOf" srcId="{D1B4B291-2A93-4035-BD1A-0C7281B9A567}" destId="{74AE45CC-E3C1-4EA4-91AC-1E7E2CCDAA4D}" srcOrd="0" destOrd="0" presId="urn:microsoft.com/office/officeart/2018/2/layout/IconLabelDescriptionList"/>
    <dgm:cxn modelId="{0DA65398-9BDB-44E1-BA69-111BCCD61E4B}" type="presOf" srcId="{A2B85E1E-5BE2-4396-92F8-1830009C87C5}" destId="{71DA34E7-864D-4D9B-8A9D-0C036BA8E8A9}" srcOrd="0" destOrd="0" presId="urn:microsoft.com/office/officeart/2018/2/layout/IconLabelDescriptionList"/>
    <dgm:cxn modelId="{837270A6-D63A-48E1-938F-A4EE38CB45A2}" srcId="{D1B4B291-2A93-4035-BD1A-0C7281B9A567}" destId="{A2B85E1E-5BE2-4396-92F8-1830009C87C5}" srcOrd="1" destOrd="0" parTransId="{6AE1A0D9-A698-4CB2-A95A-3738A4242FE3}" sibTransId="{80513EDF-89B9-4028-8775-320AF2CAF231}"/>
    <dgm:cxn modelId="{BE30ADBA-30C8-415F-A4D6-D9B03EB731E1}" type="presOf" srcId="{5660B04D-A420-4845-B623-38064B5B945D}" destId="{A06CDF66-E5ED-456E-9625-3E1CFE6BD6BE}" srcOrd="0" destOrd="2" presId="urn:microsoft.com/office/officeart/2018/2/layout/IconLabelDescriptionList"/>
    <dgm:cxn modelId="{4CF927C6-83E0-442D-86B1-F3399CB6732E}" srcId="{A2B85E1E-5BE2-4396-92F8-1830009C87C5}" destId="{BE6515D4-C366-4EEA-9AFD-A08522179223}" srcOrd="1" destOrd="0" parTransId="{D5DEC901-BBBD-4252-9342-3474220C1B85}" sibTransId="{974A9957-CF12-4A5F-88FF-2061456BD5F1}"/>
    <dgm:cxn modelId="{401FA0D8-A942-45E7-93BE-C3E28145739C}" srcId="{A2B85E1E-5BE2-4396-92F8-1830009C87C5}" destId="{E8B3DB16-7F40-443F-8B93-06E5C1E1C7B9}" srcOrd="0" destOrd="0" parTransId="{E1FE4A6E-10D0-4940-90A4-4E0DC056E697}" sibTransId="{440082CF-4098-48D4-BA71-4ADDE62320AE}"/>
    <dgm:cxn modelId="{753DDCEE-025A-4B82-9F3A-AB72CC934CB1}" type="presOf" srcId="{E8B3DB16-7F40-443F-8B93-06E5C1E1C7B9}" destId="{A06CDF66-E5ED-456E-9625-3E1CFE6BD6BE}" srcOrd="0" destOrd="0" presId="urn:microsoft.com/office/officeart/2018/2/layout/IconLabelDescriptionList"/>
    <dgm:cxn modelId="{6A547564-D4D6-4900-A17E-E7EF19E76FAB}" type="presParOf" srcId="{74AE45CC-E3C1-4EA4-91AC-1E7E2CCDAA4D}" destId="{5744C9BC-D133-418A-A72B-693F540F3321}" srcOrd="0" destOrd="0" presId="urn:microsoft.com/office/officeart/2018/2/layout/IconLabelDescriptionList"/>
    <dgm:cxn modelId="{8842C39E-2BD4-4652-9B61-335E6E95C21B}" type="presParOf" srcId="{5744C9BC-D133-418A-A72B-693F540F3321}" destId="{97303CF2-266B-4BC5-94EC-BEB5D37E33A5}" srcOrd="0" destOrd="0" presId="urn:microsoft.com/office/officeart/2018/2/layout/IconLabelDescriptionList"/>
    <dgm:cxn modelId="{9A479B00-0C6B-4E1B-BED5-06F5AD0E3794}" type="presParOf" srcId="{5744C9BC-D133-418A-A72B-693F540F3321}" destId="{5C9953E2-733E-4181-B4ED-AA18408A0CE1}" srcOrd="1" destOrd="0" presId="urn:microsoft.com/office/officeart/2018/2/layout/IconLabelDescriptionList"/>
    <dgm:cxn modelId="{E5591DA9-1453-41A6-9418-D9592FB87211}" type="presParOf" srcId="{5744C9BC-D133-418A-A72B-693F540F3321}" destId="{EBDC22E6-7CE9-449E-B095-C1190F07030B}" srcOrd="2" destOrd="0" presId="urn:microsoft.com/office/officeart/2018/2/layout/IconLabelDescriptionList"/>
    <dgm:cxn modelId="{84FC8C20-F2C8-4B65-9347-D4CE547CF728}" type="presParOf" srcId="{5744C9BC-D133-418A-A72B-693F540F3321}" destId="{3AE08C41-78C9-4BC2-B3EF-0584F4B3B818}" srcOrd="3" destOrd="0" presId="urn:microsoft.com/office/officeart/2018/2/layout/IconLabelDescriptionList"/>
    <dgm:cxn modelId="{8D978762-1887-4E79-810C-29A09626F468}" type="presParOf" srcId="{5744C9BC-D133-418A-A72B-693F540F3321}" destId="{432DC972-670F-4EE3-987A-A6946ABA09F1}" srcOrd="4" destOrd="0" presId="urn:microsoft.com/office/officeart/2018/2/layout/IconLabelDescriptionList"/>
    <dgm:cxn modelId="{2FFED214-F9AD-4E3A-B97A-502DB84ED81D}" type="presParOf" srcId="{74AE45CC-E3C1-4EA4-91AC-1E7E2CCDAA4D}" destId="{B14D06B6-5FC8-4786-9163-15693B2DA29A}" srcOrd="1" destOrd="0" presId="urn:microsoft.com/office/officeart/2018/2/layout/IconLabelDescriptionList"/>
    <dgm:cxn modelId="{302C4703-5E58-4404-816F-E7E7D68F9BCE}" type="presParOf" srcId="{74AE45CC-E3C1-4EA4-91AC-1E7E2CCDAA4D}" destId="{2B571ABD-12E3-4DF4-99DA-0C24F61B1C09}" srcOrd="2" destOrd="0" presId="urn:microsoft.com/office/officeart/2018/2/layout/IconLabelDescriptionList"/>
    <dgm:cxn modelId="{A7AECB6F-92DA-416C-98CA-4F6B079C7EA0}" type="presParOf" srcId="{2B571ABD-12E3-4DF4-99DA-0C24F61B1C09}" destId="{63605C81-7BC4-4DB3-BA95-B1D12C528A0D}" srcOrd="0" destOrd="0" presId="urn:microsoft.com/office/officeart/2018/2/layout/IconLabelDescriptionList"/>
    <dgm:cxn modelId="{ED6AA4DF-0000-4F0A-91BD-0775870329F1}" type="presParOf" srcId="{2B571ABD-12E3-4DF4-99DA-0C24F61B1C09}" destId="{BC354802-7838-4919-B180-E6C13E9A7B16}" srcOrd="1" destOrd="0" presId="urn:microsoft.com/office/officeart/2018/2/layout/IconLabelDescriptionList"/>
    <dgm:cxn modelId="{6C824E0B-EDC9-4A9D-9ACD-A0489EE76651}" type="presParOf" srcId="{2B571ABD-12E3-4DF4-99DA-0C24F61B1C09}" destId="{71DA34E7-864D-4D9B-8A9D-0C036BA8E8A9}" srcOrd="2" destOrd="0" presId="urn:microsoft.com/office/officeart/2018/2/layout/IconLabelDescriptionList"/>
    <dgm:cxn modelId="{C4805CC5-16D0-44AD-8978-E9656771B146}" type="presParOf" srcId="{2B571ABD-12E3-4DF4-99DA-0C24F61B1C09}" destId="{141E721D-AAB6-494F-A659-E3517B429685}" srcOrd="3" destOrd="0" presId="urn:microsoft.com/office/officeart/2018/2/layout/IconLabelDescriptionList"/>
    <dgm:cxn modelId="{E5414C2A-2C3C-46EB-91CA-1A5B0A3EE244}" type="presParOf" srcId="{2B571ABD-12E3-4DF4-99DA-0C24F61B1C09}" destId="{A06CDF66-E5ED-456E-9625-3E1CFE6BD6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E5E6DF-8CEB-40AA-B912-82F70C0D97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7552D-689E-40AD-AEDD-7851CF7F27B8}">
      <dgm:prSet/>
      <dgm:spPr/>
      <dgm:t>
        <a:bodyPr/>
        <a:lstStyle/>
        <a:p>
          <a:r>
            <a:rPr lang="en-US" b="0" i="0" baseline="0"/>
            <a:t>Python basics: syntax, variables, and data types.</a:t>
          </a:r>
          <a:endParaRPr lang="en-US"/>
        </a:p>
      </dgm:t>
    </dgm:pt>
    <dgm:pt modelId="{F159EEAE-161C-4BA8-A4DA-69B0BB04000D}" type="parTrans" cxnId="{8A8BEF6A-9872-452F-BA86-297873C4F5E9}">
      <dgm:prSet/>
      <dgm:spPr/>
      <dgm:t>
        <a:bodyPr/>
        <a:lstStyle/>
        <a:p>
          <a:endParaRPr lang="en-US"/>
        </a:p>
      </dgm:t>
    </dgm:pt>
    <dgm:pt modelId="{F5E090AB-6EB3-451B-AD35-AC0737AC896D}" type="sibTrans" cxnId="{8A8BEF6A-9872-452F-BA86-297873C4F5E9}">
      <dgm:prSet/>
      <dgm:spPr/>
      <dgm:t>
        <a:bodyPr/>
        <a:lstStyle/>
        <a:p>
          <a:endParaRPr lang="en-US"/>
        </a:p>
      </dgm:t>
    </dgm:pt>
    <dgm:pt modelId="{D07E4DA3-DA35-488F-8023-CFBC8C72C9ED}">
      <dgm:prSet/>
      <dgm:spPr/>
      <dgm:t>
        <a:bodyPr/>
        <a:lstStyle/>
        <a:p>
          <a:r>
            <a:rPr lang="en-US" b="0" i="0" baseline="0"/>
            <a:t>Performed simple coding exercises.</a:t>
          </a:r>
          <a:endParaRPr lang="en-US"/>
        </a:p>
      </dgm:t>
    </dgm:pt>
    <dgm:pt modelId="{E68A9F84-E2C6-4A07-B7BD-9462C0A7F440}" type="parTrans" cxnId="{C3CE5E8F-83BA-403A-8860-2F8F897BB39D}">
      <dgm:prSet/>
      <dgm:spPr/>
      <dgm:t>
        <a:bodyPr/>
        <a:lstStyle/>
        <a:p>
          <a:endParaRPr lang="en-US"/>
        </a:p>
      </dgm:t>
    </dgm:pt>
    <dgm:pt modelId="{96499A58-A0FB-4A5C-8FBC-CB3D90B73141}" type="sibTrans" cxnId="{C3CE5E8F-83BA-403A-8860-2F8F897BB39D}">
      <dgm:prSet/>
      <dgm:spPr/>
      <dgm:t>
        <a:bodyPr/>
        <a:lstStyle/>
        <a:p>
          <a:endParaRPr lang="en-US"/>
        </a:p>
      </dgm:t>
    </dgm:pt>
    <dgm:pt modelId="{CE878FB0-B3C6-4F41-B90F-571D6451D9DE}">
      <dgm:prSet/>
      <dgm:spPr/>
      <dgm:t>
        <a:bodyPr/>
        <a:lstStyle/>
        <a:p>
          <a:r>
            <a:rPr lang="en-US" b="0"/>
            <a:t>P</a:t>
          </a:r>
          <a:r>
            <a:rPr lang="en-US" b="0" i="0" baseline="0"/>
            <a:t>ractice with more operations and data types. </a:t>
          </a:r>
          <a:endParaRPr lang="en-US"/>
        </a:p>
      </dgm:t>
    </dgm:pt>
    <dgm:pt modelId="{F03C25B0-4DB2-4CA8-99AF-A550A23F3040}" type="parTrans" cxnId="{A49149DB-B7C4-41C1-AD1B-194B70FFCA1A}">
      <dgm:prSet/>
      <dgm:spPr/>
      <dgm:t>
        <a:bodyPr/>
        <a:lstStyle/>
        <a:p>
          <a:endParaRPr lang="en-US"/>
        </a:p>
      </dgm:t>
    </dgm:pt>
    <dgm:pt modelId="{5396136B-35D6-409B-BD5E-7F2AFF6D897C}" type="sibTrans" cxnId="{A49149DB-B7C4-41C1-AD1B-194B70FFCA1A}">
      <dgm:prSet/>
      <dgm:spPr/>
      <dgm:t>
        <a:bodyPr/>
        <a:lstStyle/>
        <a:p>
          <a:endParaRPr lang="en-US"/>
        </a:p>
      </dgm:t>
    </dgm:pt>
    <dgm:pt modelId="{5ABF41FF-D054-4A8F-B3BF-7753414DBBA1}" type="pres">
      <dgm:prSet presAssocID="{60E5E6DF-8CEB-40AA-B912-82F70C0D978F}" presName="root" presStyleCnt="0">
        <dgm:presLayoutVars>
          <dgm:dir/>
          <dgm:resizeHandles val="exact"/>
        </dgm:presLayoutVars>
      </dgm:prSet>
      <dgm:spPr/>
    </dgm:pt>
    <dgm:pt modelId="{56BEF019-263C-477F-B0A2-444BDFC9C33C}" type="pres">
      <dgm:prSet presAssocID="{5D17552D-689E-40AD-AEDD-7851CF7F27B8}" presName="compNode" presStyleCnt="0"/>
      <dgm:spPr/>
    </dgm:pt>
    <dgm:pt modelId="{2F9336D1-019E-4792-A4C6-2EBDED1AB07E}" type="pres">
      <dgm:prSet presAssocID="{5D17552D-689E-40AD-AEDD-7851CF7F27B8}" presName="bgRect" presStyleLbl="bgShp" presStyleIdx="0" presStyleCnt="3"/>
      <dgm:spPr/>
    </dgm:pt>
    <dgm:pt modelId="{79E08964-2137-4946-8ACD-4030524C111B}" type="pres">
      <dgm:prSet presAssocID="{5D17552D-689E-40AD-AEDD-7851CF7F27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72CDD4B-894E-42FC-8648-F224576B0BA7}" type="pres">
      <dgm:prSet presAssocID="{5D17552D-689E-40AD-AEDD-7851CF7F27B8}" presName="spaceRect" presStyleCnt="0"/>
      <dgm:spPr/>
    </dgm:pt>
    <dgm:pt modelId="{8432D15E-AA87-4CA2-8ABF-E14FA1158B1B}" type="pres">
      <dgm:prSet presAssocID="{5D17552D-689E-40AD-AEDD-7851CF7F27B8}" presName="parTx" presStyleLbl="revTx" presStyleIdx="0" presStyleCnt="3">
        <dgm:presLayoutVars>
          <dgm:chMax val="0"/>
          <dgm:chPref val="0"/>
        </dgm:presLayoutVars>
      </dgm:prSet>
      <dgm:spPr/>
    </dgm:pt>
    <dgm:pt modelId="{5F162CD8-6727-44C2-B126-70373438FBAE}" type="pres">
      <dgm:prSet presAssocID="{F5E090AB-6EB3-451B-AD35-AC0737AC896D}" presName="sibTrans" presStyleCnt="0"/>
      <dgm:spPr/>
    </dgm:pt>
    <dgm:pt modelId="{A7586F11-8E72-4982-A5FE-915BFA405273}" type="pres">
      <dgm:prSet presAssocID="{D07E4DA3-DA35-488F-8023-CFBC8C72C9ED}" presName="compNode" presStyleCnt="0"/>
      <dgm:spPr/>
    </dgm:pt>
    <dgm:pt modelId="{CFA4A1B1-1316-490E-B38D-5968B07747E4}" type="pres">
      <dgm:prSet presAssocID="{D07E4DA3-DA35-488F-8023-CFBC8C72C9ED}" presName="bgRect" presStyleLbl="bgShp" presStyleIdx="1" presStyleCnt="3"/>
      <dgm:spPr/>
    </dgm:pt>
    <dgm:pt modelId="{1AE7AA61-2374-4F83-9210-909791E9985B}" type="pres">
      <dgm:prSet presAssocID="{D07E4DA3-DA35-488F-8023-CFBC8C72C9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14719765-E76D-4CCF-AEE3-2F89AA3F6583}" type="pres">
      <dgm:prSet presAssocID="{D07E4DA3-DA35-488F-8023-CFBC8C72C9ED}" presName="spaceRect" presStyleCnt="0"/>
      <dgm:spPr/>
    </dgm:pt>
    <dgm:pt modelId="{8965A132-BDDF-4689-9E3C-6C4CAFCFE7A5}" type="pres">
      <dgm:prSet presAssocID="{D07E4DA3-DA35-488F-8023-CFBC8C72C9ED}" presName="parTx" presStyleLbl="revTx" presStyleIdx="1" presStyleCnt="3">
        <dgm:presLayoutVars>
          <dgm:chMax val="0"/>
          <dgm:chPref val="0"/>
        </dgm:presLayoutVars>
      </dgm:prSet>
      <dgm:spPr/>
    </dgm:pt>
    <dgm:pt modelId="{39274CD5-BBF7-4BD0-9268-C64691DC7018}" type="pres">
      <dgm:prSet presAssocID="{96499A58-A0FB-4A5C-8FBC-CB3D90B73141}" presName="sibTrans" presStyleCnt="0"/>
      <dgm:spPr/>
    </dgm:pt>
    <dgm:pt modelId="{E6159125-37CD-4E8D-BB11-199C06E8DC70}" type="pres">
      <dgm:prSet presAssocID="{CE878FB0-B3C6-4F41-B90F-571D6451D9DE}" presName="compNode" presStyleCnt="0"/>
      <dgm:spPr/>
    </dgm:pt>
    <dgm:pt modelId="{1023074F-1578-44D7-AC39-24A3BBC054E0}" type="pres">
      <dgm:prSet presAssocID="{CE878FB0-B3C6-4F41-B90F-571D6451D9DE}" presName="bgRect" presStyleLbl="bgShp" presStyleIdx="2" presStyleCnt="3"/>
      <dgm:spPr/>
    </dgm:pt>
    <dgm:pt modelId="{9DD54A21-2276-4F26-AB00-3621EDBC3BC5}" type="pres">
      <dgm:prSet presAssocID="{CE878FB0-B3C6-4F41-B90F-571D6451D9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07F378-CA8C-4C37-9E65-EDD898DF78EE}" type="pres">
      <dgm:prSet presAssocID="{CE878FB0-B3C6-4F41-B90F-571D6451D9DE}" presName="spaceRect" presStyleCnt="0"/>
      <dgm:spPr/>
    </dgm:pt>
    <dgm:pt modelId="{2BE700E4-432F-439B-9961-FDC87AE9397B}" type="pres">
      <dgm:prSet presAssocID="{CE878FB0-B3C6-4F41-B90F-571D6451D9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61C18-7AE3-42FC-8C6F-4709AE2E7956}" type="presOf" srcId="{5D17552D-689E-40AD-AEDD-7851CF7F27B8}" destId="{8432D15E-AA87-4CA2-8ABF-E14FA1158B1B}" srcOrd="0" destOrd="0" presId="urn:microsoft.com/office/officeart/2018/2/layout/IconVerticalSolidList"/>
    <dgm:cxn modelId="{5E3C7134-8D3D-4C03-8DAF-4FA2A93F4268}" type="presOf" srcId="{D07E4DA3-DA35-488F-8023-CFBC8C72C9ED}" destId="{8965A132-BDDF-4689-9E3C-6C4CAFCFE7A5}" srcOrd="0" destOrd="0" presId="urn:microsoft.com/office/officeart/2018/2/layout/IconVerticalSolidList"/>
    <dgm:cxn modelId="{8A8BEF6A-9872-452F-BA86-297873C4F5E9}" srcId="{60E5E6DF-8CEB-40AA-B912-82F70C0D978F}" destId="{5D17552D-689E-40AD-AEDD-7851CF7F27B8}" srcOrd="0" destOrd="0" parTransId="{F159EEAE-161C-4BA8-A4DA-69B0BB04000D}" sibTransId="{F5E090AB-6EB3-451B-AD35-AC0737AC896D}"/>
    <dgm:cxn modelId="{FA51C078-D70D-4740-8069-5CE8ACEF7CA9}" type="presOf" srcId="{60E5E6DF-8CEB-40AA-B912-82F70C0D978F}" destId="{5ABF41FF-D054-4A8F-B3BF-7753414DBBA1}" srcOrd="0" destOrd="0" presId="urn:microsoft.com/office/officeart/2018/2/layout/IconVerticalSolidList"/>
    <dgm:cxn modelId="{C3CE5E8F-83BA-403A-8860-2F8F897BB39D}" srcId="{60E5E6DF-8CEB-40AA-B912-82F70C0D978F}" destId="{D07E4DA3-DA35-488F-8023-CFBC8C72C9ED}" srcOrd="1" destOrd="0" parTransId="{E68A9F84-E2C6-4A07-B7BD-9462C0A7F440}" sibTransId="{96499A58-A0FB-4A5C-8FBC-CB3D90B73141}"/>
    <dgm:cxn modelId="{91D62FAF-73F6-472C-9D8E-2EBFAA4D894E}" type="presOf" srcId="{CE878FB0-B3C6-4F41-B90F-571D6451D9DE}" destId="{2BE700E4-432F-439B-9961-FDC87AE9397B}" srcOrd="0" destOrd="0" presId="urn:microsoft.com/office/officeart/2018/2/layout/IconVerticalSolidList"/>
    <dgm:cxn modelId="{A49149DB-B7C4-41C1-AD1B-194B70FFCA1A}" srcId="{60E5E6DF-8CEB-40AA-B912-82F70C0D978F}" destId="{CE878FB0-B3C6-4F41-B90F-571D6451D9DE}" srcOrd="2" destOrd="0" parTransId="{F03C25B0-4DB2-4CA8-99AF-A550A23F3040}" sibTransId="{5396136B-35D6-409B-BD5E-7F2AFF6D897C}"/>
    <dgm:cxn modelId="{B0636128-F463-46AC-B0ED-38D61594B68B}" type="presParOf" srcId="{5ABF41FF-D054-4A8F-B3BF-7753414DBBA1}" destId="{56BEF019-263C-477F-B0A2-444BDFC9C33C}" srcOrd="0" destOrd="0" presId="urn:microsoft.com/office/officeart/2018/2/layout/IconVerticalSolidList"/>
    <dgm:cxn modelId="{BE865CBB-7F03-4590-829B-8679E3859726}" type="presParOf" srcId="{56BEF019-263C-477F-B0A2-444BDFC9C33C}" destId="{2F9336D1-019E-4792-A4C6-2EBDED1AB07E}" srcOrd="0" destOrd="0" presId="urn:microsoft.com/office/officeart/2018/2/layout/IconVerticalSolidList"/>
    <dgm:cxn modelId="{1DCAE30F-D635-43B1-A14E-115F627DC9C8}" type="presParOf" srcId="{56BEF019-263C-477F-B0A2-444BDFC9C33C}" destId="{79E08964-2137-4946-8ACD-4030524C111B}" srcOrd="1" destOrd="0" presId="urn:microsoft.com/office/officeart/2018/2/layout/IconVerticalSolidList"/>
    <dgm:cxn modelId="{E092A701-68CD-4DAB-A6B1-4D3FCCFF8255}" type="presParOf" srcId="{56BEF019-263C-477F-B0A2-444BDFC9C33C}" destId="{C72CDD4B-894E-42FC-8648-F224576B0BA7}" srcOrd="2" destOrd="0" presId="urn:microsoft.com/office/officeart/2018/2/layout/IconVerticalSolidList"/>
    <dgm:cxn modelId="{E97A1D0B-F061-417E-908E-EAA793EB1EAD}" type="presParOf" srcId="{56BEF019-263C-477F-B0A2-444BDFC9C33C}" destId="{8432D15E-AA87-4CA2-8ABF-E14FA1158B1B}" srcOrd="3" destOrd="0" presId="urn:microsoft.com/office/officeart/2018/2/layout/IconVerticalSolidList"/>
    <dgm:cxn modelId="{A01D090F-E3AB-4EAC-8606-0F42C5455433}" type="presParOf" srcId="{5ABF41FF-D054-4A8F-B3BF-7753414DBBA1}" destId="{5F162CD8-6727-44C2-B126-70373438FBAE}" srcOrd="1" destOrd="0" presId="urn:microsoft.com/office/officeart/2018/2/layout/IconVerticalSolidList"/>
    <dgm:cxn modelId="{18BA3866-8EF1-4409-AB23-CE62684CA700}" type="presParOf" srcId="{5ABF41FF-D054-4A8F-B3BF-7753414DBBA1}" destId="{A7586F11-8E72-4982-A5FE-915BFA405273}" srcOrd="2" destOrd="0" presId="urn:microsoft.com/office/officeart/2018/2/layout/IconVerticalSolidList"/>
    <dgm:cxn modelId="{23930A63-83C8-4C66-B5A8-D73D29FDBD3F}" type="presParOf" srcId="{A7586F11-8E72-4982-A5FE-915BFA405273}" destId="{CFA4A1B1-1316-490E-B38D-5968B07747E4}" srcOrd="0" destOrd="0" presId="urn:microsoft.com/office/officeart/2018/2/layout/IconVerticalSolidList"/>
    <dgm:cxn modelId="{D131CB53-893B-4B46-9D2E-83265CA8B6E6}" type="presParOf" srcId="{A7586F11-8E72-4982-A5FE-915BFA405273}" destId="{1AE7AA61-2374-4F83-9210-909791E9985B}" srcOrd="1" destOrd="0" presId="urn:microsoft.com/office/officeart/2018/2/layout/IconVerticalSolidList"/>
    <dgm:cxn modelId="{61222727-AC77-4F5A-8AF8-B598AFFFD7BA}" type="presParOf" srcId="{A7586F11-8E72-4982-A5FE-915BFA405273}" destId="{14719765-E76D-4CCF-AEE3-2F89AA3F6583}" srcOrd="2" destOrd="0" presId="urn:microsoft.com/office/officeart/2018/2/layout/IconVerticalSolidList"/>
    <dgm:cxn modelId="{BDCD7E9F-808C-4742-90CA-BB705B175866}" type="presParOf" srcId="{A7586F11-8E72-4982-A5FE-915BFA405273}" destId="{8965A132-BDDF-4689-9E3C-6C4CAFCFE7A5}" srcOrd="3" destOrd="0" presId="urn:microsoft.com/office/officeart/2018/2/layout/IconVerticalSolidList"/>
    <dgm:cxn modelId="{93D18128-B30A-46EA-B2B5-3A885A935C46}" type="presParOf" srcId="{5ABF41FF-D054-4A8F-B3BF-7753414DBBA1}" destId="{39274CD5-BBF7-4BD0-9268-C64691DC7018}" srcOrd="3" destOrd="0" presId="urn:microsoft.com/office/officeart/2018/2/layout/IconVerticalSolidList"/>
    <dgm:cxn modelId="{6C50B758-9C24-4092-B925-E33AB2A2E397}" type="presParOf" srcId="{5ABF41FF-D054-4A8F-B3BF-7753414DBBA1}" destId="{E6159125-37CD-4E8D-BB11-199C06E8DC70}" srcOrd="4" destOrd="0" presId="urn:microsoft.com/office/officeart/2018/2/layout/IconVerticalSolidList"/>
    <dgm:cxn modelId="{BD88D29E-5B38-4B65-BD4E-77C685AAF851}" type="presParOf" srcId="{E6159125-37CD-4E8D-BB11-199C06E8DC70}" destId="{1023074F-1578-44D7-AC39-24A3BBC054E0}" srcOrd="0" destOrd="0" presId="urn:microsoft.com/office/officeart/2018/2/layout/IconVerticalSolidList"/>
    <dgm:cxn modelId="{34A8CEFD-3665-4FD0-B539-A51A337005E2}" type="presParOf" srcId="{E6159125-37CD-4E8D-BB11-199C06E8DC70}" destId="{9DD54A21-2276-4F26-AB00-3621EDBC3BC5}" srcOrd="1" destOrd="0" presId="urn:microsoft.com/office/officeart/2018/2/layout/IconVerticalSolidList"/>
    <dgm:cxn modelId="{31C1FBDD-E607-42E1-B201-CB9EFFBC0854}" type="presParOf" srcId="{E6159125-37CD-4E8D-BB11-199C06E8DC70}" destId="{3107F378-CA8C-4C37-9E65-EDD898DF78EE}" srcOrd="2" destOrd="0" presId="urn:microsoft.com/office/officeart/2018/2/layout/IconVerticalSolidList"/>
    <dgm:cxn modelId="{E68F38E5-274E-4189-AF63-BDA32884FCFA}" type="presParOf" srcId="{E6159125-37CD-4E8D-BB11-199C06E8DC70}" destId="{2BE700E4-432F-439B-9961-FDC87AE939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1772A-E50B-4C16-B74E-C939766C72DD}">
      <dsp:nvSpPr>
        <dsp:cNvPr id="0" name=""/>
        <dsp:cNvSpPr/>
      </dsp:nvSpPr>
      <dsp:spPr>
        <a:xfrm>
          <a:off x="675609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68B7E-DB8F-49CA-9A04-CC4B03DC2E62}">
      <dsp:nvSpPr>
        <dsp:cNvPr id="0" name=""/>
        <dsp:cNvSpPr/>
      </dsp:nvSpPr>
      <dsp:spPr>
        <a:xfrm>
          <a:off x="27244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Overview of Python Programming</a:t>
          </a:r>
          <a:endParaRPr lang="en-US" sz="2600" b="1" kern="1200" dirty="0"/>
        </a:p>
      </dsp:txBody>
      <dsp:txXfrm>
        <a:off x="27244" y="2083862"/>
        <a:ext cx="2357689" cy="720000"/>
      </dsp:txXfrm>
    </dsp:sp>
    <dsp:sp modelId="{0BAAE2F6-2AA3-433C-99A7-7A5FDEAA4B1F}">
      <dsp:nvSpPr>
        <dsp:cNvPr id="0" name=""/>
        <dsp:cNvSpPr/>
      </dsp:nvSpPr>
      <dsp:spPr>
        <a:xfrm>
          <a:off x="3445894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EA54F-8104-4C47-93BE-7B35884DCC31}">
      <dsp:nvSpPr>
        <dsp:cNvPr id="0" name=""/>
        <dsp:cNvSpPr/>
      </dsp:nvSpPr>
      <dsp:spPr>
        <a:xfrm>
          <a:off x="2797529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Basic Syntax</a:t>
          </a:r>
          <a:endParaRPr lang="en-US" sz="2600" b="1" kern="1200" dirty="0"/>
        </a:p>
      </dsp:txBody>
      <dsp:txXfrm>
        <a:off x="2797529" y="2083862"/>
        <a:ext cx="2357689" cy="720000"/>
      </dsp:txXfrm>
    </dsp:sp>
    <dsp:sp modelId="{463B2728-D246-4EE7-846A-F65D25794AD9}">
      <dsp:nvSpPr>
        <dsp:cNvPr id="0" name=""/>
        <dsp:cNvSpPr/>
      </dsp:nvSpPr>
      <dsp:spPr>
        <a:xfrm>
          <a:off x="6216180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BDC62-CA50-415C-B0E3-3FB5F2221BE5}">
      <dsp:nvSpPr>
        <dsp:cNvPr id="0" name=""/>
        <dsp:cNvSpPr/>
      </dsp:nvSpPr>
      <dsp:spPr>
        <a:xfrm>
          <a:off x="5567815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Variables and Data Types</a:t>
          </a:r>
          <a:endParaRPr lang="en-US" sz="2600" b="1" kern="1200" dirty="0"/>
        </a:p>
      </dsp:txBody>
      <dsp:txXfrm>
        <a:off x="5567815" y="2083862"/>
        <a:ext cx="2357689" cy="720000"/>
      </dsp:txXfrm>
    </dsp:sp>
    <dsp:sp modelId="{CF6A6319-097E-4140-AF6E-5CCF3F0A632C}">
      <dsp:nvSpPr>
        <dsp:cNvPr id="0" name=""/>
        <dsp:cNvSpPr/>
      </dsp:nvSpPr>
      <dsp:spPr>
        <a:xfrm>
          <a:off x="8986465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976A2-253B-443C-823A-5499AB274D9F}">
      <dsp:nvSpPr>
        <dsp:cNvPr id="0" name=""/>
        <dsp:cNvSpPr/>
      </dsp:nvSpPr>
      <dsp:spPr>
        <a:xfrm>
          <a:off x="8338100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Practical Coding Session </a:t>
          </a:r>
          <a:endParaRPr lang="en-US" sz="2600" b="1" kern="1200" dirty="0"/>
        </a:p>
      </dsp:txBody>
      <dsp:txXfrm>
        <a:off x="8338100" y="2083862"/>
        <a:ext cx="23576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151BE-09D0-4E07-A028-E1B3F82375CB}">
      <dsp:nvSpPr>
        <dsp:cNvPr id="0" name=""/>
        <dsp:cNvSpPr/>
      </dsp:nvSpPr>
      <dsp:spPr>
        <a:xfrm>
          <a:off x="0" y="48157"/>
          <a:ext cx="638310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/>
            <a:t>Python is a high-level, interpreted programming language.</a:t>
          </a:r>
          <a:endParaRPr lang="en-US" sz="4400" kern="1200"/>
        </a:p>
      </dsp:txBody>
      <dsp:txXfrm>
        <a:off x="85444" y="133601"/>
        <a:ext cx="6212214" cy="1579432"/>
      </dsp:txXfrm>
    </dsp:sp>
    <dsp:sp modelId="{4E5ED037-F1CC-4650-AE51-7702EA506675}">
      <dsp:nvSpPr>
        <dsp:cNvPr id="0" name=""/>
        <dsp:cNvSpPr/>
      </dsp:nvSpPr>
      <dsp:spPr>
        <a:xfrm>
          <a:off x="0" y="1925198"/>
          <a:ext cx="6383102" cy="17503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/>
            <a:t>Created by Guido van Rossum in 1991.</a:t>
          </a:r>
          <a:endParaRPr lang="en-US" sz="4400" kern="1200"/>
        </a:p>
      </dsp:txBody>
      <dsp:txXfrm>
        <a:off x="85444" y="2010642"/>
        <a:ext cx="6212214" cy="1579432"/>
      </dsp:txXfrm>
    </dsp:sp>
    <dsp:sp modelId="{9949346D-189F-423B-8733-ACCCDA98DBB2}">
      <dsp:nvSpPr>
        <dsp:cNvPr id="0" name=""/>
        <dsp:cNvSpPr/>
      </dsp:nvSpPr>
      <dsp:spPr>
        <a:xfrm>
          <a:off x="0" y="3802238"/>
          <a:ext cx="6383102" cy="17503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/>
            <a:t>Emphasizes simplicity and readability. </a:t>
          </a:r>
          <a:endParaRPr lang="en-US" sz="4400" kern="1200"/>
        </a:p>
      </dsp:txBody>
      <dsp:txXfrm>
        <a:off x="85444" y="3887682"/>
        <a:ext cx="6212214" cy="157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83050-E993-41FB-8D52-D12DB679348B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BF873-9067-462B-8546-04AAEF264391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9A1D-8CEB-47F3-8DE2-97E03467A624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effectLst/>
            </a:rPr>
            <a:t>Versatile: Web development, AI, data science, automation.</a:t>
          </a:r>
          <a:endParaRPr lang="en-US" sz="2400" b="1" kern="1200" dirty="0">
            <a:effectLst/>
          </a:endParaRPr>
        </a:p>
      </dsp:txBody>
      <dsp:txXfrm>
        <a:off x="1847785" y="683"/>
        <a:ext cx="4535316" cy="1599813"/>
      </dsp:txXfrm>
    </dsp:sp>
    <dsp:sp modelId="{DA500B4B-D420-4082-B64D-B401768ACE78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9471-63F1-4BA9-BC8F-24C172CB766D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B3AA0-A176-4DF8-85C9-48DAF4E2B662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Easy-to-learn syntax.</a:t>
          </a:r>
          <a:endParaRPr lang="en-US" sz="2500" b="1" kern="1200" dirty="0"/>
        </a:p>
      </dsp:txBody>
      <dsp:txXfrm>
        <a:off x="1847785" y="2000451"/>
        <a:ext cx="4535316" cy="1599813"/>
      </dsp:txXfrm>
    </dsp:sp>
    <dsp:sp modelId="{4AC5359D-C5B6-465D-8588-25C7E033FEAD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05421-21A5-48E7-8014-4D95D213EF2D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7F233-4039-4EB1-A5B4-10C93ADD389D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Extensive libraries and community support. </a:t>
          </a:r>
          <a:endParaRPr lang="en-US" sz="2500" b="1" kern="1200" dirty="0"/>
        </a:p>
      </dsp:txBody>
      <dsp:txXfrm>
        <a:off x="1847785" y="4000218"/>
        <a:ext cx="4535316" cy="1599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99820-5991-4F36-ABA3-69EB01F54506}">
      <dsp:nvSpPr>
        <dsp:cNvPr id="0" name=""/>
        <dsp:cNvSpPr/>
      </dsp:nvSpPr>
      <dsp:spPr>
        <a:xfrm>
          <a:off x="0" y="910116"/>
          <a:ext cx="6383102" cy="16802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DFF38-4FC9-4BFC-9173-A60D58061DF4}">
      <dsp:nvSpPr>
        <dsp:cNvPr id="0" name=""/>
        <dsp:cNvSpPr/>
      </dsp:nvSpPr>
      <dsp:spPr>
        <a:xfrm>
          <a:off x="508264" y="1288164"/>
          <a:ext cx="924118" cy="924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389B3-F84E-41B1-9A97-277C6E4F02D7}">
      <dsp:nvSpPr>
        <dsp:cNvPr id="0" name=""/>
        <dsp:cNvSpPr/>
      </dsp:nvSpPr>
      <dsp:spPr>
        <a:xfrm>
          <a:off x="1940648" y="910116"/>
          <a:ext cx="4442453" cy="168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3" tIns="177823" rIns="177823" bIns="177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Widely used in companies like Google, Netflix, Instagram.</a:t>
          </a:r>
          <a:endParaRPr lang="en-US" sz="2500" b="1" kern="1200" dirty="0"/>
        </a:p>
      </dsp:txBody>
      <dsp:txXfrm>
        <a:off x="1940648" y="910116"/>
        <a:ext cx="4442453" cy="1680214"/>
      </dsp:txXfrm>
    </dsp:sp>
    <dsp:sp modelId="{0352E7D9-254B-4618-A5FF-32E5C4786ABB}">
      <dsp:nvSpPr>
        <dsp:cNvPr id="0" name=""/>
        <dsp:cNvSpPr/>
      </dsp:nvSpPr>
      <dsp:spPr>
        <a:xfrm>
          <a:off x="0" y="3010384"/>
          <a:ext cx="6383102" cy="16802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CB536-FE8D-4F35-9202-9D1FF061A123}">
      <dsp:nvSpPr>
        <dsp:cNvPr id="0" name=""/>
        <dsp:cNvSpPr/>
      </dsp:nvSpPr>
      <dsp:spPr>
        <a:xfrm>
          <a:off x="508264" y="3388433"/>
          <a:ext cx="924118" cy="924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B15E-BD4D-49E4-9933-5F59FDF1E943}">
      <dsp:nvSpPr>
        <dsp:cNvPr id="0" name=""/>
        <dsp:cNvSpPr/>
      </dsp:nvSpPr>
      <dsp:spPr>
        <a:xfrm>
          <a:off x="1940648" y="3010384"/>
          <a:ext cx="4442453" cy="168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3" tIns="177823" rIns="177823" bIns="177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Data science and machine learning rely heavily on Python. </a:t>
          </a:r>
          <a:endParaRPr lang="en-US" sz="2500" b="1" kern="1200" dirty="0"/>
        </a:p>
      </dsp:txBody>
      <dsp:txXfrm>
        <a:off x="1940648" y="3010384"/>
        <a:ext cx="4442453" cy="16802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13C07-122B-40E7-AE72-2525D4806A03}">
      <dsp:nvSpPr>
        <dsp:cNvPr id="0" name=""/>
        <dsp:cNvSpPr/>
      </dsp:nvSpPr>
      <dsp:spPr>
        <a:xfrm>
          <a:off x="0" y="35248"/>
          <a:ext cx="6383102" cy="2065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baseline="0"/>
            <a:t>Two modes:</a:t>
          </a:r>
          <a:endParaRPr lang="en-US" sz="5300" kern="1200"/>
        </a:p>
      </dsp:txBody>
      <dsp:txXfrm>
        <a:off x="100840" y="136088"/>
        <a:ext cx="6181422" cy="1864028"/>
      </dsp:txXfrm>
    </dsp:sp>
    <dsp:sp modelId="{95ED249E-5C22-4493-9E4A-95AB99A642D1}">
      <dsp:nvSpPr>
        <dsp:cNvPr id="0" name=""/>
        <dsp:cNvSpPr/>
      </dsp:nvSpPr>
      <dsp:spPr>
        <a:xfrm>
          <a:off x="0" y="2100956"/>
          <a:ext cx="6383102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b="1" i="0" kern="1200" baseline="0"/>
            <a:t>REPL</a:t>
          </a:r>
          <a:r>
            <a:rPr lang="en-US" sz="4100" b="0" i="0" kern="1200" baseline="0"/>
            <a:t> (Interactive mode)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b="1" i="0" kern="1200" baseline="0"/>
            <a:t>Script Mode</a:t>
          </a:r>
          <a:r>
            <a:rPr lang="en-US" sz="4100" b="0" i="0" kern="1200" baseline="0"/>
            <a:t> </a:t>
          </a:r>
          <a:r>
            <a:rPr lang="en-US" sz="4100" b="0" kern="1200"/>
            <a:t>(saving .py files and executing)</a:t>
          </a:r>
          <a:endParaRPr lang="en-US" sz="4100" kern="1200"/>
        </a:p>
      </dsp:txBody>
      <dsp:txXfrm>
        <a:off x="0" y="2100956"/>
        <a:ext cx="6383102" cy="1398802"/>
      </dsp:txXfrm>
    </dsp:sp>
    <dsp:sp modelId="{4038A492-D920-4678-8730-3382DC83143D}">
      <dsp:nvSpPr>
        <dsp:cNvPr id="0" name=""/>
        <dsp:cNvSpPr/>
      </dsp:nvSpPr>
      <dsp:spPr>
        <a:xfrm>
          <a:off x="0" y="3499759"/>
          <a:ext cx="6383102" cy="2065708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baseline="0" dirty="0"/>
            <a:t>Use IDEs like PyCharm, </a:t>
          </a:r>
          <a:r>
            <a:rPr lang="en-US" sz="5300" b="0" i="0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VSCode,</a:t>
          </a:r>
          <a:r>
            <a:rPr lang="en-US" sz="5300" b="0" i="0" kern="1200" baseline="0" dirty="0"/>
            <a:t> or Python IDLE. </a:t>
          </a:r>
          <a:endParaRPr lang="en-US" sz="5300" kern="1200" dirty="0"/>
        </a:p>
      </dsp:txBody>
      <dsp:txXfrm>
        <a:off x="100840" y="3600599"/>
        <a:ext cx="6181422" cy="1864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CF2-266B-4BC5-94EC-BEB5D37E33A5}">
      <dsp:nvSpPr>
        <dsp:cNvPr id="0" name=""/>
        <dsp:cNvSpPr/>
      </dsp:nvSpPr>
      <dsp:spPr>
        <a:xfrm>
          <a:off x="663517" y="12691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22E6-7CE9-449E-B095-C1190F07030B}">
      <dsp:nvSpPr>
        <dsp:cNvPr id="0" name=""/>
        <dsp:cNvSpPr/>
      </dsp:nvSpPr>
      <dsp:spPr>
        <a:xfrm>
          <a:off x="663517" y="17790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baseline="0"/>
            <a:t>Hands-on coding with variables, data types, and basic operations.</a:t>
          </a:r>
          <a:endParaRPr lang="en-US" sz="2300" kern="1200"/>
        </a:p>
      </dsp:txBody>
      <dsp:txXfrm>
        <a:off x="663517" y="1779027"/>
        <a:ext cx="4320000" cy="648000"/>
      </dsp:txXfrm>
    </dsp:sp>
    <dsp:sp modelId="{432DC972-670F-4EE3-987A-A6946ABA09F1}">
      <dsp:nvSpPr>
        <dsp:cNvPr id="0" name=""/>
        <dsp:cNvSpPr/>
      </dsp:nvSpPr>
      <dsp:spPr>
        <a:xfrm>
          <a:off x="663517" y="2492196"/>
          <a:ext cx="4320000" cy="893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05C81-7BC4-4DB3-BA95-B1D12C528A0D}">
      <dsp:nvSpPr>
        <dsp:cNvPr id="0" name=""/>
        <dsp:cNvSpPr/>
      </dsp:nvSpPr>
      <dsp:spPr>
        <a:xfrm>
          <a:off x="5739517" y="12691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34E7-864D-4D9B-8A9D-0C036BA8E8A9}">
      <dsp:nvSpPr>
        <dsp:cNvPr id="0" name=""/>
        <dsp:cNvSpPr/>
      </dsp:nvSpPr>
      <dsp:spPr>
        <a:xfrm>
          <a:off x="5739517" y="17790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baseline="0"/>
            <a:t>Exercises:</a:t>
          </a:r>
          <a:endParaRPr lang="en-US" sz="2300" kern="1200"/>
        </a:p>
      </dsp:txBody>
      <dsp:txXfrm>
        <a:off x="5739517" y="1779027"/>
        <a:ext cx="4320000" cy="648000"/>
      </dsp:txXfrm>
    </dsp:sp>
    <dsp:sp modelId="{A06CDF66-E5ED-456E-9625-3E1CFE6BD6BE}">
      <dsp:nvSpPr>
        <dsp:cNvPr id="0" name=""/>
        <dsp:cNvSpPr/>
      </dsp:nvSpPr>
      <dsp:spPr>
        <a:xfrm>
          <a:off x="5725563" y="2185072"/>
          <a:ext cx="4320000" cy="893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Print "Hello, World!"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Create and manipulate variables.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Perform arithmetic operations.</a:t>
          </a:r>
          <a:endParaRPr lang="en-US" sz="1700" kern="1200"/>
        </a:p>
      </dsp:txBody>
      <dsp:txXfrm>
        <a:off x="5725563" y="2185072"/>
        <a:ext cx="4320000" cy="8931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336D1-019E-4792-A4C6-2EBDED1AB07E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08964-2137-4946-8ACD-4030524C111B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2D15E-AA87-4CA2-8ABF-E14FA1158B1B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Python basics: syntax, variables, and data types.</a:t>
          </a:r>
          <a:endParaRPr lang="en-US" sz="2500" kern="1200"/>
        </a:p>
      </dsp:txBody>
      <dsp:txXfrm>
        <a:off x="1847785" y="683"/>
        <a:ext cx="4535316" cy="1599813"/>
      </dsp:txXfrm>
    </dsp:sp>
    <dsp:sp modelId="{CFA4A1B1-1316-490E-B38D-5968B07747E4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7AA61-2374-4F83-9210-909791E9985B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5A132-BDDF-4689-9E3C-6C4CAFCFE7A5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Performed simple coding exercises.</a:t>
          </a:r>
          <a:endParaRPr lang="en-US" sz="2500" kern="1200"/>
        </a:p>
      </dsp:txBody>
      <dsp:txXfrm>
        <a:off x="1847785" y="2000451"/>
        <a:ext cx="4535316" cy="1599813"/>
      </dsp:txXfrm>
    </dsp:sp>
    <dsp:sp modelId="{1023074F-1578-44D7-AC39-24A3BBC054E0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54A21-2276-4F26-AB00-3621EDBC3BC5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700E4-432F-439B-9961-FDC87AE9397B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P</a:t>
          </a:r>
          <a:r>
            <a:rPr lang="en-US" sz="2500" b="0" i="0" kern="1200" baseline="0"/>
            <a:t>ractice with more operations and data types. </a:t>
          </a:r>
          <a:endParaRPr lang="en-US" sz="2500" kern="1200"/>
        </a:p>
      </dsp:txBody>
      <dsp:txXfrm>
        <a:off x="1847785" y="4000218"/>
        <a:ext cx="4535316" cy="159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dirty="0"/>
              <a:t>Overview, Basic Syntax, Variables, and Data Types</a:t>
            </a:r>
          </a:p>
          <a:p>
            <a:pPr algn="ctr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Session-01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+ 2) hours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8819B-1B53-5DC2-6D50-B87E72ED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/>
            <a:r>
              <a:rPr lang="en-US"/>
              <a:t>Python Data Types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48930FA-D91C-C6B8-0A50-8548F61F9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37686" y="944283"/>
            <a:ext cx="5549014" cy="4944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(23), </a:t>
            </a:r>
            <a:b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float (34.0), </a:t>
            </a:r>
            <a:b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complex (3a+j)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Booleans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True, False </a:t>
            </a:r>
          </a:p>
        </p:txBody>
      </p:sp>
    </p:spTree>
    <p:extLst>
      <p:ext uri="{BB962C8B-B14F-4D97-AF65-F5344CB8AC3E}">
        <p14:creationId xmlns:p14="http://schemas.microsoft.com/office/powerpoint/2010/main" val="319277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753AB3-5C40-4FBB-AD51-F3611E60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987EAF-F491-43B5-AE03-AECA2EAD9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A64A3-782E-B4F9-61BF-84687633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Type Conversion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4C2FD3-9CE1-3BE4-14CB-315903D27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Convert between data types using: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int()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7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float()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7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27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"25" </a:t>
            </a:r>
            <a:b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age_int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Ref: </a:t>
            </a:r>
            <a:r>
              <a:rPr lang="en-US" sz="1600" dirty="0">
                <a:hlinkClick r:id="rId2"/>
              </a:rPr>
              <a:t>Built-in Types — Python 3.12.6 documentation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2A1995-1F16-43C8-8570-1ADCFA5C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466A-50E4-70C4-FE0C-7FF3CB8C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Operators in Python</a:t>
            </a:r>
            <a:endParaRPr lang="en-US"/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AB72718F-4F36-4CAF-ADF1-A9637D3F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601" y="3184966"/>
            <a:ext cx="2693084" cy="269308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88E8E0-0220-05F6-8C25-81F8E75B9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8677" y="696124"/>
            <a:ext cx="5169662" cy="54817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Arithmetic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%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Comparison Operators: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&lt;=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Logical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9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39D81-2751-4AC2-594B-0C28B8A0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Practical Session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FE52CB4C-AA2C-F3B8-DE9D-6FA578F3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3AC85-FB9A-A1CF-047D-90E354B1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Session Overview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2CB8A526-5363-5F8B-E64A-AD5C3A558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892793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64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B474-BB13-97DD-46ED-55138679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C457-259D-81E7-6568-22E08464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5889625" cy="940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a Python program that prints "Hello, World!".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60D97-26E1-0DCB-BCF8-5FFCB70C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72" y="3146344"/>
            <a:ext cx="7318280" cy="8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596E-8276-2A21-5FC2-43960109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Variables and Input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7291C1-C7BC-2C1C-07A9-11498508E2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724" y="1972340"/>
            <a:ext cx="57086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variables for name, age, and favorite color.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n-US" altLang="en-US" sz="1800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input()</a:t>
            </a:r>
            <a:r>
              <a:rPr lang="en-US" altLang="en-US" sz="1800" b="0" dirty="0">
                <a:latin typeface="Arial" panose="020B0604020202020204" pitchFamily="34" charset="0"/>
              </a:rPr>
              <a:t> to take user input.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4CBFA-1BD6-14CC-07B3-9E3400B6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3200414"/>
            <a:ext cx="793543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4E74-3288-20C7-5917-746DAD1B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Basic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9EA0-EA5F-98B2-B3F4-1E3CB830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4" cy="133970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a script that performs addition, subtraction, multiplication, and division with two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DC9E-272A-5143-A364-2C098EE8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14" y="3152858"/>
            <a:ext cx="8180076" cy="26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A32D-D88A-E68F-5441-E19F49CA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String Manipulation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42869-A900-97D7-2414-DD4CDAE6C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1468" y="1884991"/>
            <a:ext cx="9597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a string to a variable and use string functions like </a:t>
            </a: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upper(), lower(), replace().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6BD02-C55D-01E7-FE7B-BAF685D8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8" y="2378602"/>
            <a:ext cx="10531089" cy="21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E5C5-05E4-3F1F-F31C-2CF59876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8514-9001-D2D1-D8E3-029F9C6B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3" cy="105177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a program that compares two numbers and prints whether they are equal or not using comparison operators.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25EEA-C226-011F-53E2-DA2F54D5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32" y="3141069"/>
            <a:ext cx="8101631" cy="22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0383A-6DF6-8A85-38A8-10094784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54087B5E-BF55-23A1-5822-C77836164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9015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76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8F8D-0885-A00C-3758-C534C54E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Build a Simple Calculator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083409-9841-31A4-C2F6-DC479F65A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724" y="2085337"/>
            <a:ext cx="73903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calculator that performs basic operations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+, -, x,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0" dirty="0">
                <a:latin typeface="Arial" panose="020B0604020202020204" pitchFamily="34" charset="0"/>
              </a:rPr>
              <a:t>Use </a:t>
            </a:r>
            <a:r>
              <a:rPr lang="en-US" altLang="en-US" sz="1800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input() </a:t>
            </a:r>
            <a:r>
              <a:rPr lang="en-US" altLang="en-US" sz="1800" b="0" dirty="0">
                <a:latin typeface="Arial" panose="020B0604020202020204" pitchFamily="34" charset="0"/>
              </a:rPr>
              <a:t>to take user input.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B2B40-155F-7B62-05F1-7D646FE2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47" y="3213997"/>
            <a:ext cx="9053258" cy="23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C586F-72BA-735A-DB58-02D8E5EC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  <a:endParaRPr lang="en-US"/>
          </a:p>
        </p:txBody>
      </p:sp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DD2C63B0-8986-29A8-A784-219BCE89D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611326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26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EE73-7794-047B-12A2-793797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Python?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E16444C-C41A-AC09-8586-E502F6FB2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26062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20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23491-8198-66B3-D9F6-11AFB1B9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Learn Python?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114F956-FC2B-F0AE-C8F6-F9D636EB8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612796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89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17797-4686-A473-FBFD-6B512D3C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Python's Popularity in Industry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E79CC75-3D32-CD3D-4C24-39C589ABF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53775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0B69F8-08B8-43D5-9123-0F4B08B6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 flipH="1" flipV="1">
            <a:off x="674976" y="2313053"/>
            <a:ext cx="5625334" cy="4491543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482" h="701983">
                <a:moveTo>
                  <a:pt x="292743" y="701983"/>
                </a:moveTo>
                <a:cubicBezTo>
                  <a:pt x="301279" y="701218"/>
                  <a:pt x="333611" y="664194"/>
                  <a:pt x="388358" y="648816"/>
                </a:cubicBezTo>
                <a:cubicBezTo>
                  <a:pt x="443105" y="633438"/>
                  <a:pt x="535218" y="645519"/>
                  <a:pt x="621228" y="609716"/>
                </a:cubicBezTo>
                <a:cubicBezTo>
                  <a:pt x="707238" y="573913"/>
                  <a:pt x="859874" y="487666"/>
                  <a:pt x="904416" y="433998"/>
                </a:cubicBezTo>
                <a:cubicBezTo>
                  <a:pt x="948958" y="380330"/>
                  <a:pt x="993730" y="293611"/>
                  <a:pt x="971679" y="221658"/>
                </a:cubicBezTo>
                <a:cubicBezTo>
                  <a:pt x="949628" y="149705"/>
                  <a:pt x="883543" y="19010"/>
                  <a:pt x="772108" y="2282"/>
                </a:cubicBezTo>
                <a:cubicBezTo>
                  <a:pt x="660673" y="-14446"/>
                  <a:pt x="430159" y="64431"/>
                  <a:pt x="303070" y="121290"/>
                </a:cubicBezTo>
                <a:cubicBezTo>
                  <a:pt x="175981" y="178149"/>
                  <a:pt x="40905" y="246665"/>
                  <a:pt x="9575" y="343439"/>
                </a:cubicBezTo>
                <a:cubicBezTo>
                  <a:pt x="-27955" y="470442"/>
                  <a:pt x="42058" y="599498"/>
                  <a:pt x="269218" y="641496"/>
                </a:cubicBezTo>
                <a:cubicBezTo>
                  <a:pt x="296989" y="654954"/>
                  <a:pt x="292743" y="701983"/>
                  <a:pt x="292743" y="70198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0A973B-43BC-4F00-A023-270A987AD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 flipH="1" flipV="1">
            <a:off x="690387" y="2370218"/>
            <a:ext cx="5625334" cy="4491543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482" h="701983">
                <a:moveTo>
                  <a:pt x="292743" y="701983"/>
                </a:moveTo>
                <a:cubicBezTo>
                  <a:pt x="301279" y="701218"/>
                  <a:pt x="333611" y="664194"/>
                  <a:pt x="388358" y="648816"/>
                </a:cubicBezTo>
                <a:cubicBezTo>
                  <a:pt x="443105" y="633438"/>
                  <a:pt x="535218" y="645519"/>
                  <a:pt x="621228" y="609716"/>
                </a:cubicBezTo>
                <a:cubicBezTo>
                  <a:pt x="707238" y="573913"/>
                  <a:pt x="859874" y="487666"/>
                  <a:pt x="904416" y="433998"/>
                </a:cubicBezTo>
                <a:cubicBezTo>
                  <a:pt x="948958" y="380330"/>
                  <a:pt x="993730" y="293611"/>
                  <a:pt x="971679" y="221658"/>
                </a:cubicBezTo>
                <a:cubicBezTo>
                  <a:pt x="949628" y="149705"/>
                  <a:pt x="883543" y="19010"/>
                  <a:pt x="772108" y="2282"/>
                </a:cubicBezTo>
                <a:cubicBezTo>
                  <a:pt x="660673" y="-14446"/>
                  <a:pt x="430159" y="64431"/>
                  <a:pt x="303070" y="121290"/>
                </a:cubicBezTo>
                <a:cubicBezTo>
                  <a:pt x="175981" y="178149"/>
                  <a:pt x="40905" y="246665"/>
                  <a:pt x="9575" y="343439"/>
                </a:cubicBezTo>
                <a:cubicBezTo>
                  <a:pt x="-27955" y="470442"/>
                  <a:pt x="42058" y="599498"/>
                  <a:pt x="269218" y="641496"/>
                </a:cubicBezTo>
                <a:cubicBezTo>
                  <a:pt x="296989" y="654954"/>
                  <a:pt x="292743" y="701983"/>
                  <a:pt x="292743" y="70198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F9037-D495-BE8A-FA1F-318BA1A0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11" y="3429000"/>
            <a:ext cx="4540898" cy="26111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Python Basic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B66608-1A49-1E42-F358-595A2C005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4592" y="812800"/>
            <a:ext cx="4332107" cy="50762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Code Structure: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Uses indentation for code blocks.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 semicolons, no braces.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b="0">
                <a:latin typeface="Arial" panose="020B0604020202020204" pitchFamily="34" charset="0"/>
              </a:rPr>
              <a:t>Example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5AF4EE-1733-C99A-7BB8-D6B3929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8" y="4063513"/>
            <a:ext cx="4998757" cy="6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60C20-FFB5-C128-A9D7-60374CC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Writing Python Code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E8CF29F-5DCA-5725-514C-BAB58CE4B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36391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9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C36B-AB5C-4E72-8F6B-25A521A6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Comments in Python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65CE10D-9081-7B45-DBB0-5387D71E8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5057" y="2311400"/>
            <a:ext cx="5218487" cy="3652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Single-line comment: 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This is a comment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b="0" u="sng" dirty="0">
                <a:latin typeface="Arial" panose="020B0604020202020204" pitchFamily="34" charset="0"/>
              </a:rPr>
              <a:t>Multi-line comment: 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""" This is a multi-line comment """ </a:t>
            </a:r>
          </a:p>
        </p:txBody>
      </p:sp>
      <p:pic>
        <p:nvPicPr>
          <p:cNvPr id="9" name="Graphic 8" descr="Subtitles">
            <a:extLst>
              <a:ext uri="{FF2B5EF4-FFF2-40B4-BE49-F238E27FC236}">
                <a16:creationId xmlns:a16="http://schemas.microsoft.com/office/drawing/2014/main" id="{EFD65A77-F827-FB92-2EE5-946FDE1E5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B7EFC-45AC-742E-80D3-BC0646DC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Are Variables?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B9779-B5CF-D49E-AA59-DBA79EB3F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7970" y="944283"/>
            <a:ext cx="5008729" cy="4944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Containers for storing data.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uses dynamic typing.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need to declare the data type.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"Alice"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age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1223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589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Consolas</vt:lpstr>
      <vt:lpstr>Courier New</vt:lpstr>
      <vt:lpstr>The Hand</vt:lpstr>
      <vt:lpstr>The Serif Hand</vt:lpstr>
      <vt:lpstr>Times New Roman</vt:lpstr>
      <vt:lpstr>ChitchatVTI</vt:lpstr>
      <vt:lpstr>Introduction to Python</vt:lpstr>
      <vt:lpstr>Agenda</vt:lpstr>
      <vt:lpstr>What is Python?</vt:lpstr>
      <vt:lpstr>Why Learn Python?</vt:lpstr>
      <vt:lpstr>Python's Popularity in Industry</vt:lpstr>
      <vt:lpstr>Python Basic Syntax</vt:lpstr>
      <vt:lpstr>Writing Python Code</vt:lpstr>
      <vt:lpstr>Comments in Python</vt:lpstr>
      <vt:lpstr>What Are Variables?</vt:lpstr>
      <vt:lpstr>Python Data Types</vt:lpstr>
      <vt:lpstr>Type Conversion in Python</vt:lpstr>
      <vt:lpstr>Operators in Python</vt:lpstr>
      <vt:lpstr>Practical Session</vt:lpstr>
      <vt:lpstr>Practical Session Overview</vt:lpstr>
      <vt:lpstr>Task 1: Hello, World!</vt:lpstr>
      <vt:lpstr>Task 2: Variables and Input</vt:lpstr>
      <vt:lpstr>Task 3: Basic Arithmetic</vt:lpstr>
      <vt:lpstr>Task 4: String Manipulation</vt:lpstr>
      <vt:lpstr>Task 5: Boolean Operations</vt:lpstr>
      <vt:lpstr>Task 6: Build a Simple Calculator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2024-09-12T17:42:07Z</dcterms:modified>
</cp:coreProperties>
</file>