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9DAF8-D16F-42EE-A4B0-6C0967EADD20}" v="92" dt="2024-09-14T14:58:02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B449DAF8-D16F-42EE-A4B0-6C0967EADD20}"/>
    <pc:docChg chg="undo redo custSel addSld delSld modSld">
      <pc:chgData name="Tanveer Rahman" userId="b9e812219a1db5d0" providerId="LiveId" clId="{B449DAF8-D16F-42EE-A4B0-6C0967EADD20}" dt="2024-09-14T17:28:50.903" v="512" actId="20577"/>
      <pc:docMkLst>
        <pc:docMk/>
      </pc:docMkLst>
      <pc:sldChg chg="modSp mod">
        <pc:chgData name="Tanveer Rahman" userId="b9e812219a1db5d0" providerId="LiveId" clId="{B449DAF8-D16F-42EE-A4B0-6C0967EADD20}" dt="2024-09-14T15:16:43.148" v="508" actId="1076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4T13:51:16.810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4T13:51:40.539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4T14:59:40.522" v="506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addSp delSp modSp new mod setBg">
        <pc:chgData name="Tanveer Rahman" userId="b9e812219a1db5d0" providerId="LiveId" clId="{B449DAF8-D16F-42EE-A4B0-6C0967EADD20}" dt="2024-09-14T13:55:35.078" v="32" actId="2660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2" creationId="{35610885-5847-0CEC-67FB-6F40E081067F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">
          <ac:chgData name="Tanveer Rahman" userId="b9e812219a1db5d0" providerId="LiveId" clId="{B449DAF8-D16F-42EE-A4B0-6C0967EADD20}" dt="2024-09-14T13:55:35.078" v="32" actId="26606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4T14:09:52.773" v="216" actId="113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4T14:09:52.773" v="216" actId="113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4T14:40:40.488" v="312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4T14:10:48.665" v="236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4T14:40:40.488" v="312" actId="14100"/>
          <ac:spMkLst>
            <pc:docMk/>
            <pc:sldMk cId="2649869804" sldId="280"/>
            <ac:spMk id="7" creationId="{504ADF18-2858-BE13-DB0B-9F498AE4E0BD}"/>
          </ac:spMkLst>
        </pc:spChg>
        <pc:picChg chg="add mod ord">
          <ac:chgData name="Tanveer Rahman" userId="b9e812219a1db5d0" providerId="LiveId" clId="{B449DAF8-D16F-42EE-A4B0-6C0967EADD20}" dt="2024-09-14T14:11:12.396" v="238" actId="1076"/>
          <ac:picMkLst>
            <pc:docMk/>
            <pc:sldMk cId="2649869804" sldId="280"/>
            <ac:picMk id="5" creationId="{8A9622CE-26DD-4F6C-D566-073D539ACEFF}"/>
          </ac:picMkLst>
        </pc:picChg>
      </pc:sldChg>
      <pc:sldChg chg="addSp delSp modSp new mod setBg">
        <pc:chgData name="Tanveer Rahman" userId="b9e812219a1db5d0" providerId="LiveId" clId="{B449DAF8-D16F-42EE-A4B0-6C0967EADD20}" dt="2024-09-14T14:38:20.885" v="301" actId="2057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4T14:40:30.575" v="311" actId="14100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4T14:38:45.790" v="303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4T14:40:30.575" v="311" actId="14100"/>
          <ac:spMkLst>
            <pc:docMk/>
            <pc:sldMk cId="1635262452" sldId="282"/>
            <ac:spMk id="7" creationId="{AAC9D5EF-7A70-393B-1BBD-CB48BE608D09}"/>
          </ac:spMkLst>
        </pc:spChg>
        <pc:picChg chg="add mod ord">
          <ac:chgData name="Tanveer Rahman" userId="b9e812219a1db5d0" providerId="LiveId" clId="{B449DAF8-D16F-42EE-A4B0-6C0967EADD20}" dt="2024-09-14T14:39:23.932" v="306" actId="1076"/>
          <ac:picMkLst>
            <pc:docMk/>
            <pc:sldMk cId="1635262452" sldId="282"/>
            <ac:picMk id="5" creationId="{F8F13C3F-670A-83E9-3A37-42E75C360C95}"/>
          </ac:picMkLst>
        </pc:picChg>
      </pc:sldChg>
      <pc:sldChg chg="addSp delSp modSp new mod setBg">
        <pc:chgData name="Tanveer Rahman" userId="b9e812219a1db5d0" providerId="LiveId" clId="{B449DAF8-D16F-42EE-A4B0-6C0967EADD20}" dt="2024-09-14T14:46:51.850" v="404" actId="207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4T14:46:51.850" v="404" actId="20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4T17:28:50.903" v="512" actId="20577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4T14:49:30.156" v="415" actId="20577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4T17:28:50.903" v="512" actId="20577"/>
          <ac:spMkLst>
            <pc:docMk/>
            <pc:sldMk cId="1190415266" sldId="284"/>
            <ac:spMk id="8" creationId="{5306B20A-4443-8C9D-A864-226405AE7743}"/>
          </ac:spMkLst>
        </pc:spChg>
        <pc:spChg chg="add mod">
          <ac:chgData name="Tanveer Rahman" userId="b9e812219a1db5d0" providerId="LiveId" clId="{B449DAF8-D16F-42EE-A4B0-6C0967EADD20}" dt="2024-09-14T14:52:37.975" v="438" actId="113"/>
          <ac:spMkLst>
            <pc:docMk/>
            <pc:sldMk cId="1190415266" sldId="284"/>
            <ac:spMk id="13" creationId="{7FF1F36B-41F1-B4C4-B9FA-CB7B2335F4C1}"/>
          </ac:spMkLst>
        </pc:spChg>
        <pc:picChg chg="add mod ord">
          <ac:chgData name="Tanveer Rahman" userId="b9e812219a1db5d0" providerId="LiveId" clId="{B449DAF8-D16F-42EE-A4B0-6C0967EADD20}" dt="2024-09-14T14:47:27.522" v="408" actId="1076"/>
          <ac:picMkLst>
            <pc:docMk/>
            <pc:sldMk cId="1190415266" sldId="284"/>
            <ac:picMk id="5" creationId="{052E05BC-DFC3-B942-84D8-448826382E2A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mod">
          <ac:chgData name="Tanveer Rahman" userId="b9e812219a1db5d0" providerId="LiveId" clId="{B449DAF8-D16F-42EE-A4B0-6C0967EADD20}" dt="2024-09-14T14:51:53.601" v="432" actId="14100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mod setBg">
        <pc:chgData name="Tanveer Rahman" userId="b9e812219a1db5d0" providerId="LiveId" clId="{B449DAF8-D16F-42EE-A4B0-6C0967EADD20}" dt="2024-09-14T14:54:44.662" v="452" actId="20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4T17:09:37.473" v="509" actId="20577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4T14:55:16.922" v="465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mod">
          <ac:chgData name="Tanveer Rahman" userId="b9e812219a1db5d0" providerId="LiveId" clId="{B449DAF8-D16F-42EE-A4B0-6C0967EADD20}" dt="2024-09-14T17:09:37.473" v="509" actId="20577"/>
          <ac:spMkLst>
            <pc:docMk/>
            <pc:sldMk cId="2711411429" sldId="286"/>
            <ac:spMk id="7" creationId="{438C1980-7AE1-6B4D-DCBE-4FAD44879A8A}"/>
          </ac:spMkLst>
        </pc:spChg>
        <pc:picChg chg="add mod ord">
          <ac:chgData name="Tanveer Rahman" userId="b9e812219a1db5d0" providerId="LiveId" clId="{B449DAF8-D16F-42EE-A4B0-6C0967EADD20}" dt="2024-09-14T14:55:41.358" v="467" actId="1076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setBg">
        <pc:chgData name="Tanveer Rahman" userId="b9e812219a1db5d0" providerId="LiveId" clId="{B449DAF8-D16F-42EE-A4B0-6C0967EADD20}" dt="2024-09-14T14:59:03.214" v="495" actId="2660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">
          <ac:chgData name="Tanveer Rahman" userId="b9e812219a1db5d0" providerId="LiveId" clId="{B449DAF8-D16F-42EE-A4B0-6C0967EADD20}" dt="2024-09-14T14:59:03.214" v="495" actId="26606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modSp mod">
        <pc:chgData name="Tanveer Rahman" userId="b9e812219a1db5d0" providerId="LiveId" clId="{9B69217F-3CE1-4B64-BFF2-E356233C1758}" dt="2024-09-12T17:41:55.955" v="511" actId="20577"/>
        <pc:sldMkLst>
          <pc:docMk/>
          <pc:sldMk cId="3508605874" sldId="256"/>
        </pc:sldMkLst>
        <pc:spChg chg="mod">
          <ac:chgData name="Tanveer Rahman" userId="b9e812219a1db5d0" providerId="LiveId" clId="{9B69217F-3CE1-4B64-BFF2-E356233C1758}" dt="2024-09-12T17:41:55.955" v="511" actId="20577"/>
          <ac:spMkLst>
            <pc:docMk/>
            <pc:sldMk cId="3508605874" sldId="256"/>
            <ac:spMk id="4" creationId="{61D730FD-92EB-CE76-905C-84A0C29FF41F}"/>
          </ac:spMkLst>
        </pc:spChg>
        <pc:spChg chg="add mod">
          <ac:chgData name="Tanveer Rahman" userId="b9e812219a1db5d0" providerId="LiveId" clId="{9B69217F-3CE1-4B64-BFF2-E356233C1758}" dt="2024-09-12T17:10:03.751" v="304" actId="767"/>
          <ac:spMkLst>
            <pc:docMk/>
            <pc:sldMk cId="3508605874" sldId="256"/>
            <ac:spMk id="6" creationId="{0E2CF8AC-229A-9F1F-15E8-E8305810F724}"/>
          </ac:spMkLst>
        </pc:spChg>
        <pc:spChg chg="add mod">
          <ac:chgData name="Tanveer Rahman" userId="b9e812219a1db5d0" providerId="LiveId" clId="{9B69217F-3CE1-4B64-BFF2-E356233C1758}" dt="2024-09-12T17:10:52.540" v="319" actId="14100"/>
          <ac:spMkLst>
            <pc:docMk/>
            <pc:sldMk cId="3508605874" sldId="256"/>
            <ac:spMk id="7" creationId="{F2C10FCF-8535-0672-E519-2761966E3AFE}"/>
          </ac:spMkLst>
        </pc:spChg>
      </pc:sldChg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90725-3C86-4BCB-B28C-216D46F367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A534B3-06AA-4365-8BF3-E22479CE56F8}">
      <dgm:prSet/>
      <dgm:spPr/>
      <dgm:t>
        <a:bodyPr/>
        <a:lstStyle/>
        <a:p>
          <a:r>
            <a:rPr lang="en-US" b="1" i="0" baseline="0"/>
            <a:t>Definition</a:t>
          </a:r>
          <a:r>
            <a:rPr lang="en-US" b="0" i="0" baseline="0"/>
            <a:t>: Control structures are blocks of programming that analyze variables and choose directions in which to go based on given parameters.</a:t>
          </a:r>
          <a:endParaRPr lang="en-US"/>
        </a:p>
      </dgm:t>
    </dgm:pt>
    <dgm:pt modelId="{6A9A9D23-1252-4E3E-9672-6DDD564F06D5}" type="parTrans" cxnId="{BC2C3411-6B88-4D9E-BA3B-4B3320440EDF}">
      <dgm:prSet/>
      <dgm:spPr/>
      <dgm:t>
        <a:bodyPr/>
        <a:lstStyle/>
        <a:p>
          <a:endParaRPr lang="en-US"/>
        </a:p>
      </dgm:t>
    </dgm:pt>
    <dgm:pt modelId="{DD4FA54C-1198-4D8A-BB72-E79675584805}" type="sibTrans" cxnId="{BC2C3411-6B88-4D9E-BA3B-4B3320440EDF}">
      <dgm:prSet/>
      <dgm:spPr/>
      <dgm:t>
        <a:bodyPr/>
        <a:lstStyle/>
        <a:p>
          <a:endParaRPr lang="en-US"/>
        </a:p>
      </dgm:t>
    </dgm:pt>
    <dgm:pt modelId="{E8718CCD-8B2C-4A0F-A0BC-14E8E7F2F200}">
      <dgm:prSet/>
      <dgm:spPr/>
      <dgm:t>
        <a:bodyPr/>
        <a:lstStyle/>
        <a:p>
          <a:r>
            <a:rPr lang="en-US" b="1" i="0" baseline="0"/>
            <a:t>Importance</a:t>
          </a:r>
          <a:r>
            <a:rPr lang="en-US" b="0" i="0" baseline="0"/>
            <a:t>: They are essential for decision-making, looping, and controlling the flow of programs. </a:t>
          </a:r>
          <a:endParaRPr lang="en-US"/>
        </a:p>
      </dgm:t>
    </dgm:pt>
    <dgm:pt modelId="{1A0D1B20-3786-46FB-8554-9294E311F1B6}" type="parTrans" cxnId="{CB401B9C-D8F6-4EB9-8BCB-74ED7299C5AA}">
      <dgm:prSet/>
      <dgm:spPr/>
      <dgm:t>
        <a:bodyPr/>
        <a:lstStyle/>
        <a:p>
          <a:endParaRPr lang="en-US"/>
        </a:p>
      </dgm:t>
    </dgm:pt>
    <dgm:pt modelId="{C820CA6C-6FD8-42AD-8B0B-0E036F6042B2}" type="sibTrans" cxnId="{CB401B9C-D8F6-4EB9-8BCB-74ED7299C5AA}">
      <dgm:prSet/>
      <dgm:spPr/>
      <dgm:t>
        <a:bodyPr/>
        <a:lstStyle/>
        <a:p>
          <a:endParaRPr lang="en-US"/>
        </a:p>
      </dgm:t>
    </dgm:pt>
    <dgm:pt modelId="{DA30B848-B54B-4867-95A7-2C8341D8EE2F}" type="pres">
      <dgm:prSet presAssocID="{A5090725-3C86-4BCB-B28C-216D46F367A0}" presName="linear" presStyleCnt="0">
        <dgm:presLayoutVars>
          <dgm:animLvl val="lvl"/>
          <dgm:resizeHandles val="exact"/>
        </dgm:presLayoutVars>
      </dgm:prSet>
      <dgm:spPr/>
    </dgm:pt>
    <dgm:pt modelId="{AAE8CDC8-4E1E-4462-AB4B-3FCE04E2C753}" type="pres">
      <dgm:prSet presAssocID="{70A534B3-06AA-4365-8BF3-E22479CE56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F135B1-7888-4694-816C-F94170020C4E}" type="pres">
      <dgm:prSet presAssocID="{DD4FA54C-1198-4D8A-BB72-E79675584805}" presName="spacer" presStyleCnt="0"/>
      <dgm:spPr/>
    </dgm:pt>
    <dgm:pt modelId="{071D23B0-F3EC-4404-A601-3F99B1EF9BD1}" type="pres">
      <dgm:prSet presAssocID="{E8718CCD-8B2C-4A0F-A0BC-14E8E7F2F20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C2C3411-6B88-4D9E-BA3B-4B3320440EDF}" srcId="{A5090725-3C86-4BCB-B28C-216D46F367A0}" destId="{70A534B3-06AA-4365-8BF3-E22479CE56F8}" srcOrd="0" destOrd="0" parTransId="{6A9A9D23-1252-4E3E-9672-6DDD564F06D5}" sibTransId="{DD4FA54C-1198-4D8A-BB72-E79675584805}"/>
    <dgm:cxn modelId="{D1978333-F86A-4857-A8AF-9825A89B6410}" type="presOf" srcId="{70A534B3-06AA-4365-8BF3-E22479CE56F8}" destId="{AAE8CDC8-4E1E-4462-AB4B-3FCE04E2C753}" srcOrd="0" destOrd="0" presId="urn:microsoft.com/office/officeart/2005/8/layout/vList2"/>
    <dgm:cxn modelId="{3E5B8964-6A8E-4500-A4EC-A08023462539}" type="presOf" srcId="{A5090725-3C86-4BCB-B28C-216D46F367A0}" destId="{DA30B848-B54B-4867-95A7-2C8341D8EE2F}" srcOrd="0" destOrd="0" presId="urn:microsoft.com/office/officeart/2005/8/layout/vList2"/>
    <dgm:cxn modelId="{CB401B9C-D8F6-4EB9-8BCB-74ED7299C5AA}" srcId="{A5090725-3C86-4BCB-B28C-216D46F367A0}" destId="{E8718CCD-8B2C-4A0F-A0BC-14E8E7F2F200}" srcOrd="1" destOrd="0" parTransId="{1A0D1B20-3786-46FB-8554-9294E311F1B6}" sibTransId="{C820CA6C-6FD8-42AD-8B0B-0E036F6042B2}"/>
    <dgm:cxn modelId="{99737EAA-9ABB-42C7-B0A4-4DAE083B87D0}" type="presOf" srcId="{E8718CCD-8B2C-4A0F-A0BC-14E8E7F2F200}" destId="{071D23B0-F3EC-4404-A601-3F99B1EF9BD1}" srcOrd="0" destOrd="0" presId="urn:microsoft.com/office/officeart/2005/8/layout/vList2"/>
    <dgm:cxn modelId="{7C773FF9-85AB-48D8-BF2C-78DB8EB57374}" type="presParOf" srcId="{DA30B848-B54B-4867-95A7-2C8341D8EE2F}" destId="{AAE8CDC8-4E1E-4462-AB4B-3FCE04E2C753}" srcOrd="0" destOrd="0" presId="urn:microsoft.com/office/officeart/2005/8/layout/vList2"/>
    <dgm:cxn modelId="{06305241-E0C9-4B32-A7B7-3650021058B2}" type="presParOf" srcId="{DA30B848-B54B-4867-95A7-2C8341D8EE2F}" destId="{E6F135B1-7888-4694-816C-F94170020C4E}" srcOrd="1" destOrd="0" presId="urn:microsoft.com/office/officeart/2005/8/layout/vList2"/>
    <dgm:cxn modelId="{0CE1B327-3228-4375-B93A-BD024A61CDF3}" type="presParOf" srcId="{DA30B848-B54B-4867-95A7-2C8341D8EE2F}" destId="{071D23B0-F3EC-4404-A601-3F99B1EF9BD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/>
            <a:t>What Are Conditional Statements?</a:t>
          </a:r>
          <a:endParaRPr lang="en-US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 dirty="0"/>
            <a:t>Control the flow based on a condition (True/False).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E0DF7E6C-726A-4829-A78C-7013C5BED665}">
      <dgm:prSet/>
      <dgm:spPr/>
      <dgm:t>
        <a:bodyPr/>
        <a:lstStyle/>
        <a:p>
          <a:r>
            <a:rPr lang="en-US" b="1" i="0" baseline="0" dirty="0"/>
            <a:t>Python supports:</a:t>
          </a:r>
          <a:endParaRPr lang="en-US" b="1" dirty="0"/>
        </a:p>
      </dgm:t>
    </dgm:pt>
    <dgm:pt modelId="{A40F2B3D-054A-41CF-83E0-6773BB7AB815}" type="parTrans" cxnId="{69AED23E-47F7-4203-AD53-D0EFC7068B16}">
      <dgm:prSet/>
      <dgm:spPr/>
      <dgm:t>
        <a:bodyPr/>
        <a:lstStyle/>
        <a:p>
          <a:endParaRPr lang="en-US"/>
        </a:p>
      </dgm:t>
    </dgm:pt>
    <dgm:pt modelId="{864AC5CF-5F26-4954-8701-438ED6529A51}" type="sibTrans" cxnId="{69AED23E-47F7-4203-AD53-D0EFC7068B16}">
      <dgm:prSet/>
      <dgm:spPr/>
      <dgm:t>
        <a:bodyPr/>
        <a:lstStyle/>
        <a:p>
          <a:endParaRPr lang="en-US"/>
        </a:p>
      </dgm:t>
    </dgm:pt>
    <dgm:pt modelId="{03F53FBC-962F-4D6C-904C-9D7199FBA5D1}">
      <dgm:prSet/>
      <dgm:spPr/>
      <dgm:t>
        <a:bodyPr/>
        <a:lstStyle/>
        <a:p>
          <a:r>
            <a:rPr lang="en-US" b="1" i="0" baseline="0" dirty="0"/>
            <a:t>if statement</a:t>
          </a:r>
          <a:endParaRPr lang="en-US" b="1" dirty="0"/>
        </a:p>
      </dgm:t>
    </dgm:pt>
    <dgm:pt modelId="{F592474A-F448-4954-888E-E6EB919E1D9A}" type="parTrans" cxnId="{84B62BA0-7505-4B8E-8A59-54C6538E42B1}">
      <dgm:prSet/>
      <dgm:spPr/>
      <dgm:t>
        <a:bodyPr/>
        <a:lstStyle/>
        <a:p>
          <a:endParaRPr lang="en-US"/>
        </a:p>
      </dgm:t>
    </dgm:pt>
    <dgm:pt modelId="{9B48910B-92E9-4A50-BB01-10AEE86E1CED}" type="sibTrans" cxnId="{84B62BA0-7505-4B8E-8A59-54C6538E42B1}">
      <dgm:prSet/>
      <dgm:spPr/>
      <dgm:t>
        <a:bodyPr/>
        <a:lstStyle/>
        <a:p>
          <a:endParaRPr lang="en-US"/>
        </a:p>
      </dgm:t>
    </dgm:pt>
    <dgm:pt modelId="{A2B1075C-5CC5-4329-ADF9-3FEE3C12CFA7}">
      <dgm:prSet/>
      <dgm:spPr/>
      <dgm:t>
        <a:bodyPr/>
        <a:lstStyle/>
        <a:p>
          <a:r>
            <a:rPr lang="en-US" b="1" i="0" baseline="0" dirty="0"/>
            <a:t>if...else</a:t>
          </a:r>
          <a:endParaRPr lang="en-US" b="1" dirty="0"/>
        </a:p>
      </dgm:t>
    </dgm:pt>
    <dgm:pt modelId="{FF325CDA-E7ED-4F5F-A307-895827707A81}" type="parTrans" cxnId="{DF719049-E77E-4C8F-ABFA-B0D7A0EDA9FF}">
      <dgm:prSet/>
      <dgm:spPr/>
      <dgm:t>
        <a:bodyPr/>
        <a:lstStyle/>
        <a:p>
          <a:endParaRPr lang="en-US"/>
        </a:p>
      </dgm:t>
    </dgm:pt>
    <dgm:pt modelId="{F8141FA5-7B51-4623-9D78-EDBB704494C5}" type="sibTrans" cxnId="{DF719049-E77E-4C8F-ABFA-B0D7A0EDA9FF}">
      <dgm:prSet/>
      <dgm:spPr/>
      <dgm:t>
        <a:bodyPr/>
        <a:lstStyle/>
        <a:p>
          <a:endParaRPr lang="en-US"/>
        </a:p>
      </dgm:t>
    </dgm:pt>
    <dgm:pt modelId="{B891943E-3E89-4B42-965F-3D1B77D3BE7E}">
      <dgm:prSet/>
      <dgm:spPr/>
      <dgm:t>
        <a:bodyPr/>
        <a:lstStyle/>
        <a:p>
          <a:r>
            <a:rPr lang="en-US" b="1" i="0" baseline="0" dirty="0"/>
            <a:t>if...</a:t>
          </a:r>
          <a:r>
            <a:rPr lang="en-US" b="1" i="0" baseline="0" dirty="0" err="1"/>
            <a:t>elif</a:t>
          </a:r>
          <a:r>
            <a:rPr lang="en-US" b="1" i="0" baseline="0" dirty="0"/>
            <a:t>...else</a:t>
          </a:r>
          <a:endParaRPr lang="en-US" b="1" dirty="0"/>
        </a:p>
      </dgm:t>
    </dgm:pt>
    <dgm:pt modelId="{2E16903B-3D03-4638-B64D-05427112C1F5}" type="parTrans" cxnId="{2EE9E9C4-2DB5-48CD-85D1-8696EE85907D}">
      <dgm:prSet/>
      <dgm:spPr/>
      <dgm:t>
        <a:bodyPr/>
        <a:lstStyle/>
        <a:p>
          <a:endParaRPr lang="en-US"/>
        </a:p>
      </dgm:t>
    </dgm:pt>
    <dgm:pt modelId="{7B114265-9E33-4DE9-8911-97228201A1BB}" type="sibTrans" cxnId="{2EE9E9C4-2DB5-48CD-85D1-8696EE85907D}">
      <dgm:prSet/>
      <dgm:spPr/>
      <dgm:t>
        <a:bodyPr/>
        <a:lstStyle/>
        <a:p>
          <a:endParaRPr lang="en-US"/>
        </a:p>
      </dgm:t>
    </dgm:pt>
    <dgm:pt modelId="{F748CC97-665B-4A41-8D70-5FAA7029EE3F}">
      <dgm:prSet/>
      <dgm:spPr/>
      <dgm:t>
        <a:bodyPr/>
        <a:lstStyle/>
        <a:p>
          <a:r>
            <a:rPr lang="en-US" b="1" i="0" baseline="0"/>
            <a:t>Syntax:</a:t>
          </a:r>
          <a:r>
            <a:rPr lang="en-US" b="0" i="0" baseline="0"/>
            <a:t> </a:t>
          </a:r>
          <a:endParaRPr lang="en-US"/>
        </a:p>
      </dgm:t>
    </dgm:pt>
    <dgm:pt modelId="{6968BE2E-F60D-45BC-85EC-D1CF93D10AA5}" type="parTrans" cxnId="{D1194FF9-6286-4BDA-8B4B-36142D1A084A}">
      <dgm:prSet/>
      <dgm:spPr/>
      <dgm:t>
        <a:bodyPr/>
        <a:lstStyle/>
        <a:p>
          <a:endParaRPr lang="en-US"/>
        </a:p>
      </dgm:t>
    </dgm:pt>
    <dgm:pt modelId="{8ECF6724-A5AE-4994-B568-B542230D4CBF}" type="sibTrans" cxnId="{D1194FF9-6286-4BDA-8B4B-36142D1A084A}">
      <dgm:prSet/>
      <dgm:spPr/>
      <dgm:t>
        <a:bodyPr/>
        <a:lstStyle/>
        <a:p>
          <a:endParaRPr lang="en-US"/>
        </a:p>
      </dgm:t>
    </dgm:pt>
    <dgm:pt modelId="{ACF1C7F0-6C34-4F3F-9850-7C716342EDDD}">
      <dgm:prSet/>
      <dgm:spPr/>
      <dgm:t>
        <a:bodyPr/>
        <a:lstStyle/>
        <a:p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if condition: </a:t>
          </a:r>
          <a:b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   # execute code </a:t>
          </a:r>
          <a:b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1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elif</a:t>
          </a:r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 condition: </a:t>
          </a:r>
          <a:b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   # execute other code </a:t>
          </a:r>
          <a:b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else: </a:t>
          </a:r>
          <a:b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   # execute remaining code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6A532AC-CAC4-4331-84FA-EDC95F1B0197}" type="parTrans" cxnId="{ED3FB99C-4316-4824-8318-F1B4E9E94B59}">
      <dgm:prSet/>
      <dgm:spPr/>
      <dgm:t>
        <a:bodyPr/>
        <a:lstStyle/>
        <a:p>
          <a:endParaRPr lang="en-US"/>
        </a:p>
      </dgm:t>
    </dgm:pt>
    <dgm:pt modelId="{853AE7DB-FD1D-4B22-A39B-F5F3C53157EA}" type="sibTrans" cxnId="{ED3FB99C-4316-4824-8318-F1B4E9E94B59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2"/>
      <dgm:spPr/>
    </dgm:pt>
    <dgm:pt modelId="{B5167649-DEC5-4E9E-B19F-2781ADC4DF1F}" type="pres">
      <dgm:prSet presAssocID="{19E4B0BA-D714-4A41-9D91-8509F677DE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2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2CA8B70D-EE7B-4AFB-9E37-9DBFD0A1F08B}" type="pres">
      <dgm:prSet presAssocID="{F748CC97-665B-4A41-8D70-5FAA7029EE3F}" presName="parentLin" presStyleCnt="0"/>
      <dgm:spPr/>
    </dgm:pt>
    <dgm:pt modelId="{2CE18AE1-915C-4C8E-8A0B-8F6E20EFD710}" type="pres">
      <dgm:prSet presAssocID="{F748CC97-665B-4A41-8D70-5FAA7029EE3F}" presName="parentLeftMargin" presStyleLbl="node1" presStyleIdx="0" presStyleCnt="2"/>
      <dgm:spPr/>
    </dgm:pt>
    <dgm:pt modelId="{77DA6569-89AA-4236-968A-5E2895F20A04}" type="pres">
      <dgm:prSet presAssocID="{F748CC97-665B-4A41-8D70-5FAA7029EE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21D26C-6852-4085-8405-3A6170A8B107}" type="pres">
      <dgm:prSet presAssocID="{F748CC97-665B-4A41-8D70-5FAA7029EE3F}" presName="negativeSpace" presStyleCnt="0"/>
      <dgm:spPr/>
    </dgm:pt>
    <dgm:pt modelId="{7149E123-5D3F-458F-B323-FC23267668A4}" type="pres">
      <dgm:prSet presAssocID="{F748CC97-665B-4A41-8D70-5FAA7029EE3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2655005-778A-43A8-B98B-D53513DAFE45}" type="presOf" srcId="{E0DF7E6C-726A-4829-A78C-7013C5BED665}" destId="{EF87D4B7-6A7B-4C2C-8DF4-A2A03B5DE787}" srcOrd="0" destOrd="1" presId="urn:microsoft.com/office/officeart/2005/8/layout/list1"/>
    <dgm:cxn modelId="{69AED23E-47F7-4203-AD53-D0EFC7068B16}" srcId="{19E4B0BA-D714-4A41-9D91-8509F677DEB3}" destId="{E0DF7E6C-726A-4829-A78C-7013C5BED665}" srcOrd="1" destOrd="0" parTransId="{A40F2B3D-054A-41CF-83E0-6773BB7AB815}" sibTransId="{864AC5CF-5F26-4954-8701-438ED6529A51}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DF719049-E77E-4C8F-ABFA-B0D7A0EDA9FF}" srcId="{E0DF7E6C-726A-4829-A78C-7013C5BED665}" destId="{A2B1075C-5CC5-4329-ADF9-3FEE3C12CFA7}" srcOrd="1" destOrd="0" parTransId="{FF325CDA-E7ED-4F5F-A307-895827707A81}" sibTransId="{F8141FA5-7B51-4623-9D78-EDBB704494C5}"/>
    <dgm:cxn modelId="{15DC0682-3C9F-4B3D-9FE6-A91FE6EA0E93}" type="presOf" srcId="{ACF1C7F0-6C34-4F3F-9850-7C716342EDDD}" destId="{7149E123-5D3F-458F-B323-FC23267668A4}" srcOrd="0" destOrd="0" presId="urn:microsoft.com/office/officeart/2005/8/layout/list1"/>
    <dgm:cxn modelId="{6405ED83-E3AB-41F1-9880-F7B1FE4E7D66}" type="presOf" srcId="{03F53FBC-962F-4D6C-904C-9D7199FBA5D1}" destId="{EF87D4B7-6A7B-4C2C-8DF4-A2A03B5DE787}" srcOrd="0" destOrd="2" presId="urn:microsoft.com/office/officeart/2005/8/layout/list1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BE6E3A89-E039-4E3A-82F1-50E75D01907D}" type="presOf" srcId="{A2B1075C-5CC5-4329-ADF9-3FEE3C12CFA7}" destId="{EF87D4B7-6A7B-4C2C-8DF4-A2A03B5DE787}" srcOrd="0" destOrd="3" presId="urn:microsoft.com/office/officeart/2005/8/layout/list1"/>
    <dgm:cxn modelId="{ED3FB99C-4316-4824-8318-F1B4E9E94B59}" srcId="{F748CC97-665B-4A41-8D70-5FAA7029EE3F}" destId="{ACF1C7F0-6C34-4F3F-9850-7C716342EDDD}" srcOrd="0" destOrd="0" parTransId="{26A532AC-CAC4-4331-84FA-EDC95F1B0197}" sibTransId="{853AE7DB-FD1D-4B22-A39B-F5F3C53157EA}"/>
    <dgm:cxn modelId="{84B62BA0-7505-4B8E-8A59-54C6538E42B1}" srcId="{E0DF7E6C-726A-4829-A78C-7013C5BED665}" destId="{03F53FBC-962F-4D6C-904C-9D7199FBA5D1}" srcOrd="0" destOrd="0" parTransId="{F592474A-F448-4954-888E-E6EB919E1D9A}" sibTransId="{9B48910B-92E9-4A50-BB01-10AEE86E1CED}"/>
    <dgm:cxn modelId="{686D7EAF-9B91-40D3-9934-900CD722AA82}" type="presOf" srcId="{F748CC97-665B-4A41-8D70-5FAA7029EE3F}" destId="{77DA6569-89AA-4236-968A-5E2895F20A04}" srcOrd="1" destOrd="0" presId="urn:microsoft.com/office/officeart/2005/8/layout/list1"/>
    <dgm:cxn modelId="{A3E71CC1-5F26-4EA0-AB91-FC628AAB9243}" type="presOf" srcId="{B891943E-3E89-4B42-965F-3D1B77D3BE7E}" destId="{EF87D4B7-6A7B-4C2C-8DF4-A2A03B5DE787}" srcOrd="0" destOrd="4" presId="urn:microsoft.com/office/officeart/2005/8/layout/list1"/>
    <dgm:cxn modelId="{2EE9E9C4-2DB5-48CD-85D1-8696EE85907D}" srcId="{E0DF7E6C-726A-4829-A78C-7013C5BED665}" destId="{B891943E-3E89-4B42-965F-3D1B77D3BE7E}" srcOrd="2" destOrd="0" parTransId="{2E16903B-3D03-4638-B64D-05427112C1F5}" sibTransId="{7B114265-9E33-4DE9-8911-97228201A1BB}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29F362EC-A492-4CD0-9D82-FE67C9C9443C}" type="presOf" srcId="{F748CC97-665B-4A41-8D70-5FAA7029EE3F}" destId="{2CE18AE1-915C-4C8E-8A0B-8F6E20EFD710}" srcOrd="0" destOrd="0" presId="urn:microsoft.com/office/officeart/2005/8/layout/list1"/>
    <dgm:cxn modelId="{D1194FF9-6286-4BDA-8B4B-36142D1A084A}" srcId="{2051D755-1FB4-4995-81F4-1E3ECD3064C8}" destId="{F748CC97-665B-4A41-8D70-5FAA7029EE3F}" srcOrd="1" destOrd="0" parTransId="{6968BE2E-F60D-45BC-85EC-D1CF93D10AA5}" sibTransId="{8ECF6724-A5AE-4994-B568-B542230D4CBF}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8FB5E752-0871-4B88-8734-59E4C1CC9351}" type="presParOf" srcId="{08C69AE7-7655-4AF7-A021-FC29FE1FE84E}" destId="{2CA8B70D-EE7B-4AFB-9E37-9DBFD0A1F08B}" srcOrd="4" destOrd="0" presId="urn:microsoft.com/office/officeart/2005/8/layout/list1"/>
    <dgm:cxn modelId="{E1C2650E-323C-4AE6-9366-A122D706A609}" type="presParOf" srcId="{2CA8B70D-EE7B-4AFB-9E37-9DBFD0A1F08B}" destId="{2CE18AE1-915C-4C8E-8A0B-8F6E20EFD710}" srcOrd="0" destOrd="0" presId="urn:microsoft.com/office/officeart/2005/8/layout/list1"/>
    <dgm:cxn modelId="{8E7C3F14-7309-4D39-A42E-C0326642A38A}" type="presParOf" srcId="{2CA8B70D-EE7B-4AFB-9E37-9DBFD0A1F08B}" destId="{77DA6569-89AA-4236-968A-5E2895F20A04}" srcOrd="1" destOrd="0" presId="urn:microsoft.com/office/officeart/2005/8/layout/list1"/>
    <dgm:cxn modelId="{7741C1DF-C759-419C-96E8-E494DE182FC9}" type="presParOf" srcId="{08C69AE7-7655-4AF7-A021-FC29FE1FE84E}" destId="{9321D26C-6852-4085-8405-3A6170A8B107}" srcOrd="5" destOrd="0" presId="urn:microsoft.com/office/officeart/2005/8/layout/list1"/>
    <dgm:cxn modelId="{B0DF2678-203B-48E5-B8DC-4B25CCD82C08}" type="presParOf" srcId="{08C69AE7-7655-4AF7-A021-FC29FE1FE84E}" destId="{7149E123-5D3F-458F-B323-FC23267668A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B6111-9FB2-4ED2-AFE0-86E3660376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938EC9-2957-47C5-AAC0-C9B526CE96CB}">
      <dgm:prSet/>
      <dgm:spPr/>
      <dgm:t>
        <a:bodyPr/>
        <a:lstStyle/>
        <a:p>
          <a:r>
            <a:rPr lang="en-US" b="1" i="0" baseline="0"/>
            <a:t>What Are Nested Conditionals?</a:t>
          </a:r>
          <a:endParaRPr lang="en-US"/>
        </a:p>
      </dgm:t>
    </dgm:pt>
    <dgm:pt modelId="{41566011-86DC-4141-9C18-718280F6680F}" type="parTrans" cxnId="{DE4E0102-1C91-422B-B696-BFF037BD6415}">
      <dgm:prSet/>
      <dgm:spPr/>
      <dgm:t>
        <a:bodyPr/>
        <a:lstStyle/>
        <a:p>
          <a:endParaRPr lang="en-US"/>
        </a:p>
      </dgm:t>
    </dgm:pt>
    <dgm:pt modelId="{B589158C-6753-4C69-8EF6-3541885CAF05}" type="sibTrans" cxnId="{DE4E0102-1C91-422B-B696-BFF037BD6415}">
      <dgm:prSet/>
      <dgm:spPr/>
      <dgm:t>
        <a:bodyPr/>
        <a:lstStyle/>
        <a:p>
          <a:endParaRPr lang="en-US"/>
        </a:p>
      </dgm:t>
    </dgm:pt>
    <dgm:pt modelId="{4B3253E5-0FDA-48C6-9024-48A40C2917EC}">
      <dgm:prSet/>
      <dgm:spPr/>
      <dgm:t>
        <a:bodyPr/>
        <a:lstStyle/>
        <a:p>
          <a:r>
            <a:rPr lang="en-US" b="0" i="0" baseline="0" dirty="0"/>
            <a:t>* Conditional statements inside another </a:t>
          </a:r>
          <a:r>
            <a:rPr lang="en-US" b="0" baseline="0" dirty="0"/>
            <a:t>if statement.</a:t>
          </a:r>
          <a:endParaRPr lang="en-US" dirty="0"/>
        </a:p>
      </dgm:t>
    </dgm:pt>
    <dgm:pt modelId="{BFA5C460-AC3E-44DD-BBD9-1B78B23709C0}" type="parTrans" cxnId="{278EB548-D855-40FC-9F5B-B680AFBAA4EB}">
      <dgm:prSet/>
      <dgm:spPr/>
      <dgm:t>
        <a:bodyPr/>
        <a:lstStyle/>
        <a:p>
          <a:endParaRPr lang="en-US"/>
        </a:p>
      </dgm:t>
    </dgm:pt>
    <dgm:pt modelId="{DD278AC7-DBD8-4D91-A63B-13E41CF98556}" type="sibTrans" cxnId="{278EB548-D855-40FC-9F5B-B680AFBAA4EB}">
      <dgm:prSet/>
      <dgm:spPr/>
      <dgm:t>
        <a:bodyPr/>
        <a:lstStyle/>
        <a:p>
          <a:endParaRPr lang="en-US"/>
        </a:p>
      </dgm:t>
    </dgm:pt>
    <dgm:pt modelId="{6D840157-08A1-4DD1-B8A2-8CF9054E9845}">
      <dgm:prSet/>
      <dgm:spPr/>
      <dgm:t>
        <a:bodyPr/>
        <a:lstStyle/>
        <a:p>
          <a:r>
            <a:rPr lang="en-US" b="0" i="0" baseline="0" dirty="0"/>
            <a:t>* Helps in making complex decisions.</a:t>
          </a:r>
          <a:endParaRPr lang="en-US" dirty="0"/>
        </a:p>
      </dgm:t>
    </dgm:pt>
    <dgm:pt modelId="{3CE8D29E-35DE-46B6-8463-E1349806E40B}" type="parTrans" cxnId="{686E570C-23EB-41F4-8F53-3E21A803D5D9}">
      <dgm:prSet/>
      <dgm:spPr/>
      <dgm:t>
        <a:bodyPr/>
        <a:lstStyle/>
        <a:p>
          <a:endParaRPr lang="en-US"/>
        </a:p>
      </dgm:t>
    </dgm:pt>
    <dgm:pt modelId="{C85E21FB-F320-49DB-9701-61F5B8DA294B}" type="sibTrans" cxnId="{686E570C-23EB-41F4-8F53-3E21A803D5D9}">
      <dgm:prSet/>
      <dgm:spPr/>
      <dgm:t>
        <a:bodyPr/>
        <a:lstStyle/>
        <a:p>
          <a:endParaRPr lang="en-US"/>
        </a:p>
      </dgm:t>
    </dgm:pt>
    <dgm:pt modelId="{66B718FF-6D83-447C-8441-B018D1831A27}">
      <dgm:prSet/>
      <dgm:spPr/>
      <dgm:t>
        <a:bodyPr/>
        <a:lstStyle/>
        <a:p>
          <a:r>
            <a:rPr lang="en-US" b="1" i="0" baseline="0"/>
            <a:t>Syntax</a:t>
          </a:r>
          <a:r>
            <a:rPr lang="en-US" b="0" i="0" baseline="0"/>
            <a:t>:</a:t>
          </a:r>
          <a:endParaRPr lang="en-US"/>
        </a:p>
      </dgm:t>
    </dgm:pt>
    <dgm:pt modelId="{7B861A59-CBD7-4926-9405-2FB86430450A}" type="parTrans" cxnId="{BFAF6EE6-0857-4038-982C-FC24F8CBE1BD}">
      <dgm:prSet/>
      <dgm:spPr/>
      <dgm:t>
        <a:bodyPr/>
        <a:lstStyle/>
        <a:p>
          <a:endParaRPr lang="en-US"/>
        </a:p>
      </dgm:t>
    </dgm:pt>
    <dgm:pt modelId="{B8D23B5F-70A5-4172-BB42-794920B1BCD4}" type="sibTrans" cxnId="{BFAF6EE6-0857-4038-982C-FC24F8CBE1BD}">
      <dgm:prSet/>
      <dgm:spPr/>
      <dgm:t>
        <a:bodyPr/>
        <a:lstStyle/>
        <a:p>
          <a:endParaRPr lang="en-US"/>
        </a:p>
      </dgm:t>
    </dgm:pt>
    <dgm:pt modelId="{0842D22A-2ABD-454B-8805-39468A650E06}">
      <dgm:prSet/>
      <dgm:spPr/>
      <dgm:t>
        <a:bodyPr/>
        <a:lstStyle/>
        <a:p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if condition: </a:t>
          </a:r>
          <a:b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   if </a:t>
          </a:r>
          <a:r>
            <a:rPr lang="en-US" b="1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another_condition</a:t>
          </a:r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: </a:t>
          </a:r>
          <a:b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      # execute code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4B4C5A8-BBA3-40AE-902A-C5DD41964EA6}" type="parTrans" cxnId="{F0EAD203-6B5A-433D-9B46-B113D6E8D127}">
      <dgm:prSet/>
      <dgm:spPr/>
      <dgm:t>
        <a:bodyPr/>
        <a:lstStyle/>
        <a:p>
          <a:endParaRPr lang="en-US"/>
        </a:p>
      </dgm:t>
    </dgm:pt>
    <dgm:pt modelId="{69C3779A-D8FB-40AB-9AE2-4FE2F9E5CCDD}" type="sibTrans" cxnId="{F0EAD203-6B5A-433D-9B46-B113D6E8D127}">
      <dgm:prSet/>
      <dgm:spPr/>
      <dgm:t>
        <a:bodyPr/>
        <a:lstStyle/>
        <a:p>
          <a:endParaRPr lang="en-US"/>
        </a:p>
      </dgm:t>
    </dgm:pt>
    <dgm:pt modelId="{47E3F880-BC35-4865-A21C-294995A80623}" type="pres">
      <dgm:prSet presAssocID="{77EB6111-9FB2-4ED2-AFE0-86E366037608}" presName="linear" presStyleCnt="0">
        <dgm:presLayoutVars>
          <dgm:animLvl val="lvl"/>
          <dgm:resizeHandles val="exact"/>
        </dgm:presLayoutVars>
      </dgm:prSet>
      <dgm:spPr/>
    </dgm:pt>
    <dgm:pt modelId="{324BDC9D-E834-448A-973D-1B6557F6EAC4}" type="pres">
      <dgm:prSet presAssocID="{04938EC9-2957-47C5-AAC0-C9B526CE96C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705707-B048-4A99-8630-02B77AB9ACC2}" type="pres">
      <dgm:prSet presAssocID="{B589158C-6753-4C69-8EF6-3541885CAF05}" presName="spacer" presStyleCnt="0"/>
      <dgm:spPr/>
    </dgm:pt>
    <dgm:pt modelId="{DECDC1DB-B91F-4E14-AB57-F71BFB59C688}" type="pres">
      <dgm:prSet presAssocID="{4B3253E5-0FDA-48C6-9024-48A40C2917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B49C6E-17F9-4F9C-9FC8-1CF2D3831495}" type="pres">
      <dgm:prSet presAssocID="{DD278AC7-DBD8-4D91-A63B-13E41CF98556}" presName="spacer" presStyleCnt="0"/>
      <dgm:spPr/>
    </dgm:pt>
    <dgm:pt modelId="{F14D37FF-FA45-4B73-B0D0-76DF7EEDA56A}" type="pres">
      <dgm:prSet presAssocID="{6D840157-08A1-4DD1-B8A2-8CF9054E98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8E8F767-6960-48C1-833C-B2A7D0ED7974}" type="pres">
      <dgm:prSet presAssocID="{C85E21FB-F320-49DB-9701-61F5B8DA294B}" presName="spacer" presStyleCnt="0"/>
      <dgm:spPr/>
    </dgm:pt>
    <dgm:pt modelId="{EB93D89F-9D03-4169-B0C7-5DF67D167266}" type="pres">
      <dgm:prSet presAssocID="{66B718FF-6D83-447C-8441-B018D1831A2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0FF5F0B-7FB5-4BB2-BD03-FDA9079B6FBE}" type="pres">
      <dgm:prSet presAssocID="{66B718FF-6D83-447C-8441-B018D1831A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E4E0102-1C91-422B-B696-BFF037BD6415}" srcId="{77EB6111-9FB2-4ED2-AFE0-86E366037608}" destId="{04938EC9-2957-47C5-AAC0-C9B526CE96CB}" srcOrd="0" destOrd="0" parTransId="{41566011-86DC-4141-9C18-718280F6680F}" sibTransId="{B589158C-6753-4C69-8EF6-3541885CAF05}"/>
    <dgm:cxn modelId="{F0EAD203-6B5A-433D-9B46-B113D6E8D127}" srcId="{66B718FF-6D83-447C-8441-B018D1831A27}" destId="{0842D22A-2ABD-454B-8805-39468A650E06}" srcOrd="0" destOrd="0" parTransId="{F4B4C5A8-BBA3-40AE-902A-C5DD41964EA6}" sibTransId="{69C3779A-D8FB-40AB-9AE2-4FE2F9E5CCDD}"/>
    <dgm:cxn modelId="{686E570C-23EB-41F4-8F53-3E21A803D5D9}" srcId="{77EB6111-9FB2-4ED2-AFE0-86E366037608}" destId="{6D840157-08A1-4DD1-B8A2-8CF9054E9845}" srcOrd="2" destOrd="0" parTransId="{3CE8D29E-35DE-46B6-8463-E1349806E40B}" sibTransId="{C85E21FB-F320-49DB-9701-61F5B8DA294B}"/>
    <dgm:cxn modelId="{BE33E35D-3A95-4580-AD4A-AC22BC151ADE}" type="presOf" srcId="{4B3253E5-0FDA-48C6-9024-48A40C2917EC}" destId="{DECDC1DB-B91F-4E14-AB57-F71BFB59C688}" srcOrd="0" destOrd="0" presId="urn:microsoft.com/office/officeart/2005/8/layout/vList2"/>
    <dgm:cxn modelId="{278EB548-D855-40FC-9F5B-B680AFBAA4EB}" srcId="{77EB6111-9FB2-4ED2-AFE0-86E366037608}" destId="{4B3253E5-0FDA-48C6-9024-48A40C2917EC}" srcOrd="1" destOrd="0" parTransId="{BFA5C460-AC3E-44DD-BBD9-1B78B23709C0}" sibTransId="{DD278AC7-DBD8-4D91-A63B-13E41CF98556}"/>
    <dgm:cxn modelId="{4A465C81-147B-4D3C-BB47-9B3A03E20B70}" type="presOf" srcId="{0842D22A-2ABD-454B-8805-39468A650E06}" destId="{B0FF5F0B-7FB5-4BB2-BD03-FDA9079B6FBE}" srcOrd="0" destOrd="0" presId="urn:microsoft.com/office/officeart/2005/8/layout/vList2"/>
    <dgm:cxn modelId="{9A437F85-7548-465B-BAED-2907F28BE250}" type="presOf" srcId="{04938EC9-2957-47C5-AAC0-C9B526CE96CB}" destId="{324BDC9D-E834-448A-973D-1B6557F6EAC4}" srcOrd="0" destOrd="0" presId="urn:microsoft.com/office/officeart/2005/8/layout/vList2"/>
    <dgm:cxn modelId="{18B4E89C-23BB-4F5D-860B-AF6A34394F47}" type="presOf" srcId="{77EB6111-9FB2-4ED2-AFE0-86E366037608}" destId="{47E3F880-BC35-4865-A21C-294995A80623}" srcOrd="0" destOrd="0" presId="urn:microsoft.com/office/officeart/2005/8/layout/vList2"/>
    <dgm:cxn modelId="{0DE509A5-D8C5-40B8-8A4F-9A3C36162AD9}" type="presOf" srcId="{66B718FF-6D83-447C-8441-B018D1831A27}" destId="{EB93D89F-9D03-4169-B0C7-5DF67D167266}" srcOrd="0" destOrd="0" presId="urn:microsoft.com/office/officeart/2005/8/layout/vList2"/>
    <dgm:cxn modelId="{1F6F59AC-AABE-4AC7-8964-96F5B4CA57BD}" type="presOf" srcId="{6D840157-08A1-4DD1-B8A2-8CF9054E9845}" destId="{F14D37FF-FA45-4B73-B0D0-76DF7EEDA56A}" srcOrd="0" destOrd="0" presId="urn:microsoft.com/office/officeart/2005/8/layout/vList2"/>
    <dgm:cxn modelId="{BFAF6EE6-0857-4038-982C-FC24F8CBE1BD}" srcId="{77EB6111-9FB2-4ED2-AFE0-86E366037608}" destId="{66B718FF-6D83-447C-8441-B018D1831A27}" srcOrd="3" destOrd="0" parTransId="{7B861A59-CBD7-4926-9405-2FB86430450A}" sibTransId="{B8D23B5F-70A5-4172-BB42-794920B1BCD4}"/>
    <dgm:cxn modelId="{A145CB69-7131-4D39-8FF1-1AFE6190E3E6}" type="presParOf" srcId="{47E3F880-BC35-4865-A21C-294995A80623}" destId="{324BDC9D-E834-448A-973D-1B6557F6EAC4}" srcOrd="0" destOrd="0" presId="urn:microsoft.com/office/officeart/2005/8/layout/vList2"/>
    <dgm:cxn modelId="{248CF949-0A7F-43BE-86C1-65014CCFB499}" type="presParOf" srcId="{47E3F880-BC35-4865-A21C-294995A80623}" destId="{D7705707-B048-4A99-8630-02B77AB9ACC2}" srcOrd="1" destOrd="0" presId="urn:microsoft.com/office/officeart/2005/8/layout/vList2"/>
    <dgm:cxn modelId="{F6B64A3D-C345-4B24-B2E8-755B69D799D1}" type="presParOf" srcId="{47E3F880-BC35-4865-A21C-294995A80623}" destId="{DECDC1DB-B91F-4E14-AB57-F71BFB59C688}" srcOrd="2" destOrd="0" presId="urn:microsoft.com/office/officeart/2005/8/layout/vList2"/>
    <dgm:cxn modelId="{F65727E3-3BAB-4E70-8248-75EA71556208}" type="presParOf" srcId="{47E3F880-BC35-4865-A21C-294995A80623}" destId="{D6B49C6E-17F9-4F9C-9FC8-1CF2D3831495}" srcOrd="3" destOrd="0" presId="urn:microsoft.com/office/officeart/2005/8/layout/vList2"/>
    <dgm:cxn modelId="{D3392007-D8F3-49AB-A0E5-A8DFE72F9D10}" type="presParOf" srcId="{47E3F880-BC35-4865-A21C-294995A80623}" destId="{F14D37FF-FA45-4B73-B0D0-76DF7EEDA56A}" srcOrd="4" destOrd="0" presId="urn:microsoft.com/office/officeart/2005/8/layout/vList2"/>
    <dgm:cxn modelId="{7D808DF5-3F02-42E1-B097-C1840AEB077E}" type="presParOf" srcId="{47E3F880-BC35-4865-A21C-294995A80623}" destId="{28E8F767-6960-48C1-833C-B2A7D0ED7974}" srcOrd="5" destOrd="0" presId="urn:microsoft.com/office/officeart/2005/8/layout/vList2"/>
    <dgm:cxn modelId="{05D7903F-4E25-40B0-9023-28F6F94729A5}" type="presParOf" srcId="{47E3F880-BC35-4865-A21C-294995A80623}" destId="{EB93D89F-9D03-4169-B0C7-5DF67D167266}" srcOrd="6" destOrd="0" presId="urn:microsoft.com/office/officeart/2005/8/layout/vList2"/>
    <dgm:cxn modelId="{88CDF53C-049C-4E9E-8175-9938BE1D7F41}" type="presParOf" srcId="{47E3F880-BC35-4865-A21C-294995A80623}" destId="{B0FF5F0B-7FB5-4BB2-BD03-FDA9079B6FB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18A8B0-3762-4906-BD2F-BEE7E0D45D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5A6A44-A95E-4B2A-B48C-0CF0AE39FDFE}">
      <dgm:prSet/>
      <dgm:spPr/>
      <dgm:t>
        <a:bodyPr/>
        <a:lstStyle/>
        <a:p>
          <a:r>
            <a:rPr lang="en-US" b="1" baseline="0"/>
            <a:t>Definition: Loops allow you to repeat a block of code multiple times.</a:t>
          </a:r>
          <a:endParaRPr lang="en-US"/>
        </a:p>
      </dgm:t>
    </dgm:pt>
    <dgm:pt modelId="{E25A2EEA-6B82-4B30-89F1-C779F2DF3253}" type="parTrans" cxnId="{8EE2CA21-5B66-4106-974C-474A9EC00C87}">
      <dgm:prSet/>
      <dgm:spPr/>
      <dgm:t>
        <a:bodyPr/>
        <a:lstStyle/>
        <a:p>
          <a:endParaRPr lang="en-US"/>
        </a:p>
      </dgm:t>
    </dgm:pt>
    <dgm:pt modelId="{5202CF71-BD90-41F0-9E41-2F3204D4A4F8}" type="sibTrans" cxnId="{8EE2CA21-5B66-4106-974C-474A9EC00C87}">
      <dgm:prSet/>
      <dgm:spPr/>
      <dgm:t>
        <a:bodyPr/>
        <a:lstStyle/>
        <a:p>
          <a:endParaRPr lang="en-US"/>
        </a:p>
      </dgm:t>
    </dgm:pt>
    <dgm:pt modelId="{FC18A7C9-AC62-4D9F-BAD6-7FF5D068DF4C}">
      <dgm:prSet/>
      <dgm:spPr/>
      <dgm:t>
        <a:bodyPr/>
        <a:lstStyle/>
        <a:p>
          <a:r>
            <a:rPr lang="en-US" b="1" baseline="0" dirty="0">
              <a:solidFill>
                <a:schemeClr val="accent1">
                  <a:lumMod val="50000"/>
                </a:schemeClr>
              </a:solidFill>
            </a:rPr>
            <a:t>for</a:t>
          </a:r>
          <a:r>
            <a:rPr lang="en-US" b="1" baseline="0" dirty="0"/>
            <a:t> loop</a:t>
          </a:r>
          <a:endParaRPr lang="en-US" dirty="0"/>
        </a:p>
      </dgm:t>
    </dgm:pt>
    <dgm:pt modelId="{1062678C-35E9-4637-9FC8-A85BF406171D}" type="parTrans" cxnId="{FEF2ED1B-87E7-4F86-AD3D-698487015699}">
      <dgm:prSet/>
      <dgm:spPr/>
      <dgm:t>
        <a:bodyPr/>
        <a:lstStyle/>
        <a:p>
          <a:endParaRPr lang="en-US"/>
        </a:p>
      </dgm:t>
    </dgm:pt>
    <dgm:pt modelId="{1BB79592-1A46-4D7C-B1BC-3642DF66AFD4}" type="sibTrans" cxnId="{FEF2ED1B-87E7-4F86-AD3D-698487015699}">
      <dgm:prSet/>
      <dgm:spPr/>
      <dgm:t>
        <a:bodyPr/>
        <a:lstStyle/>
        <a:p>
          <a:endParaRPr lang="en-US"/>
        </a:p>
      </dgm:t>
    </dgm:pt>
    <dgm:pt modelId="{54F4DB6C-636F-46CB-A7D5-2EB9BA24A41B}">
      <dgm:prSet/>
      <dgm:spPr/>
      <dgm:t>
        <a:bodyPr/>
        <a:lstStyle/>
        <a:p>
          <a:r>
            <a:rPr lang="en-US" b="1" baseline="0" dirty="0">
              <a:solidFill>
                <a:schemeClr val="accent1">
                  <a:lumMod val="50000"/>
                </a:schemeClr>
              </a:solidFill>
            </a:rPr>
            <a:t>while</a:t>
          </a:r>
          <a:r>
            <a:rPr lang="en-US" b="1" baseline="0" dirty="0"/>
            <a:t> loop</a:t>
          </a:r>
          <a:endParaRPr lang="en-US" dirty="0"/>
        </a:p>
      </dgm:t>
    </dgm:pt>
    <dgm:pt modelId="{7716BB80-F75D-428F-8A85-431F1EB1C597}" type="parTrans" cxnId="{8498D274-5FF7-4021-B1B2-16B16ED16215}">
      <dgm:prSet/>
      <dgm:spPr/>
      <dgm:t>
        <a:bodyPr/>
        <a:lstStyle/>
        <a:p>
          <a:endParaRPr lang="en-US"/>
        </a:p>
      </dgm:t>
    </dgm:pt>
    <dgm:pt modelId="{99DC9AAD-1771-441F-B5EE-7C5486460913}" type="sibTrans" cxnId="{8498D274-5FF7-4021-B1B2-16B16ED16215}">
      <dgm:prSet/>
      <dgm:spPr/>
      <dgm:t>
        <a:bodyPr/>
        <a:lstStyle/>
        <a:p>
          <a:endParaRPr lang="en-US"/>
        </a:p>
      </dgm:t>
    </dgm:pt>
    <dgm:pt modelId="{3AB752C1-716B-4A1D-A72D-7EC60ACD5C92}">
      <dgm:prSet/>
      <dgm:spPr/>
      <dgm:t>
        <a:bodyPr/>
        <a:lstStyle/>
        <a:p>
          <a:r>
            <a:rPr lang="en-US" b="1" baseline="0"/>
            <a:t>for Loop Syntax:</a:t>
          </a:r>
          <a:endParaRPr lang="en-US"/>
        </a:p>
      </dgm:t>
    </dgm:pt>
    <dgm:pt modelId="{04160021-1186-4C20-89CB-25435C42A1FE}" type="parTrans" cxnId="{2EEDC892-4D45-4AA8-BF33-B64123AD159C}">
      <dgm:prSet/>
      <dgm:spPr/>
      <dgm:t>
        <a:bodyPr/>
        <a:lstStyle/>
        <a:p>
          <a:endParaRPr lang="en-US"/>
        </a:p>
      </dgm:t>
    </dgm:pt>
    <dgm:pt modelId="{02C04640-9023-48A7-8C6E-5CB0D4DD5007}" type="sibTrans" cxnId="{2EEDC892-4D45-4AA8-BF33-B64123AD159C}">
      <dgm:prSet/>
      <dgm:spPr/>
      <dgm:t>
        <a:bodyPr/>
        <a:lstStyle/>
        <a:p>
          <a:endParaRPr lang="en-US"/>
        </a:p>
      </dgm:t>
    </dgm:pt>
    <dgm:pt modelId="{6B864B42-32F1-405C-A48A-47F3502FAC87}">
      <dgm:prSet/>
      <dgm:spPr/>
      <dgm:t>
        <a:bodyPr/>
        <a:lstStyle/>
        <a:p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for variable in </a:t>
          </a:r>
          <a:r>
            <a:rPr lang="en-US" b="1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iterable</a:t>
          </a:r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: </a:t>
          </a:r>
          <a:b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	# execute code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D4D2F37-05D0-4557-AC92-46452667FF77}" type="parTrans" cxnId="{970E2171-0622-4D65-AFDB-69B524F5179C}">
      <dgm:prSet/>
      <dgm:spPr/>
      <dgm:t>
        <a:bodyPr/>
        <a:lstStyle/>
        <a:p>
          <a:endParaRPr lang="en-US"/>
        </a:p>
      </dgm:t>
    </dgm:pt>
    <dgm:pt modelId="{849690C9-9BCE-496C-8E80-9ACCE68D22F3}" type="sibTrans" cxnId="{970E2171-0622-4D65-AFDB-69B524F5179C}">
      <dgm:prSet/>
      <dgm:spPr/>
      <dgm:t>
        <a:bodyPr/>
        <a:lstStyle/>
        <a:p>
          <a:endParaRPr lang="en-US"/>
        </a:p>
      </dgm:t>
    </dgm:pt>
    <dgm:pt modelId="{EC5C8FF3-1192-4787-9CEF-C0CE013966A9}">
      <dgm:prSet/>
      <dgm:spPr/>
      <dgm:t>
        <a:bodyPr/>
        <a:lstStyle/>
        <a:p>
          <a:r>
            <a:rPr lang="en-US" b="1" baseline="0"/>
            <a:t>while Loop Syntax:</a:t>
          </a:r>
          <a:endParaRPr lang="en-US"/>
        </a:p>
      </dgm:t>
    </dgm:pt>
    <dgm:pt modelId="{970C5F91-3C80-4702-A97C-3133BC373DAC}" type="parTrans" cxnId="{E8943798-3E94-48FA-B816-C29B3F54C9F6}">
      <dgm:prSet/>
      <dgm:spPr/>
      <dgm:t>
        <a:bodyPr/>
        <a:lstStyle/>
        <a:p>
          <a:endParaRPr lang="en-US"/>
        </a:p>
      </dgm:t>
    </dgm:pt>
    <dgm:pt modelId="{3B01A449-A572-4B8B-AA3A-198593BD533E}" type="sibTrans" cxnId="{E8943798-3E94-48FA-B816-C29B3F54C9F6}">
      <dgm:prSet/>
      <dgm:spPr/>
      <dgm:t>
        <a:bodyPr/>
        <a:lstStyle/>
        <a:p>
          <a:endParaRPr lang="en-US"/>
        </a:p>
      </dgm:t>
    </dgm:pt>
    <dgm:pt modelId="{7E877F3D-1BB2-4745-B9CC-D2B40BFF9A54}">
      <dgm:prSet/>
      <dgm:spPr/>
      <dgm:t>
        <a:bodyPr/>
        <a:lstStyle/>
        <a:p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while condition: </a:t>
          </a:r>
          <a:b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1" baseline="0" dirty="0">
              <a:latin typeface="Courier New" panose="02070309020205020404" pitchFamily="49" charset="0"/>
              <a:cs typeface="Courier New" panose="02070309020205020404" pitchFamily="49" charset="0"/>
            </a:rPr>
            <a:t>	# execute code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8B62B54-DAE3-4829-A6FE-B2B3B8639A8B}" type="parTrans" cxnId="{1D5876E8-6E78-45B3-9320-9123CAB102CD}">
      <dgm:prSet/>
      <dgm:spPr/>
      <dgm:t>
        <a:bodyPr/>
        <a:lstStyle/>
        <a:p>
          <a:endParaRPr lang="en-US"/>
        </a:p>
      </dgm:t>
    </dgm:pt>
    <dgm:pt modelId="{BDBC291F-BB52-4D42-807C-CC294AF0D54B}" type="sibTrans" cxnId="{1D5876E8-6E78-45B3-9320-9123CAB102CD}">
      <dgm:prSet/>
      <dgm:spPr/>
      <dgm:t>
        <a:bodyPr/>
        <a:lstStyle/>
        <a:p>
          <a:endParaRPr lang="en-US"/>
        </a:p>
      </dgm:t>
    </dgm:pt>
    <dgm:pt modelId="{E0205768-8D3D-48B4-94C9-368EC256BCB0}" type="pres">
      <dgm:prSet presAssocID="{8218A8B0-3762-4906-BD2F-BEE7E0D45D45}" presName="linear" presStyleCnt="0">
        <dgm:presLayoutVars>
          <dgm:animLvl val="lvl"/>
          <dgm:resizeHandles val="exact"/>
        </dgm:presLayoutVars>
      </dgm:prSet>
      <dgm:spPr/>
    </dgm:pt>
    <dgm:pt modelId="{84FCFC4F-308A-44A6-BEDE-1C4CF3CFE867}" type="pres">
      <dgm:prSet presAssocID="{4F5A6A44-A95E-4B2A-B48C-0CF0AE39FD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2D4F67-40EB-4940-98F7-448E9A668598}" type="pres">
      <dgm:prSet presAssocID="{4F5A6A44-A95E-4B2A-B48C-0CF0AE39FDFE}" presName="childText" presStyleLbl="revTx" presStyleIdx="0" presStyleCnt="3">
        <dgm:presLayoutVars>
          <dgm:bulletEnabled val="1"/>
        </dgm:presLayoutVars>
      </dgm:prSet>
      <dgm:spPr/>
    </dgm:pt>
    <dgm:pt modelId="{5C52B377-2DD7-4A97-8202-39F3F983F277}" type="pres">
      <dgm:prSet presAssocID="{3AB752C1-716B-4A1D-A72D-7EC60ACD5C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70DC00-B67D-485D-8193-1B3A227B4444}" type="pres">
      <dgm:prSet presAssocID="{3AB752C1-716B-4A1D-A72D-7EC60ACD5C92}" presName="childText" presStyleLbl="revTx" presStyleIdx="1" presStyleCnt="3">
        <dgm:presLayoutVars>
          <dgm:bulletEnabled val="1"/>
        </dgm:presLayoutVars>
      </dgm:prSet>
      <dgm:spPr/>
    </dgm:pt>
    <dgm:pt modelId="{B95C88B9-8629-4DA1-AABD-633234A37D98}" type="pres">
      <dgm:prSet presAssocID="{EC5C8FF3-1192-4787-9CEF-C0CE013966A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CCE9A0-6458-43D8-BB5E-F520189C1540}" type="pres">
      <dgm:prSet presAssocID="{EC5C8FF3-1192-4787-9CEF-C0CE013966A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9765E03-4853-40C1-A845-5C2A51C357BB}" type="presOf" srcId="{FC18A7C9-AC62-4D9F-BAD6-7FF5D068DF4C}" destId="{192D4F67-40EB-4940-98F7-448E9A668598}" srcOrd="0" destOrd="0" presId="urn:microsoft.com/office/officeart/2005/8/layout/vList2"/>
    <dgm:cxn modelId="{3F248718-682C-4642-A7C3-CABE094F9E9C}" type="presOf" srcId="{6B864B42-32F1-405C-A48A-47F3502FAC87}" destId="{FC70DC00-B67D-485D-8193-1B3A227B4444}" srcOrd="0" destOrd="0" presId="urn:microsoft.com/office/officeart/2005/8/layout/vList2"/>
    <dgm:cxn modelId="{FEF2ED1B-87E7-4F86-AD3D-698487015699}" srcId="{4F5A6A44-A95E-4B2A-B48C-0CF0AE39FDFE}" destId="{FC18A7C9-AC62-4D9F-BAD6-7FF5D068DF4C}" srcOrd="0" destOrd="0" parTransId="{1062678C-35E9-4637-9FC8-A85BF406171D}" sibTransId="{1BB79592-1A46-4D7C-B1BC-3642DF66AFD4}"/>
    <dgm:cxn modelId="{8EE2CA21-5B66-4106-974C-474A9EC00C87}" srcId="{8218A8B0-3762-4906-BD2F-BEE7E0D45D45}" destId="{4F5A6A44-A95E-4B2A-B48C-0CF0AE39FDFE}" srcOrd="0" destOrd="0" parTransId="{E25A2EEA-6B82-4B30-89F1-C779F2DF3253}" sibTransId="{5202CF71-BD90-41F0-9E41-2F3204D4A4F8}"/>
    <dgm:cxn modelId="{BF891F3F-0019-4FBC-B5D9-65A8B8208A04}" type="presOf" srcId="{8218A8B0-3762-4906-BD2F-BEE7E0D45D45}" destId="{E0205768-8D3D-48B4-94C9-368EC256BCB0}" srcOrd="0" destOrd="0" presId="urn:microsoft.com/office/officeart/2005/8/layout/vList2"/>
    <dgm:cxn modelId="{970E2171-0622-4D65-AFDB-69B524F5179C}" srcId="{3AB752C1-716B-4A1D-A72D-7EC60ACD5C92}" destId="{6B864B42-32F1-405C-A48A-47F3502FAC87}" srcOrd="0" destOrd="0" parTransId="{7D4D2F37-05D0-4557-AC92-46452667FF77}" sibTransId="{849690C9-9BCE-496C-8E80-9ACCE68D22F3}"/>
    <dgm:cxn modelId="{8498D274-5FF7-4021-B1B2-16B16ED16215}" srcId="{4F5A6A44-A95E-4B2A-B48C-0CF0AE39FDFE}" destId="{54F4DB6C-636F-46CB-A7D5-2EB9BA24A41B}" srcOrd="1" destOrd="0" parTransId="{7716BB80-F75D-428F-8A85-431F1EB1C597}" sibTransId="{99DC9AAD-1771-441F-B5EE-7C5486460913}"/>
    <dgm:cxn modelId="{2EEDC892-4D45-4AA8-BF33-B64123AD159C}" srcId="{8218A8B0-3762-4906-BD2F-BEE7E0D45D45}" destId="{3AB752C1-716B-4A1D-A72D-7EC60ACD5C92}" srcOrd="1" destOrd="0" parTransId="{04160021-1186-4C20-89CB-25435C42A1FE}" sibTransId="{02C04640-9023-48A7-8C6E-5CB0D4DD5007}"/>
    <dgm:cxn modelId="{D57B9497-59EB-4A18-99D0-A7F2DA67924F}" type="presOf" srcId="{4F5A6A44-A95E-4B2A-B48C-0CF0AE39FDFE}" destId="{84FCFC4F-308A-44A6-BEDE-1C4CF3CFE867}" srcOrd="0" destOrd="0" presId="urn:microsoft.com/office/officeart/2005/8/layout/vList2"/>
    <dgm:cxn modelId="{E8943798-3E94-48FA-B816-C29B3F54C9F6}" srcId="{8218A8B0-3762-4906-BD2F-BEE7E0D45D45}" destId="{EC5C8FF3-1192-4787-9CEF-C0CE013966A9}" srcOrd="2" destOrd="0" parTransId="{970C5F91-3C80-4702-A97C-3133BC373DAC}" sibTransId="{3B01A449-A572-4B8B-AA3A-198593BD533E}"/>
    <dgm:cxn modelId="{A6C767AB-CCC1-4651-8D76-D64875E8246F}" type="presOf" srcId="{54F4DB6C-636F-46CB-A7D5-2EB9BA24A41B}" destId="{192D4F67-40EB-4940-98F7-448E9A668598}" srcOrd="0" destOrd="1" presId="urn:microsoft.com/office/officeart/2005/8/layout/vList2"/>
    <dgm:cxn modelId="{568BA4C9-7D09-4C3E-8FF6-ED47E0B07A79}" type="presOf" srcId="{EC5C8FF3-1192-4787-9CEF-C0CE013966A9}" destId="{B95C88B9-8629-4DA1-AABD-633234A37D98}" srcOrd="0" destOrd="0" presId="urn:microsoft.com/office/officeart/2005/8/layout/vList2"/>
    <dgm:cxn modelId="{5B8E48DC-BA9C-48AB-805A-6BDC7C095C37}" type="presOf" srcId="{3AB752C1-716B-4A1D-A72D-7EC60ACD5C92}" destId="{5C52B377-2DD7-4A97-8202-39F3F983F277}" srcOrd="0" destOrd="0" presId="urn:microsoft.com/office/officeart/2005/8/layout/vList2"/>
    <dgm:cxn modelId="{1D5876E8-6E78-45B3-9320-9123CAB102CD}" srcId="{EC5C8FF3-1192-4787-9CEF-C0CE013966A9}" destId="{7E877F3D-1BB2-4745-B9CC-D2B40BFF9A54}" srcOrd="0" destOrd="0" parTransId="{68B62B54-DAE3-4829-A6FE-B2B3B8639A8B}" sibTransId="{BDBC291F-BB52-4D42-807C-CC294AF0D54B}"/>
    <dgm:cxn modelId="{4CEAA1FB-190F-4228-9B6F-26E2F8F6233C}" type="presOf" srcId="{7E877F3D-1BB2-4745-B9CC-D2B40BFF9A54}" destId="{41CCE9A0-6458-43D8-BB5E-F520189C1540}" srcOrd="0" destOrd="0" presId="urn:microsoft.com/office/officeart/2005/8/layout/vList2"/>
    <dgm:cxn modelId="{8B19A213-CC91-468E-871B-25172D594E5E}" type="presParOf" srcId="{E0205768-8D3D-48B4-94C9-368EC256BCB0}" destId="{84FCFC4F-308A-44A6-BEDE-1C4CF3CFE867}" srcOrd="0" destOrd="0" presId="urn:microsoft.com/office/officeart/2005/8/layout/vList2"/>
    <dgm:cxn modelId="{6067C0FD-07D5-4369-9E77-4354907F8A36}" type="presParOf" srcId="{E0205768-8D3D-48B4-94C9-368EC256BCB0}" destId="{192D4F67-40EB-4940-98F7-448E9A668598}" srcOrd="1" destOrd="0" presId="urn:microsoft.com/office/officeart/2005/8/layout/vList2"/>
    <dgm:cxn modelId="{6EFC8D0D-7834-41D1-8547-7877A37354CA}" type="presParOf" srcId="{E0205768-8D3D-48B4-94C9-368EC256BCB0}" destId="{5C52B377-2DD7-4A97-8202-39F3F983F277}" srcOrd="2" destOrd="0" presId="urn:microsoft.com/office/officeart/2005/8/layout/vList2"/>
    <dgm:cxn modelId="{9BDFF2B6-3E8B-436E-A01B-535186458428}" type="presParOf" srcId="{E0205768-8D3D-48B4-94C9-368EC256BCB0}" destId="{FC70DC00-B67D-485D-8193-1B3A227B4444}" srcOrd="3" destOrd="0" presId="urn:microsoft.com/office/officeart/2005/8/layout/vList2"/>
    <dgm:cxn modelId="{5D5D01D3-1C2D-46FE-8F44-0534AFCA8680}" type="presParOf" srcId="{E0205768-8D3D-48B4-94C9-368EC256BCB0}" destId="{B95C88B9-8629-4DA1-AABD-633234A37D98}" srcOrd="4" destOrd="0" presId="urn:microsoft.com/office/officeart/2005/8/layout/vList2"/>
    <dgm:cxn modelId="{37230897-BF91-42D4-83DA-D1E770F9FA57}" type="presParOf" srcId="{E0205768-8D3D-48B4-94C9-368EC256BCB0}" destId="{41CCE9A0-6458-43D8-BB5E-F520189C154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DA01F8-45D8-4A44-9750-27360BFBFF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94F6C2D-6AC1-470F-940F-0F80EAE7503F}">
      <dgm:prSet/>
      <dgm:spPr/>
      <dgm:t>
        <a:bodyPr/>
        <a:lstStyle/>
        <a:p>
          <a:pPr>
            <a:defRPr cap="all"/>
          </a:pPr>
          <a:r>
            <a:rPr lang="en-US" b="1" i="0" cap="none" baseline="0" dirty="0">
              <a:solidFill>
                <a:schemeClr val="accent1">
                  <a:lumMod val="50000"/>
                </a:schemeClr>
              </a:solidFill>
            </a:rPr>
            <a:t>break</a:t>
          </a:r>
          <a:r>
            <a:rPr lang="en-US" b="0" i="0" baseline="0" dirty="0"/>
            <a:t>: Terminates the loop.</a:t>
          </a:r>
          <a:endParaRPr lang="en-US" dirty="0"/>
        </a:p>
      </dgm:t>
    </dgm:pt>
    <dgm:pt modelId="{97A8AE64-7708-46F5-AECA-C87836599266}" type="parTrans" cxnId="{73FB3169-1C02-46F9-8785-BD45FB3F742C}">
      <dgm:prSet/>
      <dgm:spPr/>
      <dgm:t>
        <a:bodyPr/>
        <a:lstStyle/>
        <a:p>
          <a:endParaRPr lang="en-US"/>
        </a:p>
      </dgm:t>
    </dgm:pt>
    <dgm:pt modelId="{3E15278F-D17D-4C9C-9112-CD305707E2A4}" type="sibTrans" cxnId="{73FB3169-1C02-46F9-8785-BD45FB3F742C}">
      <dgm:prSet/>
      <dgm:spPr/>
      <dgm:t>
        <a:bodyPr/>
        <a:lstStyle/>
        <a:p>
          <a:endParaRPr lang="en-US"/>
        </a:p>
      </dgm:t>
    </dgm:pt>
    <dgm:pt modelId="{F919E3B0-4723-4965-BB1E-A83CFA1F84E0}">
      <dgm:prSet/>
      <dgm:spPr/>
      <dgm:t>
        <a:bodyPr/>
        <a:lstStyle/>
        <a:p>
          <a:pPr>
            <a:defRPr cap="all"/>
          </a:pPr>
          <a:r>
            <a:rPr lang="en-US" b="1" i="0" cap="none" baseline="0" dirty="0">
              <a:solidFill>
                <a:schemeClr val="accent1">
                  <a:lumMod val="50000"/>
                </a:schemeClr>
              </a:solidFill>
            </a:rPr>
            <a:t>continue</a:t>
          </a:r>
          <a:r>
            <a:rPr lang="en-US" b="0" i="0" baseline="0" dirty="0"/>
            <a:t>: Skips the current iteration and continues with the next.</a:t>
          </a:r>
          <a:endParaRPr lang="en-US" dirty="0"/>
        </a:p>
      </dgm:t>
    </dgm:pt>
    <dgm:pt modelId="{1AFAFB99-A49E-4ACF-A1C4-65D88EA64275}" type="parTrans" cxnId="{74628AEB-0FA8-47DC-8CE4-E36AC95DC12F}">
      <dgm:prSet/>
      <dgm:spPr/>
      <dgm:t>
        <a:bodyPr/>
        <a:lstStyle/>
        <a:p>
          <a:endParaRPr lang="en-US"/>
        </a:p>
      </dgm:t>
    </dgm:pt>
    <dgm:pt modelId="{D0F1E23A-D884-4841-B7A2-38493A136D99}" type="sibTrans" cxnId="{74628AEB-0FA8-47DC-8CE4-E36AC95DC12F}">
      <dgm:prSet/>
      <dgm:spPr/>
      <dgm:t>
        <a:bodyPr/>
        <a:lstStyle/>
        <a:p>
          <a:endParaRPr lang="en-US"/>
        </a:p>
      </dgm:t>
    </dgm:pt>
    <dgm:pt modelId="{839D0FE6-F3D5-4F4C-8451-DB73598546B5}" type="pres">
      <dgm:prSet presAssocID="{ECDA01F8-45D8-4A44-9750-27360BFBFF48}" presName="root" presStyleCnt="0">
        <dgm:presLayoutVars>
          <dgm:dir/>
          <dgm:resizeHandles val="exact"/>
        </dgm:presLayoutVars>
      </dgm:prSet>
      <dgm:spPr/>
    </dgm:pt>
    <dgm:pt modelId="{1B0ED480-8157-490C-A1D8-E8B07C4F6B53}" type="pres">
      <dgm:prSet presAssocID="{894F6C2D-6AC1-470F-940F-0F80EAE7503F}" presName="compNode" presStyleCnt="0"/>
      <dgm:spPr/>
    </dgm:pt>
    <dgm:pt modelId="{55E3E33F-DF77-435C-AFC4-59CE50A427A1}" type="pres">
      <dgm:prSet presAssocID="{894F6C2D-6AC1-470F-940F-0F80EAE7503F}" presName="iconBgRect" presStyleLbl="bgShp" presStyleIdx="0" presStyleCnt="2"/>
      <dgm:spPr/>
    </dgm:pt>
    <dgm:pt modelId="{F75E8B69-BDD3-483C-90ED-3A133B6A57E4}" type="pres">
      <dgm:prSet presAssocID="{894F6C2D-6AC1-470F-940F-0F80EAE750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FBB6CAE-2BB6-4AA8-930A-2F4AFA180C67}" type="pres">
      <dgm:prSet presAssocID="{894F6C2D-6AC1-470F-940F-0F80EAE7503F}" presName="spaceRect" presStyleCnt="0"/>
      <dgm:spPr/>
    </dgm:pt>
    <dgm:pt modelId="{CB1909D8-CAB0-424B-ABE2-61AFA9DC9562}" type="pres">
      <dgm:prSet presAssocID="{894F6C2D-6AC1-470F-940F-0F80EAE7503F}" presName="textRect" presStyleLbl="revTx" presStyleIdx="0" presStyleCnt="2">
        <dgm:presLayoutVars>
          <dgm:chMax val="1"/>
          <dgm:chPref val="1"/>
        </dgm:presLayoutVars>
      </dgm:prSet>
      <dgm:spPr/>
    </dgm:pt>
    <dgm:pt modelId="{2CF6854A-1F3A-41EC-96D3-A987CBB90233}" type="pres">
      <dgm:prSet presAssocID="{3E15278F-D17D-4C9C-9112-CD305707E2A4}" presName="sibTrans" presStyleCnt="0"/>
      <dgm:spPr/>
    </dgm:pt>
    <dgm:pt modelId="{CD5A6F8D-F674-450B-9E0F-31B27CCCA7B4}" type="pres">
      <dgm:prSet presAssocID="{F919E3B0-4723-4965-BB1E-A83CFA1F84E0}" presName="compNode" presStyleCnt="0"/>
      <dgm:spPr/>
    </dgm:pt>
    <dgm:pt modelId="{7E3D5F9F-B6D5-4FC2-91BE-118DA6075A36}" type="pres">
      <dgm:prSet presAssocID="{F919E3B0-4723-4965-BB1E-A83CFA1F84E0}" presName="iconBgRect" presStyleLbl="bgShp" presStyleIdx="1" presStyleCnt="2"/>
      <dgm:spPr/>
    </dgm:pt>
    <dgm:pt modelId="{304B2C78-4CE7-4256-AACF-E3DC817185C0}" type="pres">
      <dgm:prSet presAssocID="{F919E3B0-4723-4965-BB1E-A83CFA1F84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41F8FD77-42D1-4490-B74B-C38A5E3F46E0}" type="pres">
      <dgm:prSet presAssocID="{F919E3B0-4723-4965-BB1E-A83CFA1F84E0}" presName="spaceRect" presStyleCnt="0"/>
      <dgm:spPr/>
    </dgm:pt>
    <dgm:pt modelId="{660DBC5B-15D7-4B97-B066-D47A19F9C297}" type="pres">
      <dgm:prSet presAssocID="{F919E3B0-4723-4965-BB1E-A83CFA1F84E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6863102-E134-4CAA-A377-01C0795988C8}" type="presOf" srcId="{ECDA01F8-45D8-4A44-9750-27360BFBFF48}" destId="{839D0FE6-F3D5-4F4C-8451-DB73598546B5}" srcOrd="0" destOrd="0" presId="urn:microsoft.com/office/officeart/2018/5/layout/IconCircleLabelList"/>
    <dgm:cxn modelId="{73FB3169-1C02-46F9-8785-BD45FB3F742C}" srcId="{ECDA01F8-45D8-4A44-9750-27360BFBFF48}" destId="{894F6C2D-6AC1-470F-940F-0F80EAE7503F}" srcOrd="0" destOrd="0" parTransId="{97A8AE64-7708-46F5-AECA-C87836599266}" sibTransId="{3E15278F-D17D-4C9C-9112-CD305707E2A4}"/>
    <dgm:cxn modelId="{763F4D9F-9B38-40E8-8820-5383E803CB04}" type="presOf" srcId="{F919E3B0-4723-4965-BB1E-A83CFA1F84E0}" destId="{660DBC5B-15D7-4B97-B066-D47A19F9C297}" srcOrd="0" destOrd="0" presId="urn:microsoft.com/office/officeart/2018/5/layout/IconCircleLabelList"/>
    <dgm:cxn modelId="{74628AEB-0FA8-47DC-8CE4-E36AC95DC12F}" srcId="{ECDA01F8-45D8-4A44-9750-27360BFBFF48}" destId="{F919E3B0-4723-4965-BB1E-A83CFA1F84E0}" srcOrd="1" destOrd="0" parTransId="{1AFAFB99-A49E-4ACF-A1C4-65D88EA64275}" sibTransId="{D0F1E23A-D884-4841-B7A2-38493A136D99}"/>
    <dgm:cxn modelId="{5722DDF0-C104-474B-B9DC-D727CBE83E0A}" type="presOf" srcId="{894F6C2D-6AC1-470F-940F-0F80EAE7503F}" destId="{CB1909D8-CAB0-424B-ABE2-61AFA9DC9562}" srcOrd="0" destOrd="0" presId="urn:microsoft.com/office/officeart/2018/5/layout/IconCircleLabelList"/>
    <dgm:cxn modelId="{48E83B67-6B03-4949-906A-18A8DCF05C5B}" type="presParOf" srcId="{839D0FE6-F3D5-4F4C-8451-DB73598546B5}" destId="{1B0ED480-8157-490C-A1D8-E8B07C4F6B53}" srcOrd="0" destOrd="0" presId="urn:microsoft.com/office/officeart/2018/5/layout/IconCircleLabelList"/>
    <dgm:cxn modelId="{EC10A7CB-767B-4F59-89F4-A1913A31D286}" type="presParOf" srcId="{1B0ED480-8157-490C-A1D8-E8B07C4F6B53}" destId="{55E3E33F-DF77-435C-AFC4-59CE50A427A1}" srcOrd="0" destOrd="0" presId="urn:microsoft.com/office/officeart/2018/5/layout/IconCircleLabelList"/>
    <dgm:cxn modelId="{685031D7-F11E-40C1-BA37-FAD7BE252D3C}" type="presParOf" srcId="{1B0ED480-8157-490C-A1D8-E8B07C4F6B53}" destId="{F75E8B69-BDD3-483C-90ED-3A133B6A57E4}" srcOrd="1" destOrd="0" presId="urn:microsoft.com/office/officeart/2018/5/layout/IconCircleLabelList"/>
    <dgm:cxn modelId="{5CE01DBC-AB33-4194-AA6F-AED03DC41F27}" type="presParOf" srcId="{1B0ED480-8157-490C-A1D8-E8B07C4F6B53}" destId="{BFBB6CAE-2BB6-4AA8-930A-2F4AFA180C67}" srcOrd="2" destOrd="0" presId="urn:microsoft.com/office/officeart/2018/5/layout/IconCircleLabelList"/>
    <dgm:cxn modelId="{5927276A-4FF3-4916-88E4-91B8FF37342A}" type="presParOf" srcId="{1B0ED480-8157-490C-A1D8-E8B07C4F6B53}" destId="{CB1909D8-CAB0-424B-ABE2-61AFA9DC9562}" srcOrd="3" destOrd="0" presId="urn:microsoft.com/office/officeart/2018/5/layout/IconCircleLabelList"/>
    <dgm:cxn modelId="{82E2F744-0371-4EFE-872A-134AB4E8DD90}" type="presParOf" srcId="{839D0FE6-F3D5-4F4C-8451-DB73598546B5}" destId="{2CF6854A-1F3A-41EC-96D3-A987CBB90233}" srcOrd="1" destOrd="0" presId="urn:microsoft.com/office/officeart/2018/5/layout/IconCircleLabelList"/>
    <dgm:cxn modelId="{A2EEB413-8DF5-48D2-BC0F-20EDA6AD4E1B}" type="presParOf" srcId="{839D0FE6-F3D5-4F4C-8451-DB73598546B5}" destId="{CD5A6F8D-F674-450B-9E0F-31B27CCCA7B4}" srcOrd="2" destOrd="0" presId="urn:microsoft.com/office/officeart/2018/5/layout/IconCircleLabelList"/>
    <dgm:cxn modelId="{6E88916B-D1BD-4C7C-B001-B223FA6B39D3}" type="presParOf" srcId="{CD5A6F8D-F674-450B-9E0F-31B27CCCA7B4}" destId="{7E3D5F9F-B6D5-4FC2-91BE-118DA6075A36}" srcOrd="0" destOrd="0" presId="urn:microsoft.com/office/officeart/2018/5/layout/IconCircleLabelList"/>
    <dgm:cxn modelId="{358E2864-A1C2-489C-B404-D0EF2B0700CC}" type="presParOf" srcId="{CD5A6F8D-F674-450B-9E0F-31B27CCCA7B4}" destId="{304B2C78-4CE7-4256-AACF-E3DC817185C0}" srcOrd="1" destOrd="0" presId="urn:microsoft.com/office/officeart/2018/5/layout/IconCircleLabelList"/>
    <dgm:cxn modelId="{94EE7AC4-EFD4-455F-A5BA-0456C89322D0}" type="presParOf" srcId="{CD5A6F8D-F674-450B-9E0F-31B27CCCA7B4}" destId="{41F8FD77-42D1-4490-B74B-C38A5E3F46E0}" srcOrd="2" destOrd="0" presId="urn:microsoft.com/office/officeart/2018/5/layout/IconCircleLabelList"/>
    <dgm:cxn modelId="{8AE8DC55-6D20-43CD-8728-B4EFA2458E1C}" type="presParOf" srcId="{CD5A6F8D-F674-450B-9E0F-31B27CCCA7B4}" destId="{660DBC5B-15D7-4B97-B066-D47A19F9C2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BE37EA-A1C9-412F-8C8A-8C69B94FAB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EBBB5D-4E61-4DA9-A28D-E5E42FBB7906}">
      <dgm:prSet/>
      <dgm:spPr/>
      <dgm:t>
        <a:bodyPr/>
        <a:lstStyle/>
        <a:p>
          <a:r>
            <a:rPr lang="en-US" b="1" i="0" baseline="0"/>
            <a:t>Conditional Statements</a:t>
          </a:r>
          <a:r>
            <a:rPr lang="en-US" b="0" i="0" baseline="0"/>
            <a:t>:</a:t>
          </a:r>
          <a:endParaRPr lang="en-US"/>
        </a:p>
      </dgm:t>
    </dgm:pt>
    <dgm:pt modelId="{C7F1C82B-CF21-4F6E-9FA7-811999A31C18}" type="parTrans" cxnId="{EEC14959-D7F5-4BF9-9DAE-703F7AF54656}">
      <dgm:prSet/>
      <dgm:spPr/>
      <dgm:t>
        <a:bodyPr/>
        <a:lstStyle/>
        <a:p>
          <a:endParaRPr lang="en-US"/>
        </a:p>
      </dgm:t>
    </dgm:pt>
    <dgm:pt modelId="{E7D1EA0B-8A9F-48AE-9627-2BE690EB6C7B}" type="sibTrans" cxnId="{EEC14959-D7F5-4BF9-9DAE-703F7AF54656}">
      <dgm:prSet/>
      <dgm:spPr/>
      <dgm:t>
        <a:bodyPr/>
        <a:lstStyle/>
        <a:p>
          <a:endParaRPr lang="en-US"/>
        </a:p>
      </dgm:t>
    </dgm:pt>
    <dgm:pt modelId="{CA6FCBB2-390B-4ECB-AB52-ABD91F2F8554}">
      <dgm:prSet/>
      <dgm:spPr/>
      <dgm:t>
        <a:bodyPr/>
        <a:lstStyle/>
        <a:p>
          <a:r>
            <a:rPr lang="en-US" b="0" i="0" baseline="0"/>
            <a:t>if, if...else, and if...elif...else statements are used to make decisions based on conditions.</a:t>
          </a:r>
          <a:endParaRPr lang="en-US"/>
        </a:p>
      </dgm:t>
    </dgm:pt>
    <dgm:pt modelId="{4B0210A3-3720-4E93-98CC-F9763B97D697}" type="parTrans" cxnId="{8D3ABD4A-163E-469B-87AF-21EA53E4859B}">
      <dgm:prSet/>
      <dgm:spPr/>
      <dgm:t>
        <a:bodyPr/>
        <a:lstStyle/>
        <a:p>
          <a:endParaRPr lang="en-US"/>
        </a:p>
      </dgm:t>
    </dgm:pt>
    <dgm:pt modelId="{DBD7310A-0F35-48CA-BB5D-E10EA2CA7E8F}" type="sibTrans" cxnId="{8D3ABD4A-163E-469B-87AF-21EA53E4859B}">
      <dgm:prSet/>
      <dgm:spPr/>
      <dgm:t>
        <a:bodyPr/>
        <a:lstStyle/>
        <a:p>
          <a:endParaRPr lang="en-US"/>
        </a:p>
      </dgm:t>
    </dgm:pt>
    <dgm:pt modelId="{E44DD33F-8D4B-426E-9877-427EFCD56A0E}">
      <dgm:prSet/>
      <dgm:spPr/>
      <dgm:t>
        <a:bodyPr/>
        <a:lstStyle/>
        <a:p>
          <a:r>
            <a:rPr lang="en-US" b="1" i="0" baseline="0"/>
            <a:t>Nested Conditionals</a:t>
          </a:r>
          <a:r>
            <a:rPr lang="en-US" b="0" i="0" baseline="0"/>
            <a:t>:</a:t>
          </a:r>
          <a:endParaRPr lang="en-US"/>
        </a:p>
      </dgm:t>
    </dgm:pt>
    <dgm:pt modelId="{192C0B71-AE34-429A-A85E-FA850FC1F101}" type="parTrans" cxnId="{858DE20F-0793-439E-9E85-2D64F995426A}">
      <dgm:prSet/>
      <dgm:spPr/>
      <dgm:t>
        <a:bodyPr/>
        <a:lstStyle/>
        <a:p>
          <a:endParaRPr lang="en-US"/>
        </a:p>
      </dgm:t>
    </dgm:pt>
    <dgm:pt modelId="{8A5E9C83-27CB-4139-A121-7B0FE53DFC83}" type="sibTrans" cxnId="{858DE20F-0793-439E-9E85-2D64F995426A}">
      <dgm:prSet/>
      <dgm:spPr/>
      <dgm:t>
        <a:bodyPr/>
        <a:lstStyle/>
        <a:p>
          <a:endParaRPr lang="en-US"/>
        </a:p>
      </dgm:t>
    </dgm:pt>
    <dgm:pt modelId="{77E18E2B-2040-46E1-96BC-50258D26A379}">
      <dgm:prSet/>
      <dgm:spPr/>
      <dgm:t>
        <a:bodyPr/>
        <a:lstStyle/>
        <a:p>
          <a:r>
            <a:rPr lang="en-US" b="0" i="0" baseline="0"/>
            <a:t>You can place if statements within other if statements to handle more complex conditions.</a:t>
          </a:r>
          <a:endParaRPr lang="en-US"/>
        </a:p>
      </dgm:t>
    </dgm:pt>
    <dgm:pt modelId="{C6D88653-DCED-450E-8A0A-B199DEE79B28}" type="parTrans" cxnId="{BE1158D4-C6DB-4FFB-A0A9-198F6132C71F}">
      <dgm:prSet/>
      <dgm:spPr/>
      <dgm:t>
        <a:bodyPr/>
        <a:lstStyle/>
        <a:p>
          <a:endParaRPr lang="en-US"/>
        </a:p>
      </dgm:t>
    </dgm:pt>
    <dgm:pt modelId="{29D1425E-A6FD-435B-81ED-29E1E0FA4F83}" type="sibTrans" cxnId="{BE1158D4-C6DB-4FFB-A0A9-198F6132C71F}">
      <dgm:prSet/>
      <dgm:spPr/>
      <dgm:t>
        <a:bodyPr/>
        <a:lstStyle/>
        <a:p>
          <a:endParaRPr lang="en-US"/>
        </a:p>
      </dgm:t>
    </dgm:pt>
    <dgm:pt modelId="{F861BB80-6506-4CE4-B06D-C92907AB5BAD}">
      <dgm:prSet/>
      <dgm:spPr/>
      <dgm:t>
        <a:bodyPr/>
        <a:lstStyle/>
        <a:p>
          <a:r>
            <a:rPr lang="en-US" b="1" i="0" baseline="0"/>
            <a:t>Loops</a:t>
          </a:r>
          <a:r>
            <a:rPr lang="en-US" b="0" i="0" baseline="0"/>
            <a:t>:</a:t>
          </a:r>
          <a:endParaRPr lang="en-US"/>
        </a:p>
      </dgm:t>
    </dgm:pt>
    <dgm:pt modelId="{E73FB953-4349-406F-89C6-FD0C058FA19D}" type="parTrans" cxnId="{A06BA897-568F-4AB3-B79D-0C1C0356F88C}">
      <dgm:prSet/>
      <dgm:spPr/>
      <dgm:t>
        <a:bodyPr/>
        <a:lstStyle/>
        <a:p>
          <a:endParaRPr lang="en-US"/>
        </a:p>
      </dgm:t>
    </dgm:pt>
    <dgm:pt modelId="{D848DB73-E188-4E62-8CBA-CDF36282C2F9}" type="sibTrans" cxnId="{A06BA897-568F-4AB3-B79D-0C1C0356F88C}">
      <dgm:prSet/>
      <dgm:spPr/>
      <dgm:t>
        <a:bodyPr/>
        <a:lstStyle/>
        <a:p>
          <a:endParaRPr lang="en-US"/>
        </a:p>
      </dgm:t>
    </dgm:pt>
    <dgm:pt modelId="{D1F4C014-5DCB-42D5-9746-770836F84A8B}">
      <dgm:prSet/>
      <dgm:spPr/>
      <dgm:t>
        <a:bodyPr/>
        <a:lstStyle/>
        <a:p>
          <a:r>
            <a:rPr lang="en-US" b="0" i="0" baseline="0"/>
            <a:t>for loops and while loops allow repetitive execution of code.</a:t>
          </a:r>
          <a:endParaRPr lang="en-US"/>
        </a:p>
      </dgm:t>
    </dgm:pt>
    <dgm:pt modelId="{3138E325-26AF-4CAA-847B-45BDB0D823C2}" type="parTrans" cxnId="{D2D316C9-CB45-4737-AF6B-DA60372E1E3C}">
      <dgm:prSet/>
      <dgm:spPr/>
      <dgm:t>
        <a:bodyPr/>
        <a:lstStyle/>
        <a:p>
          <a:endParaRPr lang="en-US"/>
        </a:p>
      </dgm:t>
    </dgm:pt>
    <dgm:pt modelId="{0164BE21-2D92-4221-84EC-C536726462B1}" type="sibTrans" cxnId="{D2D316C9-CB45-4737-AF6B-DA60372E1E3C}">
      <dgm:prSet/>
      <dgm:spPr/>
      <dgm:t>
        <a:bodyPr/>
        <a:lstStyle/>
        <a:p>
          <a:endParaRPr lang="en-US"/>
        </a:p>
      </dgm:t>
    </dgm:pt>
    <dgm:pt modelId="{C0BB9185-FDDA-43D0-973B-BFCE852E171A}">
      <dgm:prSet/>
      <dgm:spPr/>
      <dgm:t>
        <a:bodyPr/>
        <a:lstStyle/>
        <a:p>
          <a:r>
            <a:rPr lang="en-US" b="1" i="0" baseline="0"/>
            <a:t>Break and Continue</a:t>
          </a:r>
          <a:r>
            <a:rPr lang="en-US" b="0" i="0" baseline="0"/>
            <a:t>:</a:t>
          </a:r>
          <a:endParaRPr lang="en-US"/>
        </a:p>
      </dgm:t>
    </dgm:pt>
    <dgm:pt modelId="{44FA16B7-C6FA-4025-BE02-E705A3670001}" type="parTrans" cxnId="{E4F23E07-D549-4B0C-9F75-1DA549D49DCC}">
      <dgm:prSet/>
      <dgm:spPr/>
      <dgm:t>
        <a:bodyPr/>
        <a:lstStyle/>
        <a:p>
          <a:endParaRPr lang="en-US"/>
        </a:p>
      </dgm:t>
    </dgm:pt>
    <dgm:pt modelId="{36CDD4A6-7AF3-47C7-8E02-65E42B521B62}" type="sibTrans" cxnId="{E4F23E07-D549-4B0C-9F75-1DA549D49DCC}">
      <dgm:prSet/>
      <dgm:spPr/>
      <dgm:t>
        <a:bodyPr/>
        <a:lstStyle/>
        <a:p>
          <a:endParaRPr lang="en-US"/>
        </a:p>
      </dgm:t>
    </dgm:pt>
    <dgm:pt modelId="{FDDC7D73-8FA4-46DB-A37F-7AD6BFD00C3E}">
      <dgm:prSet/>
      <dgm:spPr/>
      <dgm:t>
        <a:bodyPr/>
        <a:lstStyle/>
        <a:p>
          <a:r>
            <a:rPr lang="en-US" b="0" i="0" baseline="0"/>
            <a:t>break terminates the loop, while continue skips the current iteration.</a:t>
          </a:r>
          <a:endParaRPr lang="en-US"/>
        </a:p>
      </dgm:t>
    </dgm:pt>
    <dgm:pt modelId="{DF212168-9E77-4084-BB28-98E1803583E5}" type="parTrans" cxnId="{129E0418-C4D4-49B9-9611-BF400AC79CE4}">
      <dgm:prSet/>
      <dgm:spPr/>
      <dgm:t>
        <a:bodyPr/>
        <a:lstStyle/>
        <a:p>
          <a:endParaRPr lang="en-US"/>
        </a:p>
      </dgm:t>
    </dgm:pt>
    <dgm:pt modelId="{14C9E9EB-B3F8-4860-B83E-C7E31861B9F8}" type="sibTrans" cxnId="{129E0418-C4D4-49B9-9611-BF400AC79CE4}">
      <dgm:prSet/>
      <dgm:spPr/>
      <dgm:t>
        <a:bodyPr/>
        <a:lstStyle/>
        <a:p>
          <a:endParaRPr lang="en-US"/>
        </a:p>
      </dgm:t>
    </dgm:pt>
    <dgm:pt modelId="{A83F5A39-FF7B-4636-8D2E-4374B4DE61E2}" type="pres">
      <dgm:prSet presAssocID="{23BE37EA-A1C9-412F-8C8A-8C69B94FAB87}" presName="linear" presStyleCnt="0">
        <dgm:presLayoutVars>
          <dgm:animLvl val="lvl"/>
          <dgm:resizeHandles val="exact"/>
        </dgm:presLayoutVars>
      </dgm:prSet>
      <dgm:spPr/>
    </dgm:pt>
    <dgm:pt modelId="{F48B88E9-40C9-4344-B8A1-671976CE50E4}" type="pres">
      <dgm:prSet presAssocID="{CDEBBB5D-4E61-4DA9-A28D-E5E42FBB790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4199FBC-8A2C-4536-BDF9-B89ABD8F726F}" type="pres">
      <dgm:prSet presAssocID="{CDEBBB5D-4E61-4DA9-A28D-E5E42FBB7906}" presName="childText" presStyleLbl="revTx" presStyleIdx="0" presStyleCnt="4">
        <dgm:presLayoutVars>
          <dgm:bulletEnabled val="1"/>
        </dgm:presLayoutVars>
      </dgm:prSet>
      <dgm:spPr/>
    </dgm:pt>
    <dgm:pt modelId="{CD05497D-96A7-44ED-9B63-DE99CFC49214}" type="pres">
      <dgm:prSet presAssocID="{E44DD33F-8D4B-426E-9877-427EFCD56A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5BF940-E5DF-4FEC-B4B5-79F442C41479}" type="pres">
      <dgm:prSet presAssocID="{E44DD33F-8D4B-426E-9877-427EFCD56A0E}" presName="childText" presStyleLbl="revTx" presStyleIdx="1" presStyleCnt="4">
        <dgm:presLayoutVars>
          <dgm:bulletEnabled val="1"/>
        </dgm:presLayoutVars>
      </dgm:prSet>
      <dgm:spPr/>
    </dgm:pt>
    <dgm:pt modelId="{1A4BF458-E49E-4D1F-965C-6A2A9D97A26A}" type="pres">
      <dgm:prSet presAssocID="{F861BB80-6506-4CE4-B06D-C92907AB5B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D790D2-1340-49AE-8F2D-E485F737E7B2}" type="pres">
      <dgm:prSet presAssocID="{F861BB80-6506-4CE4-B06D-C92907AB5BAD}" presName="childText" presStyleLbl="revTx" presStyleIdx="2" presStyleCnt="4">
        <dgm:presLayoutVars>
          <dgm:bulletEnabled val="1"/>
        </dgm:presLayoutVars>
      </dgm:prSet>
      <dgm:spPr/>
    </dgm:pt>
    <dgm:pt modelId="{B081BE61-4722-4644-B457-D1BCD725D90F}" type="pres">
      <dgm:prSet presAssocID="{C0BB9185-FDDA-43D0-973B-BFCE852E171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C7A8211-613B-405C-A377-50C39AC3B06D}" type="pres">
      <dgm:prSet presAssocID="{C0BB9185-FDDA-43D0-973B-BFCE852E171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4F23E07-D549-4B0C-9F75-1DA549D49DCC}" srcId="{23BE37EA-A1C9-412F-8C8A-8C69B94FAB87}" destId="{C0BB9185-FDDA-43D0-973B-BFCE852E171A}" srcOrd="3" destOrd="0" parTransId="{44FA16B7-C6FA-4025-BE02-E705A3670001}" sibTransId="{36CDD4A6-7AF3-47C7-8E02-65E42B521B62}"/>
    <dgm:cxn modelId="{858DE20F-0793-439E-9E85-2D64F995426A}" srcId="{23BE37EA-A1C9-412F-8C8A-8C69B94FAB87}" destId="{E44DD33F-8D4B-426E-9877-427EFCD56A0E}" srcOrd="1" destOrd="0" parTransId="{192C0B71-AE34-429A-A85E-FA850FC1F101}" sibTransId="{8A5E9C83-27CB-4139-A121-7B0FE53DFC83}"/>
    <dgm:cxn modelId="{129E0418-C4D4-49B9-9611-BF400AC79CE4}" srcId="{C0BB9185-FDDA-43D0-973B-BFCE852E171A}" destId="{FDDC7D73-8FA4-46DB-A37F-7AD6BFD00C3E}" srcOrd="0" destOrd="0" parTransId="{DF212168-9E77-4084-BB28-98E1803583E5}" sibTransId="{14C9E9EB-B3F8-4860-B83E-C7E31861B9F8}"/>
    <dgm:cxn modelId="{CFFDB925-8DE2-4054-843C-88D2B43F0D22}" type="presOf" srcId="{D1F4C014-5DCB-42D5-9746-770836F84A8B}" destId="{5FD790D2-1340-49AE-8F2D-E485F737E7B2}" srcOrd="0" destOrd="0" presId="urn:microsoft.com/office/officeart/2005/8/layout/vList2"/>
    <dgm:cxn modelId="{084F752E-6A5E-4EFC-8882-B4E20F056040}" type="presOf" srcId="{C0BB9185-FDDA-43D0-973B-BFCE852E171A}" destId="{B081BE61-4722-4644-B457-D1BCD725D90F}" srcOrd="0" destOrd="0" presId="urn:microsoft.com/office/officeart/2005/8/layout/vList2"/>
    <dgm:cxn modelId="{2A70A72F-9DDE-4F13-BD12-A007C303B6A0}" type="presOf" srcId="{E44DD33F-8D4B-426E-9877-427EFCD56A0E}" destId="{CD05497D-96A7-44ED-9B63-DE99CFC49214}" srcOrd="0" destOrd="0" presId="urn:microsoft.com/office/officeart/2005/8/layout/vList2"/>
    <dgm:cxn modelId="{EBEAF630-43C7-4C28-BD88-CE0F71411BCA}" type="presOf" srcId="{CDEBBB5D-4E61-4DA9-A28D-E5E42FBB7906}" destId="{F48B88E9-40C9-4344-B8A1-671976CE50E4}" srcOrd="0" destOrd="0" presId="urn:microsoft.com/office/officeart/2005/8/layout/vList2"/>
    <dgm:cxn modelId="{E3B11736-C318-41FA-A7EB-37688C6A9FD5}" type="presOf" srcId="{FDDC7D73-8FA4-46DB-A37F-7AD6BFD00C3E}" destId="{BC7A8211-613B-405C-A377-50C39AC3B06D}" srcOrd="0" destOrd="0" presId="urn:microsoft.com/office/officeart/2005/8/layout/vList2"/>
    <dgm:cxn modelId="{B87A3746-20DE-4737-AEDC-0E1FCAD69BEB}" type="presOf" srcId="{23BE37EA-A1C9-412F-8C8A-8C69B94FAB87}" destId="{A83F5A39-FF7B-4636-8D2E-4374B4DE61E2}" srcOrd="0" destOrd="0" presId="urn:microsoft.com/office/officeart/2005/8/layout/vList2"/>
    <dgm:cxn modelId="{8D3ABD4A-163E-469B-87AF-21EA53E4859B}" srcId="{CDEBBB5D-4E61-4DA9-A28D-E5E42FBB7906}" destId="{CA6FCBB2-390B-4ECB-AB52-ABD91F2F8554}" srcOrd="0" destOrd="0" parTransId="{4B0210A3-3720-4E93-98CC-F9763B97D697}" sibTransId="{DBD7310A-0F35-48CA-BB5D-E10EA2CA7E8F}"/>
    <dgm:cxn modelId="{F71B264E-2524-4D6F-95C2-DD30DDE8644D}" type="presOf" srcId="{77E18E2B-2040-46E1-96BC-50258D26A379}" destId="{305BF940-E5DF-4FEC-B4B5-79F442C41479}" srcOrd="0" destOrd="0" presId="urn:microsoft.com/office/officeart/2005/8/layout/vList2"/>
    <dgm:cxn modelId="{EEC14959-D7F5-4BF9-9DAE-703F7AF54656}" srcId="{23BE37EA-A1C9-412F-8C8A-8C69B94FAB87}" destId="{CDEBBB5D-4E61-4DA9-A28D-E5E42FBB7906}" srcOrd="0" destOrd="0" parTransId="{C7F1C82B-CF21-4F6E-9FA7-811999A31C18}" sibTransId="{E7D1EA0B-8A9F-48AE-9627-2BE690EB6C7B}"/>
    <dgm:cxn modelId="{7136087B-D9D3-48C3-88BA-542E3BEF6DC3}" type="presOf" srcId="{F861BB80-6506-4CE4-B06D-C92907AB5BAD}" destId="{1A4BF458-E49E-4D1F-965C-6A2A9D97A26A}" srcOrd="0" destOrd="0" presId="urn:microsoft.com/office/officeart/2005/8/layout/vList2"/>
    <dgm:cxn modelId="{A06BA897-568F-4AB3-B79D-0C1C0356F88C}" srcId="{23BE37EA-A1C9-412F-8C8A-8C69B94FAB87}" destId="{F861BB80-6506-4CE4-B06D-C92907AB5BAD}" srcOrd="2" destOrd="0" parTransId="{E73FB953-4349-406F-89C6-FD0C058FA19D}" sibTransId="{D848DB73-E188-4E62-8CBA-CDF36282C2F9}"/>
    <dgm:cxn modelId="{D2D316C9-CB45-4737-AF6B-DA60372E1E3C}" srcId="{F861BB80-6506-4CE4-B06D-C92907AB5BAD}" destId="{D1F4C014-5DCB-42D5-9746-770836F84A8B}" srcOrd="0" destOrd="0" parTransId="{3138E325-26AF-4CAA-847B-45BDB0D823C2}" sibTransId="{0164BE21-2D92-4221-84EC-C536726462B1}"/>
    <dgm:cxn modelId="{495FA2CF-4320-440E-8F04-34B8D74BF98E}" type="presOf" srcId="{CA6FCBB2-390B-4ECB-AB52-ABD91F2F8554}" destId="{04199FBC-8A2C-4536-BDF9-B89ABD8F726F}" srcOrd="0" destOrd="0" presId="urn:microsoft.com/office/officeart/2005/8/layout/vList2"/>
    <dgm:cxn modelId="{BE1158D4-C6DB-4FFB-A0A9-198F6132C71F}" srcId="{E44DD33F-8D4B-426E-9877-427EFCD56A0E}" destId="{77E18E2B-2040-46E1-96BC-50258D26A379}" srcOrd="0" destOrd="0" parTransId="{C6D88653-DCED-450E-8A0A-B199DEE79B28}" sibTransId="{29D1425E-A6FD-435B-81ED-29E1E0FA4F83}"/>
    <dgm:cxn modelId="{B5148156-2088-48A0-A0BE-EA448CE0C6C7}" type="presParOf" srcId="{A83F5A39-FF7B-4636-8D2E-4374B4DE61E2}" destId="{F48B88E9-40C9-4344-B8A1-671976CE50E4}" srcOrd="0" destOrd="0" presId="urn:microsoft.com/office/officeart/2005/8/layout/vList2"/>
    <dgm:cxn modelId="{AFA2CB2E-3905-4904-83C4-F3FD3AEC5FC7}" type="presParOf" srcId="{A83F5A39-FF7B-4636-8D2E-4374B4DE61E2}" destId="{04199FBC-8A2C-4536-BDF9-B89ABD8F726F}" srcOrd="1" destOrd="0" presId="urn:microsoft.com/office/officeart/2005/8/layout/vList2"/>
    <dgm:cxn modelId="{BA353E12-8E34-4C25-8977-9B6CFAD1BE19}" type="presParOf" srcId="{A83F5A39-FF7B-4636-8D2E-4374B4DE61E2}" destId="{CD05497D-96A7-44ED-9B63-DE99CFC49214}" srcOrd="2" destOrd="0" presId="urn:microsoft.com/office/officeart/2005/8/layout/vList2"/>
    <dgm:cxn modelId="{D12FDA9F-BBD1-4393-92A2-8255B79E1947}" type="presParOf" srcId="{A83F5A39-FF7B-4636-8D2E-4374B4DE61E2}" destId="{305BF940-E5DF-4FEC-B4B5-79F442C41479}" srcOrd="3" destOrd="0" presId="urn:microsoft.com/office/officeart/2005/8/layout/vList2"/>
    <dgm:cxn modelId="{39F0FDDA-293C-4197-A151-D8F1ED9F14BA}" type="presParOf" srcId="{A83F5A39-FF7B-4636-8D2E-4374B4DE61E2}" destId="{1A4BF458-E49E-4D1F-965C-6A2A9D97A26A}" srcOrd="4" destOrd="0" presId="urn:microsoft.com/office/officeart/2005/8/layout/vList2"/>
    <dgm:cxn modelId="{0E5D9416-5B7C-402D-B634-7852F9604EF2}" type="presParOf" srcId="{A83F5A39-FF7B-4636-8D2E-4374B4DE61E2}" destId="{5FD790D2-1340-49AE-8F2D-E485F737E7B2}" srcOrd="5" destOrd="0" presId="urn:microsoft.com/office/officeart/2005/8/layout/vList2"/>
    <dgm:cxn modelId="{8C88AF6D-127F-4A68-862C-757356D115C6}" type="presParOf" srcId="{A83F5A39-FF7B-4636-8D2E-4374B4DE61E2}" destId="{B081BE61-4722-4644-B457-D1BCD725D90F}" srcOrd="6" destOrd="0" presId="urn:microsoft.com/office/officeart/2005/8/layout/vList2"/>
    <dgm:cxn modelId="{3C3B22EE-A862-43C3-AC5E-210EC8692DC8}" type="presParOf" srcId="{A83F5A39-FF7B-4636-8D2E-4374B4DE61E2}" destId="{BC7A8211-613B-405C-A377-50C39AC3B06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8CDC8-4E1E-4462-AB4B-3FCE04E2C753}">
      <dsp:nvSpPr>
        <dsp:cNvPr id="0" name=""/>
        <dsp:cNvSpPr/>
      </dsp:nvSpPr>
      <dsp:spPr>
        <a:xfrm>
          <a:off x="0" y="6397"/>
          <a:ext cx="6383102" cy="273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 baseline="0"/>
            <a:t>Definition</a:t>
          </a:r>
          <a:r>
            <a:rPr lang="en-US" sz="3900" b="0" i="0" kern="1200" baseline="0"/>
            <a:t>: Control structures are blocks of programming that analyze variables and choose directions in which to go based on given parameters.</a:t>
          </a:r>
          <a:endParaRPr lang="en-US" sz="3900" kern="1200"/>
        </a:p>
      </dsp:txBody>
      <dsp:txXfrm>
        <a:off x="133648" y="140045"/>
        <a:ext cx="6115806" cy="2470504"/>
      </dsp:txXfrm>
    </dsp:sp>
    <dsp:sp modelId="{071D23B0-F3EC-4404-A601-3F99B1EF9BD1}">
      <dsp:nvSpPr>
        <dsp:cNvPr id="0" name=""/>
        <dsp:cNvSpPr/>
      </dsp:nvSpPr>
      <dsp:spPr>
        <a:xfrm>
          <a:off x="0" y="2856518"/>
          <a:ext cx="6383102" cy="273780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 baseline="0"/>
            <a:t>Importance</a:t>
          </a:r>
          <a:r>
            <a:rPr lang="en-US" sz="3900" b="0" i="0" kern="1200" baseline="0"/>
            <a:t>: They are essential for decision-making, looping, and controlling the flow of programs. </a:t>
          </a:r>
          <a:endParaRPr lang="en-US" sz="3900" kern="1200"/>
        </a:p>
      </dsp:txBody>
      <dsp:txXfrm>
        <a:off x="133648" y="2990166"/>
        <a:ext cx="6115806" cy="2470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384758"/>
          <a:ext cx="6383102" cy="235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58216" rIns="49540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 dirty="0"/>
            <a:t>Control the flow based on a condition (True/False).</a:t>
          </a:r>
          <a:endParaRPr lang="en-US" sz="2200" b="1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 dirty="0"/>
            <a:t>Python supports:</a:t>
          </a:r>
          <a:endParaRPr lang="en-US" sz="2200" b="1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 dirty="0"/>
            <a:t>if statement</a:t>
          </a:r>
          <a:endParaRPr lang="en-US" sz="2200" b="1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 dirty="0"/>
            <a:t>if...else</a:t>
          </a:r>
          <a:endParaRPr lang="en-US" sz="2200" b="1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 dirty="0"/>
            <a:t>if...</a:t>
          </a:r>
          <a:r>
            <a:rPr lang="en-US" sz="2200" b="1" i="0" kern="1200" baseline="0" dirty="0" err="1"/>
            <a:t>elif</a:t>
          </a:r>
          <a:r>
            <a:rPr lang="en-US" sz="2200" b="1" i="0" kern="1200" baseline="0" dirty="0"/>
            <a:t>...else</a:t>
          </a:r>
          <a:endParaRPr lang="en-US" sz="2200" b="1" kern="1200" dirty="0"/>
        </a:p>
      </dsp:txBody>
      <dsp:txXfrm>
        <a:off x="0" y="384758"/>
        <a:ext cx="6383102" cy="2356200"/>
      </dsp:txXfrm>
    </dsp:sp>
    <dsp:sp modelId="{B5167649-DEC5-4E9E-B19F-2781ADC4DF1F}">
      <dsp:nvSpPr>
        <dsp:cNvPr id="0" name=""/>
        <dsp:cNvSpPr/>
      </dsp:nvSpPr>
      <dsp:spPr>
        <a:xfrm>
          <a:off x="319155" y="60038"/>
          <a:ext cx="446817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What Are Conditional Statements?</a:t>
          </a:r>
          <a:endParaRPr lang="en-US" sz="2200" kern="1200"/>
        </a:p>
      </dsp:txBody>
      <dsp:txXfrm>
        <a:off x="350858" y="91741"/>
        <a:ext cx="4404765" cy="586034"/>
      </dsp:txXfrm>
    </dsp:sp>
    <dsp:sp modelId="{7149E123-5D3F-458F-B323-FC23267668A4}">
      <dsp:nvSpPr>
        <dsp:cNvPr id="0" name=""/>
        <dsp:cNvSpPr/>
      </dsp:nvSpPr>
      <dsp:spPr>
        <a:xfrm>
          <a:off x="0" y="3184478"/>
          <a:ext cx="6383102" cy="235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58216" rIns="49540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if condition: </a:t>
          </a:r>
          <a:br>
            <a:rPr lang="en-US" sz="22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2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  # execute code </a:t>
          </a:r>
          <a:br>
            <a:rPr lang="en-US" sz="22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200" b="1" kern="120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elif</a:t>
          </a:r>
          <a:r>
            <a:rPr lang="en-US" sz="22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condition: </a:t>
          </a:r>
          <a:br>
            <a:rPr lang="en-US" sz="22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2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  # execute other code </a:t>
          </a:r>
          <a:br>
            <a:rPr lang="en-US" sz="22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2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else: </a:t>
          </a:r>
          <a:br>
            <a:rPr lang="en-US" sz="22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2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  # execute remaining code</a:t>
          </a:r>
          <a:endParaRPr lang="en-US" sz="2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184478"/>
        <a:ext cx="6383102" cy="2356200"/>
      </dsp:txXfrm>
    </dsp:sp>
    <dsp:sp modelId="{77DA6569-89AA-4236-968A-5E2895F20A04}">
      <dsp:nvSpPr>
        <dsp:cNvPr id="0" name=""/>
        <dsp:cNvSpPr/>
      </dsp:nvSpPr>
      <dsp:spPr>
        <a:xfrm>
          <a:off x="319155" y="2859758"/>
          <a:ext cx="4468171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Syntax:</a:t>
          </a:r>
          <a:r>
            <a:rPr lang="en-US" sz="2200" b="0" i="0" kern="1200" baseline="0"/>
            <a:t> </a:t>
          </a:r>
          <a:endParaRPr lang="en-US" sz="2200" kern="1200"/>
        </a:p>
      </dsp:txBody>
      <dsp:txXfrm>
        <a:off x="350858" y="2891461"/>
        <a:ext cx="4404765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BDC9D-E834-448A-973D-1B6557F6EAC4}">
      <dsp:nvSpPr>
        <dsp:cNvPr id="0" name=""/>
        <dsp:cNvSpPr/>
      </dsp:nvSpPr>
      <dsp:spPr>
        <a:xfrm>
          <a:off x="0" y="117846"/>
          <a:ext cx="5943760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baseline="0"/>
            <a:t>What Are Nested Conditionals?</a:t>
          </a:r>
          <a:endParaRPr lang="en-US" sz="3600" kern="1200"/>
        </a:p>
      </dsp:txBody>
      <dsp:txXfrm>
        <a:off x="42151" y="159997"/>
        <a:ext cx="5859458" cy="779158"/>
      </dsp:txXfrm>
    </dsp:sp>
    <dsp:sp modelId="{DECDC1DB-B91F-4E14-AB57-F71BFB59C688}">
      <dsp:nvSpPr>
        <dsp:cNvPr id="0" name=""/>
        <dsp:cNvSpPr/>
      </dsp:nvSpPr>
      <dsp:spPr>
        <a:xfrm>
          <a:off x="0" y="1084986"/>
          <a:ext cx="5943760" cy="863460"/>
        </a:xfrm>
        <a:prstGeom prst="roundRect">
          <a:avLst/>
        </a:prstGeom>
        <a:solidFill>
          <a:schemeClr val="accent2">
            <a:hueOff val="499594"/>
            <a:satOff val="-3444"/>
            <a:lumOff val="-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* Conditional statements inside another </a:t>
          </a:r>
          <a:r>
            <a:rPr lang="en-US" sz="3600" b="0" kern="1200" baseline="0" dirty="0"/>
            <a:t>if statement.</a:t>
          </a:r>
          <a:endParaRPr lang="en-US" sz="3600" kern="1200" dirty="0"/>
        </a:p>
      </dsp:txBody>
      <dsp:txXfrm>
        <a:off x="42151" y="1127137"/>
        <a:ext cx="5859458" cy="779158"/>
      </dsp:txXfrm>
    </dsp:sp>
    <dsp:sp modelId="{F14D37FF-FA45-4B73-B0D0-76DF7EEDA56A}">
      <dsp:nvSpPr>
        <dsp:cNvPr id="0" name=""/>
        <dsp:cNvSpPr/>
      </dsp:nvSpPr>
      <dsp:spPr>
        <a:xfrm>
          <a:off x="0" y="2052126"/>
          <a:ext cx="5943760" cy="863460"/>
        </a:xfrm>
        <a:prstGeom prst="roundRect">
          <a:avLst/>
        </a:prstGeom>
        <a:solidFill>
          <a:schemeClr val="accent2">
            <a:hueOff val="999187"/>
            <a:satOff val="-6888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* Helps in making complex decisions.</a:t>
          </a:r>
          <a:endParaRPr lang="en-US" sz="3600" kern="1200" dirty="0"/>
        </a:p>
      </dsp:txBody>
      <dsp:txXfrm>
        <a:off x="42151" y="2094277"/>
        <a:ext cx="5859458" cy="779158"/>
      </dsp:txXfrm>
    </dsp:sp>
    <dsp:sp modelId="{EB93D89F-9D03-4169-B0C7-5DF67D167266}">
      <dsp:nvSpPr>
        <dsp:cNvPr id="0" name=""/>
        <dsp:cNvSpPr/>
      </dsp:nvSpPr>
      <dsp:spPr>
        <a:xfrm>
          <a:off x="0" y="3019266"/>
          <a:ext cx="5943760" cy="86346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baseline="0"/>
            <a:t>Syntax</a:t>
          </a:r>
          <a:r>
            <a:rPr lang="en-US" sz="3600" b="0" i="0" kern="1200" baseline="0"/>
            <a:t>:</a:t>
          </a:r>
          <a:endParaRPr lang="en-US" sz="3600" kern="1200"/>
        </a:p>
      </dsp:txBody>
      <dsp:txXfrm>
        <a:off x="42151" y="3061417"/>
        <a:ext cx="5859458" cy="779158"/>
      </dsp:txXfrm>
    </dsp:sp>
    <dsp:sp modelId="{B0FF5F0B-7FB5-4BB2-BD03-FDA9079B6FBE}">
      <dsp:nvSpPr>
        <dsp:cNvPr id="0" name=""/>
        <dsp:cNvSpPr/>
      </dsp:nvSpPr>
      <dsp:spPr>
        <a:xfrm>
          <a:off x="0" y="3882726"/>
          <a:ext cx="5943760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1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if condition: </a:t>
          </a:r>
          <a:br>
            <a:rPr lang="en-US" sz="28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8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  if </a:t>
          </a:r>
          <a:r>
            <a:rPr lang="en-US" sz="2800" b="1" kern="120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another_condition</a:t>
          </a:r>
          <a:r>
            <a:rPr lang="en-US" sz="28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: </a:t>
          </a:r>
          <a:br>
            <a:rPr lang="en-US" sz="28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8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     # execute code</a:t>
          </a:r>
          <a:endParaRPr lang="en-US" sz="2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882726"/>
        <a:ext cx="5943760" cy="1192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CFC4F-308A-44A6-BEDE-1C4CF3CFE867}">
      <dsp:nvSpPr>
        <dsp:cNvPr id="0" name=""/>
        <dsp:cNvSpPr/>
      </dsp:nvSpPr>
      <dsp:spPr>
        <a:xfrm>
          <a:off x="0" y="642045"/>
          <a:ext cx="6383102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baseline="0"/>
            <a:t>Definition: Loops allow you to repeat a block of code multiple times.</a:t>
          </a:r>
          <a:endParaRPr lang="en-US" sz="3000" kern="1200"/>
        </a:p>
      </dsp:txBody>
      <dsp:txXfrm>
        <a:off x="35125" y="677170"/>
        <a:ext cx="6312852" cy="649299"/>
      </dsp:txXfrm>
    </dsp:sp>
    <dsp:sp modelId="{192D4F67-40EB-4940-98F7-448E9A668598}">
      <dsp:nvSpPr>
        <dsp:cNvPr id="0" name=""/>
        <dsp:cNvSpPr/>
      </dsp:nvSpPr>
      <dsp:spPr>
        <a:xfrm>
          <a:off x="0" y="1361595"/>
          <a:ext cx="6383102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baseline="0" dirty="0">
              <a:solidFill>
                <a:schemeClr val="accent1">
                  <a:lumMod val="50000"/>
                </a:schemeClr>
              </a:solidFill>
            </a:rPr>
            <a:t>for</a:t>
          </a:r>
          <a:r>
            <a:rPr lang="en-US" sz="2300" b="1" kern="1200" baseline="0" dirty="0"/>
            <a:t> loop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baseline="0" dirty="0">
              <a:solidFill>
                <a:schemeClr val="accent1">
                  <a:lumMod val="50000"/>
                </a:schemeClr>
              </a:solidFill>
            </a:rPr>
            <a:t>while</a:t>
          </a:r>
          <a:r>
            <a:rPr lang="en-US" sz="2300" b="1" kern="1200" baseline="0" dirty="0"/>
            <a:t> loop</a:t>
          </a:r>
          <a:endParaRPr lang="en-US" sz="2300" kern="1200" dirty="0"/>
        </a:p>
      </dsp:txBody>
      <dsp:txXfrm>
        <a:off x="0" y="1361595"/>
        <a:ext cx="6383102" cy="791774"/>
      </dsp:txXfrm>
    </dsp:sp>
    <dsp:sp modelId="{5C52B377-2DD7-4A97-8202-39F3F983F277}">
      <dsp:nvSpPr>
        <dsp:cNvPr id="0" name=""/>
        <dsp:cNvSpPr/>
      </dsp:nvSpPr>
      <dsp:spPr>
        <a:xfrm>
          <a:off x="0" y="2153370"/>
          <a:ext cx="6383102" cy="719549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baseline="0"/>
            <a:t>for Loop Syntax:</a:t>
          </a:r>
          <a:endParaRPr lang="en-US" sz="3000" kern="1200"/>
        </a:p>
      </dsp:txBody>
      <dsp:txXfrm>
        <a:off x="35125" y="2188495"/>
        <a:ext cx="6312852" cy="649299"/>
      </dsp:txXfrm>
    </dsp:sp>
    <dsp:sp modelId="{FC70DC00-B67D-485D-8193-1B3A227B4444}">
      <dsp:nvSpPr>
        <dsp:cNvPr id="0" name=""/>
        <dsp:cNvSpPr/>
      </dsp:nvSpPr>
      <dsp:spPr>
        <a:xfrm>
          <a:off x="0" y="2872920"/>
          <a:ext cx="6383102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for variable in </a:t>
          </a:r>
          <a:r>
            <a:rPr lang="en-US" sz="2300" b="1" kern="120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iterable</a:t>
          </a:r>
          <a:r>
            <a:rPr lang="en-US" sz="23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: </a:t>
          </a:r>
          <a:br>
            <a:rPr lang="en-US" sz="23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3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	# execute code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2872920"/>
        <a:ext cx="6383102" cy="683100"/>
      </dsp:txXfrm>
    </dsp:sp>
    <dsp:sp modelId="{B95C88B9-8629-4DA1-AABD-633234A37D98}">
      <dsp:nvSpPr>
        <dsp:cNvPr id="0" name=""/>
        <dsp:cNvSpPr/>
      </dsp:nvSpPr>
      <dsp:spPr>
        <a:xfrm>
          <a:off x="0" y="3556020"/>
          <a:ext cx="6383102" cy="719549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baseline="0"/>
            <a:t>while Loop Syntax:</a:t>
          </a:r>
          <a:endParaRPr lang="en-US" sz="3000" kern="1200"/>
        </a:p>
      </dsp:txBody>
      <dsp:txXfrm>
        <a:off x="35125" y="3591145"/>
        <a:ext cx="6312852" cy="649299"/>
      </dsp:txXfrm>
    </dsp:sp>
    <dsp:sp modelId="{41CCE9A0-6458-43D8-BB5E-F520189C1540}">
      <dsp:nvSpPr>
        <dsp:cNvPr id="0" name=""/>
        <dsp:cNvSpPr/>
      </dsp:nvSpPr>
      <dsp:spPr>
        <a:xfrm>
          <a:off x="0" y="4275570"/>
          <a:ext cx="6383102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while condition: </a:t>
          </a:r>
          <a:br>
            <a:rPr lang="en-US" sz="23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300" b="1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	# execute code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4275570"/>
        <a:ext cx="6383102" cy="683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3E33F-DF77-435C-AFC4-59CE50A427A1}">
      <dsp:nvSpPr>
        <dsp:cNvPr id="0" name=""/>
        <dsp:cNvSpPr/>
      </dsp:nvSpPr>
      <dsp:spPr>
        <a:xfrm>
          <a:off x="2248923" y="1151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E8B69-BDD3-483C-90ED-3A133B6A57E4}">
      <dsp:nvSpPr>
        <dsp:cNvPr id="0" name=""/>
        <dsp:cNvSpPr/>
      </dsp:nvSpPr>
      <dsp:spPr>
        <a:xfrm>
          <a:off x="2702298" y="45452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909D8-CAB0-424B-ABE2-61AFA9DC9562}">
      <dsp:nvSpPr>
        <dsp:cNvPr id="0" name=""/>
        <dsp:cNvSpPr/>
      </dsp:nvSpPr>
      <dsp:spPr>
        <a:xfrm>
          <a:off x="1568861" y="2791152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i="0" kern="1200" cap="none" baseline="0" dirty="0">
              <a:solidFill>
                <a:schemeClr val="accent1">
                  <a:lumMod val="50000"/>
                </a:schemeClr>
              </a:solidFill>
            </a:rPr>
            <a:t>break</a:t>
          </a:r>
          <a:r>
            <a:rPr lang="en-US" sz="2600" b="0" i="0" kern="1200" baseline="0" dirty="0"/>
            <a:t>: Terminates the loop.</a:t>
          </a:r>
          <a:endParaRPr lang="en-US" sz="2600" kern="1200" dirty="0"/>
        </a:p>
      </dsp:txBody>
      <dsp:txXfrm>
        <a:off x="1568861" y="2791152"/>
        <a:ext cx="3487500" cy="720000"/>
      </dsp:txXfrm>
    </dsp:sp>
    <dsp:sp modelId="{7E3D5F9F-B6D5-4FC2-91BE-118DA6075A36}">
      <dsp:nvSpPr>
        <dsp:cNvPr id="0" name=""/>
        <dsp:cNvSpPr/>
      </dsp:nvSpPr>
      <dsp:spPr>
        <a:xfrm>
          <a:off x="6346736" y="1151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B2C78-4CE7-4256-AACF-E3DC817185C0}">
      <dsp:nvSpPr>
        <dsp:cNvPr id="0" name=""/>
        <dsp:cNvSpPr/>
      </dsp:nvSpPr>
      <dsp:spPr>
        <a:xfrm>
          <a:off x="6800111" y="45452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DBC5B-15D7-4B97-B066-D47A19F9C297}">
      <dsp:nvSpPr>
        <dsp:cNvPr id="0" name=""/>
        <dsp:cNvSpPr/>
      </dsp:nvSpPr>
      <dsp:spPr>
        <a:xfrm>
          <a:off x="5666673" y="2791152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i="0" kern="1200" cap="none" baseline="0" dirty="0">
              <a:solidFill>
                <a:schemeClr val="accent1">
                  <a:lumMod val="50000"/>
                </a:schemeClr>
              </a:solidFill>
            </a:rPr>
            <a:t>continue</a:t>
          </a:r>
          <a:r>
            <a:rPr lang="en-US" sz="2600" b="0" i="0" kern="1200" baseline="0" dirty="0"/>
            <a:t>: Skips the current iteration and continues with the next.</a:t>
          </a:r>
          <a:endParaRPr lang="en-US" sz="2600" kern="1200" dirty="0"/>
        </a:p>
      </dsp:txBody>
      <dsp:txXfrm>
        <a:off x="5666673" y="2791152"/>
        <a:ext cx="3487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B88E9-40C9-4344-B8A1-671976CE50E4}">
      <dsp:nvSpPr>
        <dsp:cNvPr id="0" name=""/>
        <dsp:cNvSpPr/>
      </dsp:nvSpPr>
      <dsp:spPr>
        <a:xfrm>
          <a:off x="0" y="61973"/>
          <a:ext cx="6383102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baseline="0"/>
            <a:t>Conditional Statements</a:t>
          </a:r>
          <a:r>
            <a:rPr lang="en-US" sz="3100" b="0" i="0" kern="1200" baseline="0"/>
            <a:t>:</a:t>
          </a:r>
          <a:endParaRPr lang="en-US" sz="3100" kern="1200"/>
        </a:p>
      </dsp:txBody>
      <dsp:txXfrm>
        <a:off x="36296" y="98269"/>
        <a:ext cx="6310510" cy="670943"/>
      </dsp:txXfrm>
    </dsp:sp>
    <dsp:sp modelId="{04199FBC-8A2C-4536-BDF9-B89ABD8F726F}">
      <dsp:nvSpPr>
        <dsp:cNvPr id="0" name=""/>
        <dsp:cNvSpPr/>
      </dsp:nvSpPr>
      <dsp:spPr>
        <a:xfrm>
          <a:off x="0" y="805508"/>
          <a:ext cx="6383102" cy="7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/>
            <a:t>if, if...else, and if...elif...else statements are used to make decisions based on conditions.</a:t>
          </a:r>
          <a:endParaRPr lang="en-US" sz="2400" kern="1200"/>
        </a:p>
      </dsp:txBody>
      <dsp:txXfrm>
        <a:off x="0" y="805508"/>
        <a:ext cx="6383102" cy="737954"/>
      </dsp:txXfrm>
    </dsp:sp>
    <dsp:sp modelId="{CD05497D-96A7-44ED-9B63-DE99CFC49214}">
      <dsp:nvSpPr>
        <dsp:cNvPr id="0" name=""/>
        <dsp:cNvSpPr/>
      </dsp:nvSpPr>
      <dsp:spPr>
        <a:xfrm>
          <a:off x="0" y="1543463"/>
          <a:ext cx="6383102" cy="743535"/>
        </a:xfrm>
        <a:prstGeom prst="roundRect">
          <a:avLst/>
        </a:prstGeom>
        <a:solidFill>
          <a:schemeClr val="accent2">
            <a:hueOff val="499594"/>
            <a:satOff val="-3444"/>
            <a:lumOff val="-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baseline="0"/>
            <a:t>Nested Conditionals</a:t>
          </a:r>
          <a:r>
            <a:rPr lang="en-US" sz="3100" b="0" i="0" kern="1200" baseline="0"/>
            <a:t>:</a:t>
          </a:r>
          <a:endParaRPr lang="en-US" sz="3100" kern="1200"/>
        </a:p>
      </dsp:txBody>
      <dsp:txXfrm>
        <a:off x="36296" y="1579759"/>
        <a:ext cx="6310510" cy="670943"/>
      </dsp:txXfrm>
    </dsp:sp>
    <dsp:sp modelId="{305BF940-E5DF-4FEC-B4B5-79F442C41479}">
      <dsp:nvSpPr>
        <dsp:cNvPr id="0" name=""/>
        <dsp:cNvSpPr/>
      </dsp:nvSpPr>
      <dsp:spPr>
        <a:xfrm>
          <a:off x="0" y="2286998"/>
          <a:ext cx="6383102" cy="7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/>
            <a:t>You can place if statements within other if statements to handle more complex conditions.</a:t>
          </a:r>
          <a:endParaRPr lang="en-US" sz="2400" kern="1200"/>
        </a:p>
      </dsp:txBody>
      <dsp:txXfrm>
        <a:off x="0" y="2286998"/>
        <a:ext cx="6383102" cy="737954"/>
      </dsp:txXfrm>
    </dsp:sp>
    <dsp:sp modelId="{1A4BF458-E49E-4D1F-965C-6A2A9D97A26A}">
      <dsp:nvSpPr>
        <dsp:cNvPr id="0" name=""/>
        <dsp:cNvSpPr/>
      </dsp:nvSpPr>
      <dsp:spPr>
        <a:xfrm>
          <a:off x="0" y="3024953"/>
          <a:ext cx="6383102" cy="743535"/>
        </a:xfrm>
        <a:prstGeom prst="roundRect">
          <a:avLst/>
        </a:prstGeom>
        <a:solidFill>
          <a:schemeClr val="accent2">
            <a:hueOff val="999187"/>
            <a:satOff val="-6888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baseline="0"/>
            <a:t>Loops</a:t>
          </a:r>
          <a:r>
            <a:rPr lang="en-US" sz="3100" b="0" i="0" kern="1200" baseline="0"/>
            <a:t>:</a:t>
          </a:r>
          <a:endParaRPr lang="en-US" sz="3100" kern="1200"/>
        </a:p>
      </dsp:txBody>
      <dsp:txXfrm>
        <a:off x="36296" y="3061249"/>
        <a:ext cx="6310510" cy="670943"/>
      </dsp:txXfrm>
    </dsp:sp>
    <dsp:sp modelId="{5FD790D2-1340-49AE-8F2D-E485F737E7B2}">
      <dsp:nvSpPr>
        <dsp:cNvPr id="0" name=""/>
        <dsp:cNvSpPr/>
      </dsp:nvSpPr>
      <dsp:spPr>
        <a:xfrm>
          <a:off x="0" y="3768488"/>
          <a:ext cx="6383102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/>
            <a:t>for loops and while loops allow repetitive execution of code.</a:t>
          </a:r>
          <a:endParaRPr lang="en-US" sz="2400" kern="1200"/>
        </a:p>
      </dsp:txBody>
      <dsp:txXfrm>
        <a:off x="0" y="3768488"/>
        <a:ext cx="6383102" cy="513360"/>
      </dsp:txXfrm>
    </dsp:sp>
    <dsp:sp modelId="{B081BE61-4722-4644-B457-D1BCD725D90F}">
      <dsp:nvSpPr>
        <dsp:cNvPr id="0" name=""/>
        <dsp:cNvSpPr/>
      </dsp:nvSpPr>
      <dsp:spPr>
        <a:xfrm>
          <a:off x="0" y="4281848"/>
          <a:ext cx="6383102" cy="743535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baseline="0"/>
            <a:t>Break and Continue</a:t>
          </a:r>
          <a:r>
            <a:rPr lang="en-US" sz="3100" b="0" i="0" kern="1200" baseline="0"/>
            <a:t>:</a:t>
          </a:r>
          <a:endParaRPr lang="en-US" sz="3100" kern="1200"/>
        </a:p>
      </dsp:txBody>
      <dsp:txXfrm>
        <a:off x="36296" y="4318144"/>
        <a:ext cx="6310510" cy="670943"/>
      </dsp:txXfrm>
    </dsp:sp>
    <dsp:sp modelId="{BC7A8211-613B-405C-A377-50C39AC3B06D}">
      <dsp:nvSpPr>
        <dsp:cNvPr id="0" name=""/>
        <dsp:cNvSpPr/>
      </dsp:nvSpPr>
      <dsp:spPr>
        <a:xfrm>
          <a:off x="0" y="5025383"/>
          <a:ext cx="6383102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/>
            <a:t>break terminates the loop, while continue skips the current iteration.</a:t>
          </a:r>
          <a:endParaRPr lang="en-US" sz="2400" kern="1200"/>
        </a:p>
      </dsp:txBody>
      <dsp:txXfrm>
        <a:off x="0" y="5025383"/>
        <a:ext cx="6383102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kil10vr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Python Control Structures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Conditional statements and loops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Training Session-02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September,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(1 + 1)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3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671B-8942-1684-7A67-5FC106BC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Break and 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99E31-D4AF-4B41-568B-AE65DA1CC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699" y="1972340"/>
            <a:ext cx="3581900" cy="22196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1980-7AE1-6B4D-DCBE-4FAD44879A8A}"/>
              </a:ext>
            </a:extLst>
          </p:cNvPr>
          <p:cNvSpPr txBox="1"/>
          <p:nvPr/>
        </p:nvSpPr>
        <p:spPr>
          <a:xfrm>
            <a:off x="1101699" y="4562495"/>
            <a:ext cx="9235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(7 mins):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skips printing multiples of 3 between 1 and 10.</a:t>
            </a:r>
          </a:p>
        </p:txBody>
      </p:sp>
    </p:spTree>
    <p:extLst>
      <p:ext uri="{BB962C8B-B14F-4D97-AF65-F5344CB8AC3E}">
        <p14:creationId xmlns:p14="http://schemas.microsoft.com/office/powerpoint/2010/main" val="271141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915B-9CFB-025C-58BE-A60CAA29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RECAP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F404857-84A6-65D7-1B01-B48D5D02A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629221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92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10885-5847-0CEC-67FB-6F40E081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Introduction to Control Structures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3869CC69-AF52-6BF8-FCFE-C39551D8D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07841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99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Conditional Statements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092587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76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FDF7-112C-E610-6E8D-A58995AD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Conditional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622CE-26DD-4F6C-D566-073D539AC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420" y="1789454"/>
            <a:ext cx="6258798" cy="24863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ADF18-2858-BE13-DB0B-9F498AE4E0BD}"/>
              </a:ext>
            </a:extLst>
          </p:cNvPr>
          <p:cNvSpPr txBox="1"/>
          <p:nvPr/>
        </p:nvSpPr>
        <p:spPr>
          <a:xfrm>
            <a:off x="1020723" y="4562495"/>
            <a:ext cx="9833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(15 mins):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checks whether a given number is positive, negative, or zero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86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87806-41EC-2B7D-B720-952EF137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1594885"/>
            <a:ext cx="3556795" cy="382470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Nested Conditional Statements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A7E51B1-4E66-3EE9-DED1-2D153BDA6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778425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34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8B01-CC73-C3DE-8BE2-6822913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Nested Conditionals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13C3F-670A-83E9-3A37-42E75C360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104" y="1802965"/>
            <a:ext cx="3799884" cy="26727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C9D5EF-7A70-393B-1BBD-CB48BE608D09}"/>
              </a:ext>
            </a:extLst>
          </p:cNvPr>
          <p:cNvSpPr txBox="1"/>
          <p:nvPr/>
        </p:nvSpPr>
        <p:spPr>
          <a:xfrm>
            <a:off x="1128104" y="4699055"/>
            <a:ext cx="9474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 (15 mins)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check if a student’s grade is 'A', 'B', 'C', or 'Fail' based on marks input.</a:t>
            </a:r>
          </a:p>
        </p:txBody>
      </p:sp>
    </p:spTree>
    <p:extLst>
      <p:ext uri="{BB962C8B-B14F-4D97-AF65-F5344CB8AC3E}">
        <p14:creationId xmlns:p14="http://schemas.microsoft.com/office/powerpoint/2010/main" val="163526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772BB-0BE5-81B9-6793-47C4B23C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Loops in Python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4612AF-1116-55D2-6867-83500A2D7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71301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12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21C7-DD75-6446-BA33-E63AF93C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E05BC-DFC3-B942-84D8-448826382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24" y="1972340"/>
            <a:ext cx="3172268" cy="1162212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306B20A-4443-8C9D-A864-226405AE7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01" y="3333793"/>
            <a:ext cx="73165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3 (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print the first 10 natural numbers using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929E04-AD78-E7A8-9FCB-E5B3FA7B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949" y="1972341"/>
            <a:ext cx="2805750" cy="1457736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7FF1F36B-41F1-B4C4-B9FA-CB7B2335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01" y="4195396"/>
            <a:ext cx="88187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4 (15 mins):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print the multiplication table of a given number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while loop.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1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EBF34-B8BB-84AB-E8F8-A1E5D670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/>
              <a:t>Break and Continue Statements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E37E56C4-CF10-72DB-737A-C785B723C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999092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142565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498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The Hand</vt:lpstr>
      <vt:lpstr>The Serif Hand</vt:lpstr>
      <vt:lpstr>Times New Roman</vt:lpstr>
      <vt:lpstr>ChitchatVTI</vt:lpstr>
      <vt:lpstr>Python Control Structures - 1</vt:lpstr>
      <vt:lpstr>Introduction to Control Structures</vt:lpstr>
      <vt:lpstr>Conditional Statements</vt:lpstr>
      <vt:lpstr>Example of Conditional Statements</vt:lpstr>
      <vt:lpstr>Nested Conditional Statements</vt:lpstr>
      <vt:lpstr>Example of Nested Conditionals</vt:lpstr>
      <vt:lpstr>Loops in Python</vt:lpstr>
      <vt:lpstr>Loop Example</vt:lpstr>
      <vt:lpstr>Break and Continue Statements</vt:lpstr>
      <vt:lpstr>Example of Break and Continue</vt:lpstr>
      <vt:lpstr>RECAP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2024-09-14T17:28:59Z</dcterms:modified>
</cp:coreProperties>
</file>