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6" r:id="rId3"/>
    <p:sldId id="308" r:id="rId4"/>
    <p:sldId id="324" r:id="rId5"/>
    <p:sldId id="317" r:id="rId6"/>
    <p:sldId id="325" r:id="rId7"/>
    <p:sldId id="326" r:id="rId8"/>
    <p:sldId id="327" r:id="rId9"/>
    <p:sldId id="329" r:id="rId10"/>
    <p:sldId id="328" r:id="rId11"/>
    <p:sldId id="330" r:id="rId12"/>
    <p:sldId id="332" r:id="rId13"/>
    <p:sldId id="331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06"/>
            <p14:sldId id="308"/>
            <p14:sldId id="324"/>
            <p14:sldId id="317"/>
            <p14:sldId id="325"/>
            <p14:sldId id="326"/>
            <p14:sldId id="327"/>
            <p14:sldId id="329"/>
            <p14:sldId id="328"/>
            <p14:sldId id="330"/>
            <p14:sldId id="332"/>
            <p14:sldId id="33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3767-DE35-4B17-BE3B-148E0F7CA36D}" v="180" dt="2024-10-20T15:03:53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0226" autoAdjust="0"/>
  </p:normalViewPr>
  <p:slideViewPr>
    <p:cSldViewPr snapToGrid="0">
      <p:cViewPr varScale="1">
        <p:scale>
          <a:sx n="77" d="100"/>
          <a:sy n="77" d="100"/>
        </p:scale>
        <p:origin x="1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0D963767-DE35-4B17-BE3B-148E0F7CA36D}"/>
    <pc:docChg chg="undo custSel addSld delSld modSld sldOrd modSection">
      <pc:chgData name="Tanveer Rahman" userId="b9e812219a1db5d0" providerId="LiveId" clId="{0D963767-DE35-4B17-BE3B-148E0F7CA36D}" dt="2024-10-20T15:03:57.330" v="313"/>
      <pc:docMkLst>
        <pc:docMk/>
      </pc:docMkLst>
      <pc:sldChg chg="modSp mod modAnim">
        <pc:chgData name="Tanveer Rahman" userId="b9e812219a1db5d0" providerId="LiveId" clId="{0D963767-DE35-4B17-BE3B-148E0F7CA36D}" dt="2024-10-20T13:29:44.317" v="40" actId="20577"/>
        <pc:sldMkLst>
          <pc:docMk/>
          <pc:sldMk cId="3508605874" sldId="256"/>
        </pc:sldMkLst>
        <pc:spChg chg="mod">
          <ac:chgData name="Tanveer Rahman" userId="b9e812219a1db5d0" providerId="LiveId" clId="{0D963767-DE35-4B17-BE3B-148E0F7CA36D}" dt="2024-10-20T13:28:24.746" v="4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0D963767-DE35-4B17-BE3B-148E0F7CA36D}" dt="2024-10-20T13:29:14.848" v="34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0D963767-DE35-4B17-BE3B-148E0F7CA36D}" dt="2024-10-20T13:29:44.317" v="40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0D963767-DE35-4B17-BE3B-148E0F7CA36D}" dt="2024-10-20T13:44:43.233" v="143" actId="47"/>
        <pc:sldMkLst>
          <pc:docMk/>
          <pc:sldMk cId="104509562" sldId="305"/>
        </pc:sldMkLst>
      </pc:sldChg>
      <pc:sldChg chg="modSp mod">
        <pc:chgData name="Tanveer Rahman" userId="b9e812219a1db5d0" providerId="LiveId" clId="{0D963767-DE35-4B17-BE3B-148E0F7CA36D}" dt="2024-10-20T13:33:08.160" v="48" actId="207"/>
        <pc:sldMkLst>
          <pc:docMk/>
          <pc:sldMk cId="276965363" sldId="306"/>
        </pc:sldMkLst>
        <pc:spChg chg="mod">
          <ac:chgData name="Tanveer Rahman" userId="b9e812219a1db5d0" providerId="LiveId" clId="{0D963767-DE35-4B17-BE3B-148E0F7CA36D}" dt="2024-10-20T13:31:52.968" v="41"/>
          <ac:spMkLst>
            <pc:docMk/>
            <pc:sldMk cId="276965363" sldId="306"/>
            <ac:spMk id="2" creationId="{621F330D-3B3E-D007-E717-1A1002C2214C}"/>
          </ac:spMkLst>
        </pc:spChg>
        <pc:graphicFrameChg chg="mod modGraphic">
          <ac:chgData name="Tanveer Rahman" userId="b9e812219a1db5d0" providerId="LiveId" clId="{0D963767-DE35-4B17-BE3B-148E0F7CA36D}" dt="2024-10-20T13:33:08.160" v="48" actId="20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">
        <pc:chgData name="Tanveer Rahman" userId="b9e812219a1db5d0" providerId="LiveId" clId="{0D963767-DE35-4B17-BE3B-148E0F7CA36D}" dt="2024-10-20T14:35:41.260" v="158"/>
        <pc:sldMkLst>
          <pc:docMk/>
          <pc:sldMk cId="3553542440" sldId="308"/>
        </pc:sldMkLst>
        <pc:spChg chg="mod">
          <ac:chgData name="Tanveer Rahman" userId="b9e812219a1db5d0" providerId="LiveId" clId="{0D963767-DE35-4B17-BE3B-148E0F7CA36D}" dt="2024-10-20T14:35:41.260" v="158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0D963767-DE35-4B17-BE3B-148E0F7CA36D}" dt="2024-10-20T13:37:46.564" v="86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del mod">
          <ac:chgData name="Tanveer Rahman" userId="b9e812219a1db5d0" providerId="LiveId" clId="{0D963767-DE35-4B17-BE3B-148E0F7CA36D}" dt="2024-10-20T13:37:00.684" v="81" actId="478"/>
          <ac:picMkLst>
            <pc:docMk/>
            <pc:sldMk cId="3553542440" sldId="308"/>
            <ac:picMk id="4" creationId="{DCF5A148-F612-2EFD-A025-FFA1AA1A3C06}"/>
          </ac:picMkLst>
        </pc:picChg>
        <pc:picChg chg="add mod">
          <ac:chgData name="Tanveer Rahman" userId="b9e812219a1db5d0" providerId="LiveId" clId="{0D963767-DE35-4B17-BE3B-148E0F7CA36D}" dt="2024-10-20T13:38:05.352" v="88" actId="1076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0D963767-DE35-4B17-BE3B-148E0F7CA36D}" dt="2024-10-20T13:43:50.086" v="136" actId="207"/>
        <pc:sldMkLst>
          <pc:docMk/>
          <pc:sldMk cId="3025970860" sldId="317"/>
        </pc:sldMkLst>
        <pc:spChg chg="mod">
          <ac:chgData name="Tanveer Rahman" userId="b9e812219a1db5d0" providerId="LiveId" clId="{0D963767-DE35-4B17-BE3B-148E0F7CA36D}" dt="2024-10-20T13:42:58.012" v="119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0D963767-DE35-4B17-BE3B-148E0F7CA36D}" dt="2024-10-20T13:43:50.086" v="136" actId="207"/>
          <ac:spMkLst>
            <pc:docMk/>
            <pc:sldMk cId="3025970860" sldId="317"/>
            <ac:spMk id="3" creationId="{0D7B1352-5FA2-4F7A-A7A3-A0E5D05799D4}"/>
          </ac:spMkLst>
        </pc:spChg>
      </pc:sldChg>
      <pc:sldChg chg="del">
        <pc:chgData name="Tanveer Rahman" userId="b9e812219a1db5d0" providerId="LiveId" clId="{0D963767-DE35-4B17-BE3B-148E0F7CA36D}" dt="2024-10-20T13:44:31.255" v="137" actId="47"/>
        <pc:sldMkLst>
          <pc:docMk/>
          <pc:sldMk cId="1416911540" sldId="318"/>
        </pc:sldMkLst>
      </pc:sldChg>
      <pc:sldChg chg="del">
        <pc:chgData name="Tanveer Rahman" userId="b9e812219a1db5d0" providerId="LiveId" clId="{0D963767-DE35-4B17-BE3B-148E0F7CA36D}" dt="2024-10-20T13:44:33.877" v="138" actId="47"/>
        <pc:sldMkLst>
          <pc:docMk/>
          <pc:sldMk cId="344893153" sldId="319"/>
        </pc:sldMkLst>
      </pc:sldChg>
      <pc:sldChg chg="del">
        <pc:chgData name="Tanveer Rahman" userId="b9e812219a1db5d0" providerId="LiveId" clId="{0D963767-DE35-4B17-BE3B-148E0F7CA36D}" dt="2024-10-20T13:44:35.814" v="139" actId="47"/>
        <pc:sldMkLst>
          <pc:docMk/>
          <pc:sldMk cId="3122281089" sldId="320"/>
        </pc:sldMkLst>
      </pc:sldChg>
      <pc:sldChg chg="del">
        <pc:chgData name="Tanveer Rahman" userId="b9e812219a1db5d0" providerId="LiveId" clId="{0D963767-DE35-4B17-BE3B-148E0F7CA36D}" dt="2024-10-20T13:44:36.720" v="140" actId="47"/>
        <pc:sldMkLst>
          <pc:docMk/>
          <pc:sldMk cId="3397526076" sldId="321"/>
        </pc:sldMkLst>
      </pc:sldChg>
      <pc:sldChg chg="del">
        <pc:chgData name="Tanveer Rahman" userId="b9e812219a1db5d0" providerId="LiveId" clId="{0D963767-DE35-4B17-BE3B-148E0F7CA36D}" dt="2024-10-20T13:44:37.474" v="141" actId="47"/>
        <pc:sldMkLst>
          <pc:docMk/>
          <pc:sldMk cId="2244896379" sldId="322"/>
        </pc:sldMkLst>
      </pc:sldChg>
      <pc:sldChg chg="del">
        <pc:chgData name="Tanveer Rahman" userId="b9e812219a1db5d0" providerId="LiveId" clId="{0D963767-DE35-4B17-BE3B-148E0F7CA36D}" dt="2024-10-20T13:44:40.338" v="142" actId="47"/>
        <pc:sldMkLst>
          <pc:docMk/>
          <pc:sldMk cId="2474011177" sldId="323"/>
        </pc:sldMkLst>
      </pc:sldChg>
      <pc:sldChg chg="delSp modSp add mod">
        <pc:chgData name="Tanveer Rahman" userId="b9e812219a1db5d0" providerId="LiveId" clId="{0D963767-DE35-4B17-BE3B-148E0F7CA36D}" dt="2024-10-20T13:41:54.083" v="108" actId="20577"/>
        <pc:sldMkLst>
          <pc:docMk/>
          <pc:sldMk cId="3069559215" sldId="324"/>
        </pc:sldMkLst>
        <pc:spChg chg="mod">
          <ac:chgData name="Tanveer Rahman" userId="b9e812219a1db5d0" providerId="LiveId" clId="{0D963767-DE35-4B17-BE3B-148E0F7CA36D}" dt="2024-10-20T13:38:52.431" v="90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0D963767-DE35-4B17-BE3B-148E0F7CA36D}" dt="2024-10-20T13:41:54.083" v="108" actId="20577"/>
          <ac:graphicFrameMkLst>
            <pc:docMk/>
            <pc:sldMk cId="3069559215" sldId="324"/>
            <ac:graphicFrameMk id="6" creationId="{E0AD05F7-43A7-EB43-8E7E-DADDAA2B5265}"/>
          </ac:graphicFrameMkLst>
        </pc:graphicFrameChg>
        <pc:picChg chg="del">
          <ac:chgData name="Tanveer Rahman" userId="b9e812219a1db5d0" providerId="LiveId" clId="{0D963767-DE35-4B17-BE3B-148E0F7CA36D}" dt="2024-10-20T13:39:16.029" v="92" actId="478"/>
          <ac:picMkLst>
            <pc:docMk/>
            <pc:sldMk cId="3069559215" sldId="324"/>
            <ac:picMk id="5" creationId="{EAC78D3B-3487-B095-D2D6-F0CDB065DB84}"/>
          </ac:picMkLst>
        </pc:picChg>
      </pc:sldChg>
      <pc:sldChg chg="modSp add mod ord">
        <pc:chgData name="Tanveer Rahman" userId="b9e812219a1db5d0" providerId="LiveId" clId="{0D963767-DE35-4B17-BE3B-148E0F7CA36D}" dt="2024-10-20T14:35:00.898" v="154"/>
        <pc:sldMkLst>
          <pc:docMk/>
          <pc:sldMk cId="3529382961" sldId="325"/>
        </pc:sldMkLst>
        <pc:spChg chg="mod">
          <ac:chgData name="Tanveer Rahman" userId="b9e812219a1db5d0" providerId="LiveId" clId="{0D963767-DE35-4B17-BE3B-148E0F7CA36D}" dt="2024-10-20T14:34:24.075" v="150" actId="2057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0D963767-DE35-4B17-BE3B-148E0F7CA36D}" dt="2024-10-20T14:35:00.898" v="154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39:23.146" v="190"/>
        <pc:sldMkLst>
          <pc:docMk/>
          <pc:sldMk cId="506336890" sldId="326"/>
        </pc:sldMkLst>
        <pc:spChg chg="mod">
          <ac:chgData name="Tanveer Rahman" userId="b9e812219a1db5d0" providerId="LiveId" clId="{0D963767-DE35-4B17-BE3B-148E0F7CA36D}" dt="2024-10-20T14:36:04.394" v="159"/>
          <ac:spMkLst>
            <pc:docMk/>
            <pc:sldMk cId="506336890" sldId="326"/>
            <ac:spMk id="2" creationId="{6619486B-729D-891A-9A5B-4E77FEF93F1E}"/>
          </ac:spMkLst>
        </pc:spChg>
        <pc:graphicFrameChg chg="mod">
          <ac:chgData name="Tanveer Rahman" userId="b9e812219a1db5d0" providerId="LiveId" clId="{0D963767-DE35-4B17-BE3B-148E0F7CA36D}" dt="2024-10-20T14:39:23.146" v="190"/>
          <ac:graphicFrameMkLst>
            <pc:docMk/>
            <pc:sldMk cId="506336890" sldId="326"/>
            <ac:graphicFrameMk id="6" creationId="{7377DCCF-660E-BBA6-A0A2-94F45377ED95}"/>
          </ac:graphicFrameMkLst>
        </pc:graphicFrameChg>
        <pc:picChg chg="add mod">
          <ac:chgData name="Tanveer Rahman" userId="b9e812219a1db5d0" providerId="LiveId" clId="{0D963767-DE35-4B17-BE3B-148E0F7CA36D}" dt="2024-10-20T14:39:20.109" v="189" actId="14100"/>
          <ac:picMkLst>
            <pc:docMk/>
            <pc:sldMk cId="506336890" sldId="326"/>
            <ac:picMk id="4" creationId="{EFE8B084-76C2-E08D-F0D3-0D38C0BDB15A}"/>
          </ac:picMkLst>
        </pc:picChg>
        <pc:picChg chg="del">
          <ac:chgData name="Tanveer Rahman" userId="b9e812219a1db5d0" providerId="LiveId" clId="{0D963767-DE35-4B17-BE3B-148E0F7CA36D}" dt="2024-10-20T14:37:20.679" v="163" actId="478"/>
          <ac:picMkLst>
            <pc:docMk/>
            <pc:sldMk cId="506336890" sldId="326"/>
            <ac:picMk id="5" creationId="{33D4BF21-F88F-EC7F-DC46-0A5353E092EF}"/>
          </ac:picMkLst>
        </pc:picChg>
      </pc:sldChg>
      <pc:sldChg chg="addSp delSp modSp add mod">
        <pc:chgData name="Tanveer Rahman" userId="b9e812219a1db5d0" providerId="LiveId" clId="{0D963767-DE35-4B17-BE3B-148E0F7CA36D}" dt="2024-10-20T14:48:41.480" v="232" actId="1076"/>
        <pc:sldMkLst>
          <pc:docMk/>
          <pc:sldMk cId="3762933227" sldId="327"/>
        </pc:sldMkLst>
        <pc:spChg chg="mod">
          <ac:chgData name="Tanveer Rahman" userId="b9e812219a1db5d0" providerId="LiveId" clId="{0D963767-DE35-4B17-BE3B-148E0F7CA36D}" dt="2024-10-20T14:40:04.022" v="192"/>
          <ac:spMkLst>
            <pc:docMk/>
            <pc:sldMk cId="3762933227" sldId="327"/>
            <ac:spMk id="2" creationId="{E523E512-2DC8-06F6-F0F8-F83874EADCE5}"/>
          </ac:spMkLst>
        </pc:spChg>
        <pc:graphicFrameChg chg="mod">
          <ac:chgData name="Tanveer Rahman" userId="b9e812219a1db5d0" providerId="LiveId" clId="{0D963767-DE35-4B17-BE3B-148E0F7CA36D}" dt="2024-10-20T14:48:38.178" v="231"/>
          <ac:graphicFrameMkLst>
            <pc:docMk/>
            <pc:sldMk cId="3762933227" sldId="327"/>
            <ac:graphicFrameMk id="6" creationId="{BACB72E1-9321-4855-9FD1-5DEFA8EC4E0B}"/>
          </ac:graphicFrameMkLst>
        </pc:graphicFrameChg>
        <pc:picChg chg="del">
          <ac:chgData name="Tanveer Rahman" userId="b9e812219a1db5d0" providerId="LiveId" clId="{0D963767-DE35-4B17-BE3B-148E0F7CA36D}" dt="2024-10-20T14:45:38.127" v="200" actId="478"/>
          <ac:picMkLst>
            <pc:docMk/>
            <pc:sldMk cId="3762933227" sldId="327"/>
            <ac:picMk id="4" creationId="{56716B24-D1C9-C1C1-F0E5-4FE702CD6AA0}"/>
          </ac:picMkLst>
        </pc:picChg>
        <pc:picChg chg="add mod">
          <ac:chgData name="Tanveer Rahman" userId="b9e812219a1db5d0" providerId="LiveId" clId="{0D963767-DE35-4B17-BE3B-148E0F7CA36D}" dt="2024-10-20T14:48:41.480" v="232" actId="1076"/>
          <ac:picMkLst>
            <pc:docMk/>
            <pc:sldMk cId="3762933227" sldId="327"/>
            <ac:picMk id="5" creationId="{1458BC62-9E0A-11E1-1AFF-A93BE001EAE7}"/>
          </ac:picMkLst>
        </pc:picChg>
      </pc:sldChg>
      <pc:sldChg chg="modSp add mod ord">
        <pc:chgData name="Tanveer Rahman" userId="b9e812219a1db5d0" providerId="LiveId" clId="{0D963767-DE35-4B17-BE3B-148E0F7CA36D}" dt="2024-10-20T14:52:28.928" v="240" actId="20577"/>
        <pc:sldMkLst>
          <pc:docMk/>
          <pc:sldMk cId="3564388453" sldId="328"/>
        </pc:sldMkLst>
        <pc:spChg chg="mod">
          <ac:chgData name="Tanveer Rahman" userId="b9e812219a1db5d0" providerId="LiveId" clId="{0D963767-DE35-4B17-BE3B-148E0F7CA36D}" dt="2024-10-20T14:52:11.544" v="237"/>
          <ac:spMkLst>
            <pc:docMk/>
            <pc:sldMk cId="3564388453" sldId="328"/>
            <ac:spMk id="2" creationId="{F9F45BFD-5525-4A95-A5FE-36CA1439E924}"/>
          </ac:spMkLst>
        </pc:spChg>
        <pc:spChg chg="mod">
          <ac:chgData name="Tanveer Rahman" userId="b9e812219a1db5d0" providerId="LiveId" clId="{0D963767-DE35-4B17-BE3B-148E0F7CA36D}" dt="2024-10-20T14:52:28.928" v="240" actId="20577"/>
          <ac:spMkLst>
            <pc:docMk/>
            <pc:sldMk cId="3564388453" sldId="328"/>
            <ac:spMk id="3" creationId="{41CB1A0F-E121-C10E-5FC8-CBBA74E41D12}"/>
          </ac:spMkLst>
        </pc:spChg>
      </pc:sldChg>
      <pc:sldChg chg="modSp add mod ord">
        <pc:chgData name="Tanveer Rahman" userId="b9e812219a1db5d0" providerId="LiveId" clId="{0D963767-DE35-4B17-BE3B-148E0F7CA36D}" dt="2024-10-20T14:56:00.001" v="258" actId="20577"/>
        <pc:sldMkLst>
          <pc:docMk/>
          <pc:sldMk cId="3066814793" sldId="329"/>
        </pc:sldMkLst>
        <pc:spChg chg="mod">
          <ac:chgData name="Tanveer Rahman" userId="b9e812219a1db5d0" providerId="LiveId" clId="{0D963767-DE35-4B17-BE3B-148E0F7CA36D}" dt="2024-10-20T14:54:08.269" v="244"/>
          <ac:spMkLst>
            <pc:docMk/>
            <pc:sldMk cId="3066814793" sldId="329"/>
            <ac:spMk id="2" creationId="{9B1E4BE1-6CC4-8981-42E8-52EF1CFFA8C4}"/>
          </ac:spMkLst>
        </pc:spChg>
        <pc:graphicFrameChg chg="mod">
          <ac:chgData name="Tanveer Rahman" userId="b9e812219a1db5d0" providerId="LiveId" clId="{0D963767-DE35-4B17-BE3B-148E0F7CA36D}" dt="2024-10-20T14:56:00.001" v="258" actId="20577"/>
          <ac:graphicFrameMkLst>
            <pc:docMk/>
            <pc:sldMk cId="3066814793" sldId="329"/>
            <ac:graphicFrameMk id="19" creationId="{F7E3C760-96EF-D913-FE39-EC38FDA4A046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58:07.221" v="267" actId="1076"/>
        <pc:sldMkLst>
          <pc:docMk/>
          <pc:sldMk cId="410847289" sldId="330"/>
        </pc:sldMkLst>
        <pc:spChg chg="mod">
          <ac:chgData name="Tanveer Rahman" userId="b9e812219a1db5d0" providerId="LiveId" clId="{0D963767-DE35-4B17-BE3B-148E0F7CA36D}" dt="2024-10-20T14:57:15.338" v="262"/>
          <ac:spMkLst>
            <pc:docMk/>
            <pc:sldMk cId="410847289" sldId="330"/>
            <ac:spMk id="2" creationId="{B35CF0F2-77C1-42D0-2376-DEAB188BD714}"/>
          </ac:spMkLst>
        </pc:spChg>
        <pc:graphicFrameChg chg="mod">
          <ac:chgData name="Tanveer Rahman" userId="b9e812219a1db5d0" providerId="LiveId" clId="{0D963767-DE35-4B17-BE3B-148E0F7CA36D}" dt="2024-10-20T14:57:42.850" v="264"/>
          <ac:graphicFrameMkLst>
            <pc:docMk/>
            <pc:sldMk cId="410847289" sldId="330"/>
            <ac:graphicFrameMk id="6" creationId="{26C81B8B-8EFA-83DD-B841-14B52A5C1C9C}"/>
          </ac:graphicFrameMkLst>
        </pc:graphicFrameChg>
        <pc:picChg chg="add mod">
          <ac:chgData name="Tanveer Rahman" userId="b9e812219a1db5d0" providerId="LiveId" clId="{0D963767-DE35-4B17-BE3B-148E0F7CA36D}" dt="2024-10-20T14:58:07.221" v="267" actId="1076"/>
          <ac:picMkLst>
            <pc:docMk/>
            <pc:sldMk cId="410847289" sldId="330"/>
            <ac:picMk id="4" creationId="{203825C2-9A79-54B1-B901-8226BCE1D3C3}"/>
          </ac:picMkLst>
        </pc:picChg>
        <pc:picChg chg="del">
          <ac:chgData name="Tanveer Rahman" userId="b9e812219a1db5d0" providerId="LiveId" clId="{0D963767-DE35-4B17-BE3B-148E0F7CA36D}" dt="2024-10-20T14:58:03.341" v="265" actId="478"/>
          <ac:picMkLst>
            <pc:docMk/>
            <pc:sldMk cId="410847289" sldId="330"/>
            <ac:picMk id="5" creationId="{FB494FBA-EE96-90E6-DDC9-C56094730A4F}"/>
          </ac:picMkLst>
        </pc:picChg>
      </pc:sldChg>
      <pc:sldChg chg="modSp add mod ord">
        <pc:chgData name="Tanveer Rahman" userId="b9e812219a1db5d0" providerId="LiveId" clId="{0D963767-DE35-4B17-BE3B-148E0F7CA36D}" dt="2024-10-20T15:00:27.474" v="303" actId="20577"/>
        <pc:sldMkLst>
          <pc:docMk/>
          <pc:sldMk cId="726978147" sldId="331"/>
        </pc:sldMkLst>
        <pc:spChg chg="mod">
          <ac:chgData name="Tanveer Rahman" userId="b9e812219a1db5d0" providerId="LiveId" clId="{0D963767-DE35-4B17-BE3B-148E0F7CA36D}" dt="2024-10-20T14:59:02.836" v="273"/>
          <ac:spMkLst>
            <pc:docMk/>
            <pc:sldMk cId="726978147" sldId="331"/>
            <ac:spMk id="2" creationId="{CC4DF0BA-E090-AA8B-0783-929C9B3BDBEF}"/>
          </ac:spMkLst>
        </pc:spChg>
        <pc:spChg chg="mod">
          <ac:chgData name="Tanveer Rahman" userId="b9e812219a1db5d0" providerId="LiveId" clId="{0D963767-DE35-4B17-BE3B-148E0F7CA36D}" dt="2024-10-20T15:00:27.474" v="303" actId="20577"/>
          <ac:spMkLst>
            <pc:docMk/>
            <pc:sldMk cId="726978147" sldId="331"/>
            <ac:spMk id="3" creationId="{2CCD1A80-5F86-86A5-FCB2-68E9F3E8666D}"/>
          </ac:spMkLst>
        </pc:spChg>
      </pc:sldChg>
      <pc:sldChg chg="modSp add mod ord">
        <pc:chgData name="Tanveer Rahman" userId="b9e812219a1db5d0" providerId="LiveId" clId="{0D963767-DE35-4B17-BE3B-148E0F7CA36D}" dt="2024-10-20T15:03:57.330" v="313"/>
        <pc:sldMkLst>
          <pc:docMk/>
          <pc:sldMk cId="2007776815" sldId="332"/>
        </pc:sldMkLst>
        <pc:spChg chg="mod">
          <ac:chgData name="Tanveer Rahman" userId="b9e812219a1db5d0" providerId="LiveId" clId="{0D963767-DE35-4B17-BE3B-148E0F7CA36D}" dt="2024-10-20T15:03:22.454" v="307"/>
          <ac:spMkLst>
            <pc:docMk/>
            <pc:sldMk cId="2007776815" sldId="332"/>
            <ac:spMk id="2" creationId="{A7154BE0-05F1-5448-7B44-4FD23FADD610}"/>
          </ac:spMkLst>
        </pc:spChg>
        <pc:graphicFrameChg chg="mod">
          <ac:chgData name="Tanveer Rahman" userId="b9e812219a1db5d0" providerId="LiveId" clId="{0D963767-DE35-4B17-BE3B-148E0F7CA36D}" dt="2024-10-20T15:03:53.334" v="311"/>
          <ac:graphicFrameMkLst>
            <pc:docMk/>
            <pc:sldMk cId="2007776815" sldId="332"/>
            <ac:graphicFrameMk id="19" creationId="{40506974-9CC3-49D6-EE7F-597674C00F7A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Django’s template system separates presentation from business logic.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/>
            <a:t>Allows dynamic HTML generation using template language.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F81E4ED6-2846-400C-AC1B-487B1861E848}">
      <dgm:prSet/>
      <dgm:spPr/>
      <dgm:t>
        <a:bodyPr/>
        <a:lstStyle/>
        <a:p>
          <a:r>
            <a:rPr lang="en-US" dirty="0"/>
            <a:t>Templates are typically stored in the </a:t>
          </a:r>
          <a:r>
            <a:rPr lang="en-US" dirty="0">
              <a:solidFill>
                <a:srgbClr val="C00000"/>
              </a:solidFill>
            </a:rPr>
            <a:t>templates</a:t>
          </a:r>
          <a:r>
            <a:rPr lang="en-US" dirty="0"/>
            <a:t> directory within your app.</a:t>
          </a:r>
        </a:p>
      </dgm:t>
    </dgm:pt>
    <dgm:pt modelId="{50BF9A32-4590-43FE-ABA1-3935F607E0BB}" type="parTrans" cxnId="{5458BE0F-4234-4734-ABB7-C3D196D49290}">
      <dgm:prSet/>
      <dgm:spPr/>
    </dgm:pt>
    <dgm:pt modelId="{747B2971-1126-43D7-BE37-8D8661D0BCE6}" type="sibTrans" cxnId="{5458BE0F-4234-4734-ABB7-C3D196D49290}">
      <dgm:prSet/>
      <dgm:spPr/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628BF3-2363-4A79-B172-413D691AF42D}" type="pres">
      <dgm:prSet presAssocID="{45371534-BDF2-42E5-8010-035138793D69}" presName="spacer" presStyleCnt="0"/>
      <dgm:spPr/>
    </dgm:pt>
    <dgm:pt modelId="{317DC255-B4BD-437B-B2C6-058D9DB3D827}" type="pres">
      <dgm:prSet presAssocID="{C721B94D-27BC-4AF0-BDD2-5F4784F08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330085-C143-4E89-9B73-FC20F3022D4A}" type="pres">
      <dgm:prSet presAssocID="{19C22D23-DE38-4D4D-B672-2974D64DF4C2}" presName="spacer" presStyleCnt="0"/>
      <dgm:spPr/>
    </dgm:pt>
    <dgm:pt modelId="{C1A05E76-4E3D-4F87-B9D1-B53C3EB67D87}" type="pres">
      <dgm:prSet presAssocID="{F81E4ED6-2846-400C-AC1B-487B1861E8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58BE0F-4234-4734-ABB7-C3D196D49290}" srcId="{B41FE41C-DE07-4260-9974-37355DCB40F0}" destId="{F81E4ED6-2846-400C-AC1B-487B1861E848}" srcOrd="2" destOrd="0" parTransId="{50BF9A32-4590-43FE-ABA1-3935F607E0BB}" sibTransId="{747B2971-1126-43D7-BE37-8D8661D0BCE6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9705E586-2E16-46D7-9249-A126210CED1B}" type="presOf" srcId="{F81E4ED6-2846-400C-AC1B-487B1861E848}" destId="{C1A05E76-4E3D-4F87-B9D1-B53C3EB67D87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16FCC152-08AC-4D1A-8FF6-ECE76EF15C63}" type="presParOf" srcId="{A2D925AC-9E9E-42D9-9FA5-B38D2FD14EA3}" destId="{41628BF3-2363-4A79-B172-413D691AF42D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2FEAB01F-D218-4BEC-8CD9-95A80DB12121}" type="presParOf" srcId="{A2D925AC-9E9E-42D9-9FA5-B38D2FD14EA3}" destId="{7A330085-C143-4E89-9B73-FC20F3022D4A}" srcOrd="3" destOrd="0" presId="urn:microsoft.com/office/officeart/2005/8/layout/vList2"/>
    <dgm:cxn modelId="{535B0496-CF05-4FF7-A824-9F8B0A6FACD6}" type="presParOf" srcId="{A2D925AC-9E9E-42D9-9FA5-B38D2FD14EA3}" destId="{C1A05E76-4E3D-4F87-B9D1-B53C3EB67D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dirty="0"/>
            <a:t>Template language uses curly braces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{}</a:t>
          </a:r>
          <a:r>
            <a:rPr lang="en-US" dirty="0"/>
            <a:t> and percent signs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%.</a:t>
          </a: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BEAD974D-C123-4991-969F-54BAF1EA0490}">
      <dgm:prSet/>
      <dgm:spPr/>
      <dgm:t>
        <a:bodyPr/>
        <a:lstStyle/>
        <a:p>
          <a:endParaRPr lang="en-US" dirty="0"/>
        </a:p>
      </dgm:t>
    </dgm:pt>
    <dgm:pt modelId="{EBD2E17E-DB32-46B2-8BC1-F4279350AF5C}" type="parTrans" cxnId="{5687B5AC-C514-44B1-912D-C0F81932BD10}">
      <dgm:prSet/>
      <dgm:spPr/>
      <dgm:t>
        <a:bodyPr/>
        <a:lstStyle/>
        <a:p>
          <a:endParaRPr lang="en-US"/>
        </a:p>
      </dgm:t>
    </dgm:pt>
    <dgm:pt modelId="{B6434F48-189F-4251-9256-C385E2C4B5B6}" type="sibTrans" cxnId="{5687B5AC-C514-44B1-912D-C0F81932BD10}">
      <dgm:prSet/>
      <dgm:spPr/>
      <dgm:t>
        <a:bodyPr/>
        <a:lstStyle/>
        <a:p>
          <a:endParaRPr lang="en-US"/>
        </a:p>
      </dgm:t>
    </dgm:pt>
    <dgm:pt modelId="{39C6B753-4B9F-4219-984C-16C25E6580A5}">
      <dgm:prSet/>
      <dgm:spPr/>
      <dgm:t>
        <a:bodyPr/>
        <a:lstStyle/>
        <a:p>
          <a:r>
            <a:rPr lang="en-US" dirty="0"/>
            <a:t>Variable Syntax: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variable_name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}}</a:t>
          </a:r>
        </a:p>
      </dgm:t>
    </dgm:pt>
    <dgm:pt modelId="{51B862E6-91A9-4A27-AD85-75672434DEDC}" type="parTrans" cxnId="{F0241EFC-7F0B-45D5-892E-413908DCE714}">
      <dgm:prSet/>
      <dgm:spPr/>
      <dgm:t>
        <a:bodyPr/>
        <a:lstStyle/>
        <a:p>
          <a:endParaRPr lang="en-US"/>
        </a:p>
      </dgm:t>
    </dgm:pt>
    <dgm:pt modelId="{C6A8F194-F097-4F9C-979C-D71D62C2201E}" type="sibTrans" cxnId="{F0241EFC-7F0B-45D5-892E-413908DCE714}">
      <dgm:prSet/>
      <dgm:spPr/>
      <dgm:t>
        <a:bodyPr/>
        <a:lstStyle/>
        <a:p>
          <a:endParaRPr lang="en-US"/>
        </a:p>
      </dgm:t>
    </dgm:pt>
    <dgm:pt modelId="{37589A0D-0D8F-4DC8-9595-D7C258B8B978}">
      <dgm:prSet/>
      <dgm:spPr/>
      <dgm:t>
        <a:bodyPr/>
        <a:lstStyle/>
        <a:p>
          <a:r>
            <a:rPr lang="en-US" dirty="0"/>
            <a:t>Template Tags: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{%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tag_name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%} </a:t>
          </a:r>
          <a:r>
            <a:rPr lang="en-US" dirty="0"/>
            <a:t>for logic (loops, conditionals, etc.)</a:t>
          </a:r>
        </a:p>
      </dgm:t>
    </dgm:pt>
    <dgm:pt modelId="{5B4F3824-7B22-4CAF-B67B-BCDB5147D98C}" type="parTrans" cxnId="{FCE1527A-6B75-4F6D-89DE-ECCD004344A8}">
      <dgm:prSet/>
      <dgm:spPr/>
      <dgm:t>
        <a:bodyPr/>
        <a:lstStyle/>
        <a:p>
          <a:endParaRPr lang="en-US"/>
        </a:p>
      </dgm:t>
    </dgm:pt>
    <dgm:pt modelId="{074BDEC5-D254-41BE-B26E-DCB02FF0FEF6}" type="sibTrans" cxnId="{FCE1527A-6B75-4F6D-89DE-ECCD004344A8}">
      <dgm:prSet/>
      <dgm:spPr/>
      <dgm:t>
        <a:bodyPr/>
        <a:lstStyle/>
        <a:p>
          <a:endParaRPr lang="en-US"/>
        </a:p>
      </dgm:t>
    </dgm:pt>
    <dgm:pt modelId="{7EC5414C-2320-47FA-B56C-91FE4875B554}">
      <dgm:prSet/>
      <dgm:spPr/>
      <dgm:t>
        <a:bodyPr/>
        <a:lstStyle/>
        <a:p>
          <a:endParaRPr lang="en-US" dirty="0"/>
        </a:p>
      </dgm:t>
    </dgm:pt>
    <dgm:pt modelId="{6844F4E5-C8CA-4CAC-B34D-87C7AC4EB713}" type="sibTrans" cxnId="{37B0C0ED-E1B2-4F01-93C2-9419144EF17C}">
      <dgm:prSet/>
      <dgm:spPr/>
      <dgm:t>
        <a:bodyPr/>
        <a:lstStyle/>
        <a:p>
          <a:endParaRPr lang="en-US"/>
        </a:p>
      </dgm:t>
    </dgm:pt>
    <dgm:pt modelId="{D578D880-F896-4DDB-86FD-E75D6E63C146}" type="parTrans" cxnId="{37B0C0ED-E1B2-4F01-93C2-9419144EF17C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4"/>
      <dgm:spPr/>
    </dgm:pt>
    <dgm:pt modelId="{C528E427-147F-454C-8079-A0968B72DCAA}" type="pres">
      <dgm:prSet presAssocID="{3FB67F97-018A-45D8-931C-B106F7D030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4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FAFAE427-9393-47F5-8651-8D338BDA13C4}" type="pres">
      <dgm:prSet presAssocID="{39C6B753-4B9F-4219-984C-16C25E6580A5}" presName="parentLin" presStyleCnt="0"/>
      <dgm:spPr/>
    </dgm:pt>
    <dgm:pt modelId="{4E0A80EE-2EC0-4F63-9EC4-DAA9CA3D3068}" type="pres">
      <dgm:prSet presAssocID="{39C6B753-4B9F-4219-984C-16C25E6580A5}" presName="parentLeftMargin" presStyleLbl="node1" presStyleIdx="0" presStyleCnt="4"/>
      <dgm:spPr/>
    </dgm:pt>
    <dgm:pt modelId="{7B675B51-5870-4D63-AC4C-34FF3223F556}" type="pres">
      <dgm:prSet presAssocID="{39C6B753-4B9F-4219-984C-16C25E6580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AA9E59-A6C5-45D4-8500-F5A5EC28DEC7}" type="pres">
      <dgm:prSet presAssocID="{39C6B753-4B9F-4219-984C-16C25E6580A5}" presName="negativeSpace" presStyleCnt="0"/>
      <dgm:spPr/>
    </dgm:pt>
    <dgm:pt modelId="{BB28514F-BE97-44B0-86AC-434352DA27D1}" type="pres">
      <dgm:prSet presAssocID="{39C6B753-4B9F-4219-984C-16C25E6580A5}" presName="childText" presStyleLbl="conFgAcc1" presStyleIdx="1" presStyleCnt="4">
        <dgm:presLayoutVars>
          <dgm:bulletEnabled val="1"/>
        </dgm:presLayoutVars>
      </dgm:prSet>
      <dgm:spPr/>
    </dgm:pt>
    <dgm:pt modelId="{AB4E12F3-B9FF-43DC-B14B-E661DD826132}" type="pres">
      <dgm:prSet presAssocID="{C6A8F194-F097-4F9C-979C-D71D62C2201E}" presName="spaceBetweenRectangles" presStyleCnt="0"/>
      <dgm:spPr/>
    </dgm:pt>
    <dgm:pt modelId="{BD4C60F8-67A6-48EC-9886-88A8573AC064}" type="pres">
      <dgm:prSet presAssocID="{37589A0D-0D8F-4DC8-9595-D7C258B8B978}" presName="parentLin" presStyleCnt="0"/>
      <dgm:spPr/>
    </dgm:pt>
    <dgm:pt modelId="{AB429279-19CE-4269-9A8F-E12C03136ED2}" type="pres">
      <dgm:prSet presAssocID="{37589A0D-0D8F-4DC8-9595-D7C258B8B978}" presName="parentLeftMargin" presStyleLbl="node1" presStyleIdx="1" presStyleCnt="4"/>
      <dgm:spPr/>
    </dgm:pt>
    <dgm:pt modelId="{D88BB2FA-DCDE-4941-853D-946C2C204F6C}" type="pres">
      <dgm:prSet presAssocID="{37589A0D-0D8F-4DC8-9595-D7C258B8B9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26A437-F268-4D26-82D6-4A47E7904E77}" type="pres">
      <dgm:prSet presAssocID="{37589A0D-0D8F-4DC8-9595-D7C258B8B978}" presName="negativeSpace" presStyleCnt="0"/>
      <dgm:spPr/>
    </dgm:pt>
    <dgm:pt modelId="{AE6D6309-0B7B-49FC-8337-550ED678EE23}" type="pres">
      <dgm:prSet presAssocID="{37589A0D-0D8F-4DC8-9595-D7C258B8B978}" presName="childText" presStyleLbl="conFgAcc1" presStyleIdx="2" presStyleCnt="4">
        <dgm:presLayoutVars>
          <dgm:bulletEnabled val="1"/>
        </dgm:presLayoutVars>
      </dgm:prSet>
      <dgm:spPr/>
    </dgm:pt>
    <dgm:pt modelId="{F0B77DBC-54DC-4379-A105-ABD76A6E672E}" type="pres">
      <dgm:prSet presAssocID="{074BDEC5-D254-41BE-B26E-DCB02FF0FEF6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2" presStyleCnt="4"/>
      <dgm:spPr/>
    </dgm:pt>
    <dgm:pt modelId="{A61AC2B6-E000-4DE7-996C-62E043C327F4}" type="pres">
      <dgm:prSet presAssocID="{1874A3F0-2915-408A-9287-27CCA5413FC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4C05CF2E-87A9-4483-AB3F-F8B60BD8AED4}" type="presOf" srcId="{39C6B753-4B9F-4219-984C-16C25E6580A5}" destId="{4E0A80EE-2EC0-4F63-9EC4-DAA9CA3D3068}" srcOrd="0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FCE1527A-6B75-4F6D-89DE-ECCD004344A8}" srcId="{E7CFCFF8-7551-4E86-A2AF-312A0F90CB9B}" destId="{37589A0D-0D8F-4DC8-9595-D7C258B8B978}" srcOrd="2" destOrd="0" parTransId="{5B4F3824-7B22-4CAF-B67B-BCDB5147D98C}" sibTransId="{074BDEC5-D254-41BE-B26E-DCB02FF0FEF6}"/>
    <dgm:cxn modelId="{CBA47CAC-2BEE-4473-9C34-E08BF410EBCE}" type="presOf" srcId="{39C6B753-4B9F-4219-984C-16C25E6580A5}" destId="{7B675B51-5870-4D63-AC4C-34FF3223F556}" srcOrd="1" destOrd="0" presId="urn:microsoft.com/office/officeart/2005/8/layout/list1"/>
    <dgm:cxn modelId="{5687B5AC-C514-44B1-912D-C0F81932BD10}" srcId="{1874A3F0-2915-408A-9287-27CCA5413FC6}" destId="{BEAD974D-C123-4991-969F-54BAF1EA0490}" srcOrd="0" destOrd="0" parTransId="{EBD2E17E-DB32-46B2-8BC1-F4279350AF5C}" sibTransId="{B6434F48-189F-4251-9256-C385E2C4B5B6}"/>
    <dgm:cxn modelId="{9D13E0B3-E39D-4257-8638-6091AFD63964}" type="presOf" srcId="{7EC5414C-2320-47FA-B56C-91FE4875B554}" destId="{6A70EDD7-379A-478F-8BFC-60A7F4DE9096}" srcOrd="0" destOrd="1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F7F075C0-4C46-4823-97DD-08EC5D7D25D3}" srcId="{E7CFCFF8-7551-4E86-A2AF-312A0F90CB9B}" destId="{1874A3F0-2915-408A-9287-27CCA5413FC6}" srcOrd="3" destOrd="0" parTransId="{FF401B6F-4E34-4009-A58A-6E678DFEE1FF}" sibTransId="{67136720-A029-4967-97B0-43FBA92D639A}"/>
    <dgm:cxn modelId="{C88986C0-492B-4F77-B38D-A63A93BC55BE}" type="presOf" srcId="{37589A0D-0D8F-4DC8-9595-D7C258B8B978}" destId="{AB429279-19CE-4269-9A8F-E12C03136ED2}" srcOrd="0" destOrd="0" presId="urn:microsoft.com/office/officeart/2005/8/layout/list1"/>
    <dgm:cxn modelId="{95221CDA-5A7A-4894-8254-7EEED0520A86}" type="presOf" srcId="{BEAD974D-C123-4991-969F-54BAF1EA0490}" destId="{6A70EDD7-379A-478F-8BFC-60A7F4DE9096}" srcOrd="0" destOrd="0" presId="urn:microsoft.com/office/officeart/2005/8/layout/list1"/>
    <dgm:cxn modelId="{37B0C0ED-E1B2-4F01-93C2-9419144EF17C}" srcId="{1874A3F0-2915-408A-9287-27CCA5413FC6}" destId="{7EC5414C-2320-47FA-B56C-91FE4875B554}" srcOrd="1" destOrd="0" parTransId="{D578D880-F896-4DDB-86FD-E75D6E63C146}" sibTransId="{6844F4E5-C8CA-4CAC-B34D-87C7AC4EB713}"/>
    <dgm:cxn modelId="{9A2C86FA-9C9A-4020-AFE6-D87B49C73C70}" type="presOf" srcId="{37589A0D-0D8F-4DC8-9595-D7C258B8B978}" destId="{D88BB2FA-DCDE-4941-853D-946C2C204F6C}" srcOrd="1" destOrd="0" presId="urn:microsoft.com/office/officeart/2005/8/layout/list1"/>
    <dgm:cxn modelId="{F0241EFC-7F0B-45D5-892E-413908DCE714}" srcId="{E7CFCFF8-7551-4E86-A2AF-312A0F90CB9B}" destId="{39C6B753-4B9F-4219-984C-16C25E6580A5}" srcOrd="1" destOrd="0" parTransId="{51B862E6-91A9-4A27-AD85-75672434DEDC}" sibTransId="{C6A8F194-F097-4F9C-979C-D71D62C2201E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C43A3621-755F-43E3-8AD3-ADE8678E6FFB}" type="presParOf" srcId="{A392A516-E21D-44DF-A84F-9168281ADF18}" destId="{FAFAE427-9393-47F5-8651-8D338BDA13C4}" srcOrd="4" destOrd="0" presId="urn:microsoft.com/office/officeart/2005/8/layout/list1"/>
    <dgm:cxn modelId="{3B7FE41B-0999-4C6E-B20A-B0CC0358AE6D}" type="presParOf" srcId="{FAFAE427-9393-47F5-8651-8D338BDA13C4}" destId="{4E0A80EE-2EC0-4F63-9EC4-DAA9CA3D3068}" srcOrd="0" destOrd="0" presId="urn:microsoft.com/office/officeart/2005/8/layout/list1"/>
    <dgm:cxn modelId="{88344936-A478-4F64-A07E-2F92F3536D1F}" type="presParOf" srcId="{FAFAE427-9393-47F5-8651-8D338BDA13C4}" destId="{7B675B51-5870-4D63-AC4C-34FF3223F556}" srcOrd="1" destOrd="0" presId="urn:microsoft.com/office/officeart/2005/8/layout/list1"/>
    <dgm:cxn modelId="{9198E7E9-BA81-4AE1-8A1F-DB235FC751DE}" type="presParOf" srcId="{A392A516-E21D-44DF-A84F-9168281ADF18}" destId="{B2AA9E59-A6C5-45D4-8500-F5A5EC28DEC7}" srcOrd="5" destOrd="0" presId="urn:microsoft.com/office/officeart/2005/8/layout/list1"/>
    <dgm:cxn modelId="{0621407E-0046-48D0-9BF0-7F22DD745945}" type="presParOf" srcId="{A392A516-E21D-44DF-A84F-9168281ADF18}" destId="{BB28514F-BE97-44B0-86AC-434352DA27D1}" srcOrd="6" destOrd="0" presId="urn:microsoft.com/office/officeart/2005/8/layout/list1"/>
    <dgm:cxn modelId="{E25B4635-D91E-403D-ABD9-54D95644C857}" type="presParOf" srcId="{A392A516-E21D-44DF-A84F-9168281ADF18}" destId="{AB4E12F3-B9FF-43DC-B14B-E661DD826132}" srcOrd="7" destOrd="0" presId="urn:microsoft.com/office/officeart/2005/8/layout/list1"/>
    <dgm:cxn modelId="{D9CD687A-7A49-4661-9CF8-018FA7980721}" type="presParOf" srcId="{A392A516-E21D-44DF-A84F-9168281ADF18}" destId="{BD4C60F8-67A6-48EC-9886-88A8573AC064}" srcOrd="8" destOrd="0" presId="urn:microsoft.com/office/officeart/2005/8/layout/list1"/>
    <dgm:cxn modelId="{74E8666D-792A-4B1F-B509-1470B016F636}" type="presParOf" srcId="{BD4C60F8-67A6-48EC-9886-88A8573AC064}" destId="{AB429279-19CE-4269-9A8F-E12C03136ED2}" srcOrd="0" destOrd="0" presId="urn:microsoft.com/office/officeart/2005/8/layout/list1"/>
    <dgm:cxn modelId="{9DB5C838-4A0B-4C52-89C4-89690053991B}" type="presParOf" srcId="{BD4C60F8-67A6-48EC-9886-88A8573AC064}" destId="{D88BB2FA-DCDE-4941-853D-946C2C204F6C}" srcOrd="1" destOrd="0" presId="urn:microsoft.com/office/officeart/2005/8/layout/list1"/>
    <dgm:cxn modelId="{A6EBECED-A977-4483-BDCA-045ADBE097E8}" type="presParOf" srcId="{A392A516-E21D-44DF-A84F-9168281ADF18}" destId="{1826A437-F268-4D26-82D6-4A47E7904E77}" srcOrd="9" destOrd="0" presId="urn:microsoft.com/office/officeart/2005/8/layout/list1"/>
    <dgm:cxn modelId="{C98A283C-5586-482C-8AF7-393C4EB1A473}" type="presParOf" srcId="{A392A516-E21D-44DF-A84F-9168281ADF18}" destId="{AE6D6309-0B7B-49FC-8337-550ED678EE23}" srcOrd="10" destOrd="0" presId="urn:microsoft.com/office/officeart/2005/8/layout/list1"/>
    <dgm:cxn modelId="{0F3B80B1-50E0-47E4-976D-30DC641C8197}" type="presParOf" srcId="{A392A516-E21D-44DF-A84F-9168281ADF18}" destId="{F0B77DBC-54DC-4379-A105-ABD76A6E672E}" srcOrd="11" destOrd="0" presId="urn:microsoft.com/office/officeart/2005/8/layout/list1"/>
    <dgm:cxn modelId="{9F783CE4-EC4B-4545-B9AE-A6825B4E674D}" type="presParOf" srcId="{A392A516-E21D-44DF-A84F-9168281ADF18}" destId="{D02B5D15-CB32-4C6C-B771-190F98CDC190}" srcOrd="12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13" destOrd="0" presId="urn:microsoft.com/office/officeart/2005/8/layout/list1"/>
    <dgm:cxn modelId="{26A85C73-E450-49EA-9291-82D1C662446C}" type="presParOf" srcId="{A392A516-E21D-44DF-A84F-9168281ADF18}" destId="{6A70EDD7-379A-478F-8BFC-60A7F4DE909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dirty="0"/>
            <a:t>Control Structures: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9C6B753-4B9F-4219-984C-16C25E6580A5}">
      <dgm:prSet/>
      <dgm:spPr/>
      <dgm:t>
        <a:bodyPr/>
        <a:lstStyle/>
        <a:p>
          <a:r>
            <a:rPr lang="en-US" dirty="0"/>
            <a:t>Template Inheritance: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1B862E6-91A9-4A27-AD85-75672434DEDC}" type="parTrans" cxnId="{F0241EFC-7F0B-45D5-892E-413908DCE714}">
      <dgm:prSet/>
      <dgm:spPr/>
      <dgm:t>
        <a:bodyPr/>
        <a:lstStyle/>
        <a:p>
          <a:endParaRPr lang="en-US"/>
        </a:p>
      </dgm:t>
    </dgm:pt>
    <dgm:pt modelId="{C6A8F194-F097-4F9C-979C-D71D62C2201E}" type="sibTrans" cxnId="{F0241EFC-7F0B-45D5-892E-413908DCE714}">
      <dgm:prSet/>
      <dgm:spPr/>
      <dgm:t>
        <a:bodyPr/>
        <a:lstStyle/>
        <a:p>
          <a:endParaRPr lang="en-US"/>
        </a:p>
      </dgm:t>
    </dgm:pt>
    <dgm:pt modelId="{37589A0D-0D8F-4DC8-9595-D7C258B8B978}">
      <dgm:prSet/>
      <dgm:spPr/>
      <dgm:t>
        <a:bodyPr/>
        <a:lstStyle/>
        <a:p>
          <a:r>
            <a:rPr lang="en-US" dirty="0"/>
            <a:t>Filters: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4F3824-7B22-4CAF-B67B-BCDB5147D98C}" type="parTrans" cxnId="{FCE1527A-6B75-4F6D-89DE-ECCD004344A8}">
      <dgm:prSet/>
      <dgm:spPr/>
      <dgm:t>
        <a:bodyPr/>
        <a:lstStyle/>
        <a:p>
          <a:endParaRPr lang="en-US"/>
        </a:p>
      </dgm:t>
    </dgm:pt>
    <dgm:pt modelId="{074BDEC5-D254-41BE-B26E-DCB02FF0FEF6}" type="sibTrans" cxnId="{FCE1527A-6B75-4F6D-89DE-ECCD004344A8}">
      <dgm:prSet/>
      <dgm:spPr/>
      <dgm:t>
        <a:bodyPr/>
        <a:lstStyle/>
        <a:p>
          <a:endParaRPr lang="en-US"/>
        </a:p>
      </dgm:t>
    </dgm:pt>
    <dgm:pt modelId="{F2C33F7E-EED2-48AD-A80B-1C9FD459BC21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{% if %}, {% for %}, 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{% block %}</a:t>
          </a:r>
        </a:p>
      </dgm:t>
    </dgm:pt>
    <dgm:pt modelId="{8E46797F-A93D-4030-A152-D5641D6AB918}" type="parTrans" cxnId="{12621F89-759A-4909-9050-A9F8BDEB94AD}">
      <dgm:prSet/>
      <dgm:spPr/>
    </dgm:pt>
    <dgm:pt modelId="{17E5DA59-8E3A-45A0-84C5-942CDECB04EA}" type="sibTrans" cxnId="{12621F89-759A-4909-9050-A9F8BDEB94AD}">
      <dgm:prSet/>
      <dgm:spPr/>
    </dgm:pt>
    <dgm:pt modelId="{8B2A0563-6D88-4FCC-B865-DE34A4FE5560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{% extends %}, {% block %}, 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{% include %}</a:t>
          </a:r>
        </a:p>
      </dgm:t>
    </dgm:pt>
    <dgm:pt modelId="{65229017-B55F-4888-AE44-8FDB7D2F3C5B}" type="parTrans" cxnId="{B8941959-9E8A-43CE-8C62-FA8225D02385}">
      <dgm:prSet/>
      <dgm:spPr/>
    </dgm:pt>
    <dgm:pt modelId="{32790579-6E78-4899-839F-AC365E7A298A}" type="sibTrans" cxnId="{B8941959-9E8A-43CE-8C62-FA8225D02385}">
      <dgm:prSet/>
      <dgm:spPr/>
    </dgm:pt>
    <dgm:pt modelId="{E35B8E9D-88C3-427A-AE27-CA4B170D3F83}">
      <dgm:prSet/>
      <dgm:spPr/>
      <dgm:t>
        <a:bodyPr/>
        <a:lstStyle/>
        <a:p>
          <a:r>
            <a:rPr lang="en-US" dirty="0"/>
            <a:t>Modify output of variables, e.g., </a:t>
          </a:r>
          <a:br>
            <a:rPr lang="en-US" dirty="0"/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name|upper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}}</a:t>
          </a:r>
        </a:p>
      </dgm:t>
    </dgm:pt>
    <dgm:pt modelId="{04AE108F-6365-41EC-9676-A9F7AB9D623C}" type="parTrans" cxnId="{CE4BC67A-8382-4F15-96F0-FE2DE9F779A5}">
      <dgm:prSet/>
      <dgm:spPr/>
    </dgm:pt>
    <dgm:pt modelId="{7A48F16F-D59C-4B86-9818-78ADB5405897}" type="sibTrans" cxnId="{CE4BC67A-8382-4F15-96F0-FE2DE9F779A5}">
      <dgm:prSet/>
      <dgm:spPr/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</dgm:pt>
    <dgm:pt modelId="{C528E427-147F-454C-8079-A0968B72DCAA}" type="pres">
      <dgm:prSet presAssocID="{3FB67F97-018A-45D8-931C-B106F7D030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FAFAE427-9393-47F5-8651-8D338BDA13C4}" type="pres">
      <dgm:prSet presAssocID="{39C6B753-4B9F-4219-984C-16C25E6580A5}" presName="parentLin" presStyleCnt="0"/>
      <dgm:spPr/>
    </dgm:pt>
    <dgm:pt modelId="{4E0A80EE-2EC0-4F63-9EC4-DAA9CA3D3068}" type="pres">
      <dgm:prSet presAssocID="{39C6B753-4B9F-4219-984C-16C25E6580A5}" presName="parentLeftMargin" presStyleLbl="node1" presStyleIdx="0" presStyleCnt="3"/>
      <dgm:spPr/>
    </dgm:pt>
    <dgm:pt modelId="{7B675B51-5870-4D63-AC4C-34FF3223F556}" type="pres">
      <dgm:prSet presAssocID="{39C6B753-4B9F-4219-984C-16C25E6580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AA9E59-A6C5-45D4-8500-F5A5EC28DEC7}" type="pres">
      <dgm:prSet presAssocID="{39C6B753-4B9F-4219-984C-16C25E6580A5}" presName="negativeSpace" presStyleCnt="0"/>
      <dgm:spPr/>
    </dgm:pt>
    <dgm:pt modelId="{BB28514F-BE97-44B0-86AC-434352DA27D1}" type="pres">
      <dgm:prSet presAssocID="{39C6B753-4B9F-4219-984C-16C25E6580A5}" presName="childText" presStyleLbl="conFgAcc1" presStyleIdx="1" presStyleCnt="3">
        <dgm:presLayoutVars>
          <dgm:bulletEnabled val="1"/>
        </dgm:presLayoutVars>
      </dgm:prSet>
      <dgm:spPr/>
    </dgm:pt>
    <dgm:pt modelId="{AB4E12F3-B9FF-43DC-B14B-E661DD826132}" type="pres">
      <dgm:prSet presAssocID="{C6A8F194-F097-4F9C-979C-D71D62C2201E}" presName="spaceBetweenRectangles" presStyleCnt="0"/>
      <dgm:spPr/>
    </dgm:pt>
    <dgm:pt modelId="{BD4C60F8-67A6-48EC-9886-88A8573AC064}" type="pres">
      <dgm:prSet presAssocID="{37589A0D-0D8F-4DC8-9595-D7C258B8B978}" presName="parentLin" presStyleCnt="0"/>
      <dgm:spPr/>
    </dgm:pt>
    <dgm:pt modelId="{AB429279-19CE-4269-9A8F-E12C03136ED2}" type="pres">
      <dgm:prSet presAssocID="{37589A0D-0D8F-4DC8-9595-D7C258B8B978}" presName="parentLeftMargin" presStyleLbl="node1" presStyleIdx="1" presStyleCnt="3"/>
      <dgm:spPr/>
    </dgm:pt>
    <dgm:pt modelId="{D88BB2FA-DCDE-4941-853D-946C2C204F6C}" type="pres">
      <dgm:prSet presAssocID="{37589A0D-0D8F-4DC8-9595-D7C258B8B9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26A437-F268-4D26-82D6-4A47E7904E77}" type="pres">
      <dgm:prSet presAssocID="{37589A0D-0D8F-4DC8-9595-D7C258B8B978}" presName="negativeSpace" presStyleCnt="0"/>
      <dgm:spPr/>
    </dgm:pt>
    <dgm:pt modelId="{AE6D6309-0B7B-49FC-8337-550ED678EE23}" type="pres">
      <dgm:prSet presAssocID="{37589A0D-0D8F-4DC8-9595-D7C258B8B9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05CF2E-87A9-4483-AB3F-F8B60BD8AED4}" type="presOf" srcId="{39C6B753-4B9F-4219-984C-16C25E6580A5}" destId="{4E0A80EE-2EC0-4F63-9EC4-DAA9CA3D3068}" srcOrd="0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B8941959-9E8A-43CE-8C62-FA8225D02385}" srcId="{39C6B753-4B9F-4219-984C-16C25E6580A5}" destId="{8B2A0563-6D88-4FCC-B865-DE34A4FE5560}" srcOrd="0" destOrd="0" parTransId="{65229017-B55F-4888-AE44-8FDB7D2F3C5B}" sibTransId="{32790579-6E78-4899-839F-AC365E7A298A}"/>
    <dgm:cxn modelId="{FCE1527A-6B75-4F6D-89DE-ECCD004344A8}" srcId="{E7CFCFF8-7551-4E86-A2AF-312A0F90CB9B}" destId="{37589A0D-0D8F-4DC8-9595-D7C258B8B978}" srcOrd="2" destOrd="0" parTransId="{5B4F3824-7B22-4CAF-B67B-BCDB5147D98C}" sibTransId="{074BDEC5-D254-41BE-B26E-DCB02FF0FEF6}"/>
    <dgm:cxn modelId="{CE4BC67A-8382-4F15-96F0-FE2DE9F779A5}" srcId="{37589A0D-0D8F-4DC8-9595-D7C258B8B978}" destId="{E35B8E9D-88C3-427A-AE27-CA4B170D3F83}" srcOrd="0" destOrd="0" parTransId="{04AE108F-6365-41EC-9676-A9F7AB9D623C}" sibTransId="{7A48F16F-D59C-4B86-9818-78ADB5405897}"/>
    <dgm:cxn modelId="{03551483-D02E-4C8B-8CD2-814C34383838}" type="presOf" srcId="{8B2A0563-6D88-4FCC-B865-DE34A4FE5560}" destId="{BB28514F-BE97-44B0-86AC-434352DA27D1}" srcOrd="0" destOrd="0" presId="urn:microsoft.com/office/officeart/2005/8/layout/list1"/>
    <dgm:cxn modelId="{12621F89-759A-4909-9050-A9F8BDEB94AD}" srcId="{3FB67F97-018A-45D8-931C-B106F7D03030}" destId="{F2C33F7E-EED2-48AD-A80B-1C9FD459BC21}" srcOrd="0" destOrd="0" parTransId="{8E46797F-A93D-4030-A152-D5641D6AB918}" sibTransId="{17E5DA59-8E3A-45A0-84C5-942CDECB04EA}"/>
    <dgm:cxn modelId="{B002999D-345D-4984-99D1-4D8D5313E38D}" type="presOf" srcId="{E35B8E9D-88C3-427A-AE27-CA4B170D3F83}" destId="{AE6D6309-0B7B-49FC-8337-550ED678EE23}" srcOrd="0" destOrd="0" presId="urn:microsoft.com/office/officeart/2005/8/layout/list1"/>
    <dgm:cxn modelId="{CBA47CAC-2BEE-4473-9C34-E08BF410EBCE}" type="presOf" srcId="{39C6B753-4B9F-4219-984C-16C25E6580A5}" destId="{7B675B51-5870-4D63-AC4C-34FF3223F556}" srcOrd="1" destOrd="0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C88986C0-492B-4F77-B38D-A63A93BC55BE}" type="presOf" srcId="{37589A0D-0D8F-4DC8-9595-D7C258B8B978}" destId="{AB429279-19CE-4269-9A8F-E12C03136ED2}" srcOrd="0" destOrd="0" presId="urn:microsoft.com/office/officeart/2005/8/layout/list1"/>
    <dgm:cxn modelId="{05B2FED6-2507-4DF6-A2FA-9D7D6DE2C962}" type="presOf" srcId="{F2C33F7E-EED2-48AD-A80B-1C9FD459BC21}" destId="{9FB33EF6-4D75-40CE-9F7A-E145C8978921}" srcOrd="0" destOrd="0" presId="urn:microsoft.com/office/officeart/2005/8/layout/list1"/>
    <dgm:cxn modelId="{9A2C86FA-9C9A-4020-AFE6-D87B49C73C70}" type="presOf" srcId="{37589A0D-0D8F-4DC8-9595-D7C258B8B978}" destId="{D88BB2FA-DCDE-4941-853D-946C2C204F6C}" srcOrd="1" destOrd="0" presId="urn:microsoft.com/office/officeart/2005/8/layout/list1"/>
    <dgm:cxn modelId="{F0241EFC-7F0B-45D5-892E-413908DCE714}" srcId="{E7CFCFF8-7551-4E86-A2AF-312A0F90CB9B}" destId="{39C6B753-4B9F-4219-984C-16C25E6580A5}" srcOrd="1" destOrd="0" parTransId="{51B862E6-91A9-4A27-AD85-75672434DEDC}" sibTransId="{C6A8F194-F097-4F9C-979C-D71D62C2201E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C43A3621-755F-43E3-8AD3-ADE8678E6FFB}" type="presParOf" srcId="{A392A516-E21D-44DF-A84F-9168281ADF18}" destId="{FAFAE427-9393-47F5-8651-8D338BDA13C4}" srcOrd="4" destOrd="0" presId="urn:microsoft.com/office/officeart/2005/8/layout/list1"/>
    <dgm:cxn modelId="{3B7FE41B-0999-4C6E-B20A-B0CC0358AE6D}" type="presParOf" srcId="{FAFAE427-9393-47F5-8651-8D338BDA13C4}" destId="{4E0A80EE-2EC0-4F63-9EC4-DAA9CA3D3068}" srcOrd="0" destOrd="0" presId="urn:microsoft.com/office/officeart/2005/8/layout/list1"/>
    <dgm:cxn modelId="{88344936-A478-4F64-A07E-2F92F3536D1F}" type="presParOf" srcId="{FAFAE427-9393-47F5-8651-8D338BDA13C4}" destId="{7B675B51-5870-4D63-AC4C-34FF3223F556}" srcOrd="1" destOrd="0" presId="urn:microsoft.com/office/officeart/2005/8/layout/list1"/>
    <dgm:cxn modelId="{9198E7E9-BA81-4AE1-8A1F-DB235FC751DE}" type="presParOf" srcId="{A392A516-E21D-44DF-A84F-9168281ADF18}" destId="{B2AA9E59-A6C5-45D4-8500-F5A5EC28DEC7}" srcOrd="5" destOrd="0" presId="urn:microsoft.com/office/officeart/2005/8/layout/list1"/>
    <dgm:cxn modelId="{0621407E-0046-48D0-9BF0-7F22DD745945}" type="presParOf" srcId="{A392A516-E21D-44DF-A84F-9168281ADF18}" destId="{BB28514F-BE97-44B0-86AC-434352DA27D1}" srcOrd="6" destOrd="0" presId="urn:microsoft.com/office/officeart/2005/8/layout/list1"/>
    <dgm:cxn modelId="{E25B4635-D91E-403D-ABD9-54D95644C857}" type="presParOf" srcId="{A392A516-E21D-44DF-A84F-9168281ADF18}" destId="{AB4E12F3-B9FF-43DC-B14B-E661DD826132}" srcOrd="7" destOrd="0" presId="urn:microsoft.com/office/officeart/2005/8/layout/list1"/>
    <dgm:cxn modelId="{D9CD687A-7A49-4661-9CF8-018FA7980721}" type="presParOf" srcId="{A392A516-E21D-44DF-A84F-9168281ADF18}" destId="{BD4C60F8-67A6-48EC-9886-88A8573AC064}" srcOrd="8" destOrd="0" presId="urn:microsoft.com/office/officeart/2005/8/layout/list1"/>
    <dgm:cxn modelId="{74E8666D-792A-4B1F-B509-1470B016F636}" type="presParOf" srcId="{BD4C60F8-67A6-48EC-9886-88A8573AC064}" destId="{AB429279-19CE-4269-9A8F-E12C03136ED2}" srcOrd="0" destOrd="0" presId="urn:microsoft.com/office/officeart/2005/8/layout/list1"/>
    <dgm:cxn modelId="{9DB5C838-4A0B-4C52-89C4-89690053991B}" type="presParOf" srcId="{BD4C60F8-67A6-48EC-9886-88A8573AC064}" destId="{D88BB2FA-DCDE-4941-853D-946C2C204F6C}" srcOrd="1" destOrd="0" presId="urn:microsoft.com/office/officeart/2005/8/layout/list1"/>
    <dgm:cxn modelId="{A6EBECED-A977-4483-BDCA-045ADBE097E8}" type="presParOf" srcId="{A392A516-E21D-44DF-A84F-9168281ADF18}" destId="{1826A437-F268-4D26-82D6-4A47E7904E77}" srcOrd="9" destOrd="0" presId="urn:microsoft.com/office/officeart/2005/8/layout/list1"/>
    <dgm:cxn modelId="{C98A283C-5586-482C-8AF7-393C4EB1A473}" type="presParOf" srcId="{A392A516-E21D-44DF-A84F-9168281ADF18}" destId="{AE6D6309-0B7B-49FC-8337-550ED678EE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Forms in Django simplify data collection and validation.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/>
            <a:t>Support for regular HTML forms and Model Forms.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F81E4ED6-2846-400C-AC1B-487B1861E848}">
      <dgm:prSet/>
      <dgm:spPr/>
      <dgm:t>
        <a:bodyPr/>
        <a:lstStyle/>
        <a:p>
          <a:r>
            <a:rPr lang="en-US" dirty="0"/>
            <a:t>Built-in validation and form handling logic.</a:t>
          </a:r>
        </a:p>
      </dgm:t>
    </dgm:pt>
    <dgm:pt modelId="{50BF9A32-4590-43FE-ABA1-3935F607E0BB}" type="parTrans" cxnId="{5458BE0F-4234-4734-ABB7-C3D196D49290}">
      <dgm:prSet/>
      <dgm:spPr/>
      <dgm:t>
        <a:bodyPr/>
        <a:lstStyle/>
        <a:p>
          <a:endParaRPr lang="en-US"/>
        </a:p>
      </dgm:t>
    </dgm:pt>
    <dgm:pt modelId="{747B2971-1126-43D7-BE37-8D8661D0BCE6}" type="sibTrans" cxnId="{5458BE0F-4234-4734-ABB7-C3D196D49290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628BF3-2363-4A79-B172-413D691AF42D}" type="pres">
      <dgm:prSet presAssocID="{45371534-BDF2-42E5-8010-035138793D69}" presName="spacer" presStyleCnt="0"/>
      <dgm:spPr/>
    </dgm:pt>
    <dgm:pt modelId="{317DC255-B4BD-437B-B2C6-058D9DB3D827}" type="pres">
      <dgm:prSet presAssocID="{C721B94D-27BC-4AF0-BDD2-5F4784F08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330085-C143-4E89-9B73-FC20F3022D4A}" type="pres">
      <dgm:prSet presAssocID="{19C22D23-DE38-4D4D-B672-2974D64DF4C2}" presName="spacer" presStyleCnt="0"/>
      <dgm:spPr/>
    </dgm:pt>
    <dgm:pt modelId="{C1A05E76-4E3D-4F87-B9D1-B53C3EB67D87}" type="pres">
      <dgm:prSet presAssocID="{F81E4ED6-2846-400C-AC1B-487B1861E8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58BE0F-4234-4734-ABB7-C3D196D49290}" srcId="{B41FE41C-DE07-4260-9974-37355DCB40F0}" destId="{F81E4ED6-2846-400C-AC1B-487B1861E848}" srcOrd="2" destOrd="0" parTransId="{50BF9A32-4590-43FE-ABA1-3935F607E0BB}" sibTransId="{747B2971-1126-43D7-BE37-8D8661D0BCE6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9705E586-2E16-46D7-9249-A126210CED1B}" type="presOf" srcId="{F81E4ED6-2846-400C-AC1B-487B1861E848}" destId="{C1A05E76-4E3D-4F87-B9D1-B53C3EB67D87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16FCC152-08AC-4D1A-8FF6-ECE76EF15C63}" type="presParOf" srcId="{A2D925AC-9E9E-42D9-9FA5-B38D2FD14EA3}" destId="{41628BF3-2363-4A79-B172-413D691AF42D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2FEAB01F-D218-4BEC-8CD9-95A80DB12121}" type="presParOf" srcId="{A2D925AC-9E9E-42D9-9FA5-B38D2FD14EA3}" destId="{7A330085-C143-4E89-9B73-FC20F3022D4A}" srcOrd="3" destOrd="0" presId="urn:microsoft.com/office/officeart/2005/8/layout/vList2"/>
    <dgm:cxn modelId="{535B0496-CF05-4FF7-A824-9F8B0A6FACD6}" type="presParOf" srcId="{A2D925AC-9E9E-42D9-9FA5-B38D2FD14EA3}" destId="{C1A05E76-4E3D-4F87-B9D1-B53C3EB67D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dirty="0"/>
            <a:t>Define a form using Django's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forms.Form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/>
            <a:t>or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forms.ModelForm</a:t>
          </a:r>
          <a:r>
            <a:rPr lang="en-US" dirty="0"/>
            <a:t>.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BEAD974D-C123-4991-969F-54BAF1EA0490}">
      <dgm:prSet/>
      <dgm:spPr/>
      <dgm:t>
        <a:bodyPr/>
        <a:lstStyle/>
        <a:p>
          <a:endParaRPr lang="en-US" dirty="0"/>
        </a:p>
      </dgm:t>
    </dgm:pt>
    <dgm:pt modelId="{EBD2E17E-DB32-46B2-8BC1-F4279350AF5C}" type="parTrans" cxnId="{5687B5AC-C514-44B1-912D-C0F81932BD10}">
      <dgm:prSet/>
      <dgm:spPr/>
      <dgm:t>
        <a:bodyPr/>
        <a:lstStyle/>
        <a:p>
          <a:endParaRPr lang="en-US"/>
        </a:p>
      </dgm:t>
    </dgm:pt>
    <dgm:pt modelId="{B6434F48-189F-4251-9256-C385E2C4B5B6}" type="sibTrans" cxnId="{5687B5AC-C514-44B1-912D-C0F81932BD10}">
      <dgm:prSet/>
      <dgm:spPr/>
      <dgm:t>
        <a:bodyPr/>
        <a:lstStyle/>
        <a:p>
          <a:endParaRPr lang="en-US"/>
        </a:p>
      </dgm:t>
    </dgm:pt>
    <dgm:pt modelId="{7EC5414C-2320-47FA-B56C-91FE4875B554}">
      <dgm:prSet/>
      <dgm:spPr/>
      <dgm:t>
        <a:bodyPr/>
        <a:lstStyle/>
        <a:p>
          <a:r>
            <a:rPr lang="en-US" dirty="0"/>
            <a:t>Handle the form in the view, e.g.,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form.is_valid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().</a:t>
          </a:r>
        </a:p>
      </dgm:t>
    </dgm:pt>
    <dgm:pt modelId="{6844F4E5-C8CA-4CAC-B34D-87C7AC4EB713}" type="sibTrans" cxnId="{37B0C0ED-E1B2-4F01-93C2-9419144EF17C}">
      <dgm:prSet/>
      <dgm:spPr/>
      <dgm:t>
        <a:bodyPr/>
        <a:lstStyle/>
        <a:p>
          <a:endParaRPr lang="en-US"/>
        </a:p>
      </dgm:t>
    </dgm:pt>
    <dgm:pt modelId="{D578D880-F896-4DDB-86FD-E75D6E63C146}" type="parTrans" cxnId="{37B0C0ED-E1B2-4F01-93C2-9419144EF17C}">
      <dgm:prSet/>
      <dgm:spPr/>
      <dgm:t>
        <a:bodyPr/>
        <a:lstStyle/>
        <a:p>
          <a:endParaRPr lang="en-US"/>
        </a:p>
      </dgm:t>
    </dgm:pt>
    <dgm:pt modelId="{3EC8F799-1ABF-4910-A09B-640A18C7590E}">
      <dgm:prSet/>
      <dgm:spPr/>
      <dgm:t>
        <a:bodyPr/>
        <a:lstStyle/>
        <a:p>
          <a:endParaRPr lang="en-US" dirty="0"/>
        </a:p>
      </dgm:t>
    </dgm:pt>
    <dgm:pt modelId="{21F387A4-3938-467B-9055-2E1E3FAA65AF}" type="parTrans" cxnId="{8DE75635-30F3-41FA-887F-D49B7DB69369}">
      <dgm:prSet/>
      <dgm:spPr/>
      <dgm:t>
        <a:bodyPr/>
        <a:lstStyle/>
        <a:p>
          <a:endParaRPr lang="en-US"/>
        </a:p>
      </dgm:t>
    </dgm:pt>
    <dgm:pt modelId="{98593C1F-278C-4224-B0EC-3D9F9C683F65}" type="sibTrans" cxnId="{8DE75635-30F3-41FA-887F-D49B7DB69369}">
      <dgm:prSet/>
      <dgm:spPr/>
      <dgm:t>
        <a:bodyPr/>
        <a:lstStyle/>
        <a:p>
          <a:endParaRPr lang="en-US"/>
        </a:p>
      </dgm:t>
    </dgm:pt>
    <dgm:pt modelId="{A2E20001-0D3F-40E1-BCE1-BFE78819E9AF}">
      <dgm:prSet/>
      <dgm:spPr/>
      <dgm:t>
        <a:bodyPr/>
        <a:lstStyle/>
        <a:p>
          <a:endParaRPr lang="en-US" dirty="0"/>
        </a:p>
      </dgm:t>
    </dgm:pt>
    <dgm:pt modelId="{BE22EEB4-B380-44FF-8D1D-A9A733D50B3D}" type="parTrans" cxnId="{E92A5EBD-153F-43B7-A77A-9254A45B498B}">
      <dgm:prSet/>
      <dgm:spPr/>
      <dgm:t>
        <a:bodyPr/>
        <a:lstStyle/>
        <a:p>
          <a:endParaRPr lang="en-US"/>
        </a:p>
      </dgm:t>
    </dgm:pt>
    <dgm:pt modelId="{00117A44-8804-4C01-B61C-594E7C2AD7FC}" type="sibTrans" cxnId="{E92A5EBD-153F-43B7-A77A-9254A45B498B}">
      <dgm:prSet/>
      <dgm:spPr/>
      <dgm:t>
        <a:bodyPr/>
        <a:lstStyle/>
        <a:p>
          <a:endParaRPr lang="en-US"/>
        </a:p>
      </dgm:t>
    </dgm:pt>
    <dgm:pt modelId="{AF9E6583-AB46-44F1-B37E-4A178A7A7CDF}">
      <dgm:prSet/>
      <dgm:spPr/>
      <dgm:t>
        <a:bodyPr/>
        <a:lstStyle/>
        <a:p>
          <a:endParaRPr lang="en-US" dirty="0"/>
        </a:p>
      </dgm:t>
    </dgm:pt>
    <dgm:pt modelId="{31686CD2-08CA-4A2C-86EF-D4D91D7AC32F}" type="parTrans" cxnId="{BA8A20D8-59A3-49C5-977F-0696BF739FA4}">
      <dgm:prSet/>
      <dgm:spPr/>
      <dgm:t>
        <a:bodyPr/>
        <a:lstStyle/>
        <a:p>
          <a:endParaRPr lang="en-US"/>
        </a:p>
      </dgm:t>
    </dgm:pt>
    <dgm:pt modelId="{EE770B97-1897-4753-BF86-4AB3FE918724}" type="sibTrans" cxnId="{BA8A20D8-59A3-49C5-977F-0696BF739FA4}">
      <dgm:prSet/>
      <dgm:spPr/>
      <dgm:t>
        <a:bodyPr/>
        <a:lstStyle/>
        <a:p>
          <a:endParaRPr lang="en-US"/>
        </a:p>
      </dgm:t>
    </dgm:pt>
    <dgm:pt modelId="{8D2F8EC8-6014-4402-A448-661130060DAA}">
      <dgm:prSet/>
      <dgm:spPr/>
      <dgm:t>
        <a:bodyPr/>
        <a:lstStyle/>
        <a:p>
          <a:endParaRPr lang="en-US" dirty="0"/>
        </a:p>
      </dgm:t>
    </dgm:pt>
    <dgm:pt modelId="{9AB74751-528C-4B12-8BBA-77B2A8910C79}" type="parTrans" cxnId="{40D43B96-700E-4FCB-AA71-CFC5E5310932}">
      <dgm:prSet/>
      <dgm:spPr/>
      <dgm:t>
        <a:bodyPr/>
        <a:lstStyle/>
        <a:p>
          <a:endParaRPr lang="en-US"/>
        </a:p>
      </dgm:t>
    </dgm:pt>
    <dgm:pt modelId="{308D5830-6819-4C57-BC4C-E205EAB0F516}" type="sibTrans" cxnId="{40D43B96-700E-4FCB-AA71-CFC5E5310932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</dgm:pt>
    <dgm:pt modelId="{C528E427-147F-454C-8079-A0968B72DCAA}" type="pres">
      <dgm:prSet presAssocID="{3FB67F97-018A-45D8-931C-B106F7D03030}" presName="parentText" presStyleLbl="node1" presStyleIdx="0" presStyleCnt="3" custScaleX="139177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3"/>
      <dgm:spPr/>
    </dgm:pt>
    <dgm:pt modelId="{A61AC2B6-E000-4DE7-996C-62E043C327F4}" type="pres">
      <dgm:prSet presAssocID="{1874A3F0-2915-408A-9287-27CCA5413F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3">
        <dgm:presLayoutVars>
          <dgm:bulletEnabled val="1"/>
        </dgm:presLayoutVars>
      </dgm:prSet>
      <dgm:spPr/>
    </dgm:pt>
    <dgm:pt modelId="{F950C0E5-EBC1-4CBC-9E88-A61FD080AAE6}" type="pres">
      <dgm:prSet presAssocID="{67136720-A029-4967-97B0-43FBA92D639A}" presName="spaceBetweenRectangles" presStyleCnt="0"/>
      <dgm:spPr/>
    </dgm:pt>
    <dgm:pt modelId="{2847751F-B4AD-4C2A-98C1-75EE2C90CC07}" type="pres">
      <dgm:prSet presAssocID="{7EC5414C-2320-47FA-B56C-91FE4875B554}" presName="parentLin" presStyleCnt="0"/>
      <dgm:spPr/>
    </dgm:pt>
    <dgm:pt modelId="{EEB4C2A4-FB44-435E-8B3F-139E2D15BC6D}" type="pres">
      <dgm:prSet presAssocID="{7EC5414C-2320-47FA-B56C-91FE4875B554}" presName="parentLeftMargin" presStyleLbl="node1" presStyleIdx="1" presStyleCnt="3"/>
      <dgm:spPr/>
    </dgm:pt>
    <dgm:pt modelId="{D30CDE04-F731-4E8D-9B8A-369319A391ED}" type="pres">
      <dgm:prSet presAssocID="{7EC5414C-2320-47FA-B56C-91FE4875B554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884A426D-C086-451F-8E9B-8EA13129C94C}" type="pres">
      <dgm:prSet presAssocID="{7EC5414C-2320-47FA-B56C-91FE4875B554}" presName="negativeSpace" presStyleCnt="0"/>
      <dgm:spPr/>
    </dgm:pt>
    <dgm:pt modelId="{C6306B0D-CF22-4494-BA91-AC93075B6419}" type="pres">
      <dgm:prSet presAssocID="{7EC5414C-2320-47FA-B56C-91FE4875B5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8DE75635-30F3-41FA-887F-D49B7DB69369}" srcId="{1874A3F0-2915-408A-9287-27CCA5413FC6}" destId="{3EC8F799-1ABF-4910-A09B-640A18C7590E}" srcOrd="1" destOrd="0" parTransId="{21F387A4-3938-467B-9055-2E1E3FAA65AF}" sibTransId="{98593C1F-278C-4224-B0EC-3D9F9C683F65}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B366FA5B-C0B2-4481-A7C8-399737F53545}" type="presOf" srcId="{3EC8F799-1ABF-4910-A09B-640A18C7590E}" destId="{6A70EDD7-379A-478F-8BFC-60A7F4DE9096}" srcOrd="0" destOrd="1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8A9FA871-0E77-4819-95CB-23770D202CAF}" type="presOf" srcId="{7EC5414C-2320-47FA-B56C-91FE4875B554}" destId="{EEB4C2A4-FB44-435E-8B3F-139E2D15BC6D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40D43B96-700E-4FCB-AA71-CFC5E5310932}" srcId="{1874A3F0-2915-408A-9287-27CCA5413FC6}" destId="{8D2F8EC8-6014-4402-A448-661130060DAA}" srcOrd="4" destOrd="0" parTransId="{9AB74751-528C-4B12-8BBA-77B2A8910C79}" sibTransId="{308D5830-6819-4C57-BC4C-E205EAB0F516}"/>
    <dgm:cxn modelId="{E4BA36A4-79BE-43D8-B3A2-5B3184CA7F76}" type="presOf" srcId="{AF9E6583-AB46-44F1-B37E-4A178A7A7CDF}" destId="{6A70EDD7-379A-478F-8BFC-60A7F4DE9096}" srcOrd="0" destOrd="3" presId="urn:microsoft.com/office/officeart/2005/8/layout/list1"/>
    <dgm:cxn modelId="{5687B5AC-C514-44B1-912D-C0F81932BD10}" srcId="{1874A3F0-2915-408A-9287-27CCA5413FC6}" destId="{BEAD974D-C123-4991-969F-54BAF1EA0490}" srcOrd="0" destOrd="0" parTransId="{EBD2E17E-DB32-46B2-8BC1-F4279350AF5C}" sibTransId="{B6434F48-189F-4251-9256-C385E2C4B5B6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E92A5EBD-153F-43B7-A77A-9254A45B498B}" srcId="{1874A3F0-2915-408A-9287-27CCA5413FC6}" destId="{A2E20001-0D3F-40E1-BCE1-BFE78819E9AF}" srcOrd="2" destOrd="0" parTransId="{BE22EEB4-B380-44FF-8D1D-A9A733D50B3D}" sibTransId="{00117A44-8804-4C01-B61C-594E7C2AD7FC}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589C83CA-25E1-475E-99F4-12FFEF3F6E1E}" type="presOf" srcId="{7EC5414C-2320-47FA-B56C-91FE4875B554}" destId="{D30CDE04-F731-4E8D-9B8A-369319A391ED}" srcOrd="1" destOrd="0" presId="urn:microsoft.com/office/officeart/2005/8/layout/list1"/>
    <dgm:cxn modelId="{BA8A20D8-59A3-49C5-977F-0696BF739FA4}" srcId="{1874A3F0-2915-408A-9287-27CCA5413FC6}" destId="{AF9E6583-AB46-44F1-B37E-4A178A7A7CDF}" srcOrd="3" destOrd="0" parTransId="{31686CD2-08CA-4A2C-86EF-D4D91D7AC32F}" sibTransId="{EE770B97-1897-4753-BF86-4AB3FE918724}"/>
    <dgm:cxn modelId="{95221CDA-5A7A-4894-8254-7EEED0520A86}" type="presOf" srcId="{BEAD974D-C123-4991-969F-54BAF1EA0490}" destId="{6A70EDD7-379A-478F-8BFC-60A7F4DE9096}" srcOrd="0" destOrd="0" presId="urn:microsoft.com/office/officeart/2005/8/layout/list1"/>
    <dgm:cxn modelId="{37B0C0ED-E1B2-4F01-93C2-9419144EF17C}" srcId="{E7CFCFF8-7551-4E86-A2AF-312A0F90CB9B}" destId="{7EC5414C-2320-47FA-B56C-91FE4875B554}" srcOrd="2" destOrd="0" parTransId="{D578D880-F896-4DDB-86FD-E75D6E63C146}" sibTransId="{6844F4E5-C8CA-4CAC-B34D-87C7AC4EB713}"/>
    <dgm:cxn modelId="{9BE01EEF-8BCE-401A-8A47-FBE5427EAAED}" type="presOf" srcId="{A2E20001-0D3F-40E1-BCE1-BFE78819E9AF}" destId="{6A70EDD7-379A-478F-8BFC-60A7F4DE9096}" srcOrd="0" destOrd="2" presId="urn:microsoft.com/office/officeart/2005/8/layout/list1"/>
    <dgm:cxn modelId="{413EA6F5-EFB1-407F-8A82-0C43478E2747}" type="presOf" srcId="{8D2F8EC8-6014-4402-A448-661130060DAA}" destId="{6A70EDD7-379A-478F-8BFC-60A7F4DE9096}" srcOrd="0" destOrd="4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  <dgm:cxn modelId="{98A2AD6A-930D-4A62-B14F-FAE6D55A3133}" type="presParOf" srcId="{A392A516-E21D-44DF-A84F-9168281ADF18}" destId="{F950C0E5-EBC1-4CBC-9E88-A61FD080AAE6}" srcOrd="7" destOrd="0" presId="urn:microsoft.com/office/officeart/2005/8/layout/list1"/>
    <dgm:cxn modelId="{0167D533-F9D9-4BF9-A7A7-6BDCDC3A215A}" type="presParOf" srcId="{A392A516-E21D-44DF-A84F-9168281ADF18}" destId="{2847751F-B4AD-4C2A-98C1-75EE2C90CC07}" srcOrd="8" destOrd="0" presId="urn:microsoft.com/office/officeart/2005/8/layout/list1"/>
    <dgm:cxn modelId="{F895BEEA-8BF7-45D5-AC3B-78923FEA030A}" type="presParOf" srcId="{2847751F-B4AD-4C2A-98C1-75EE2C90CC07}" destId="{EEB4C2A4-FB44-435E-8B3F-139E2D15BC6D}" srcOrd="0" destOrd="0" presId="urn:microsoft.com/office/officeart/2005/8/layout/list1"/>
    <dgm:cxn modelId="{1E3724EA-A74D-4422-BD2C-ECC2E21C97A4}" type="presParOf" srcId="{2847751F-B4AD-4C2A-98C1-75EE2C90CC07}" destId="{D30CDE04-F731-4E8D-9B8A-369319A391ED}" srcOrd="1" destOrd="0" presId="urn:microsoft.com/office/officeart/2005/8/layout/list1"/>
    <dgm:cxn modelId="{CD0CA818-8CEE-40B3-A1B8-B6F5D871EB9C}" type="presParOf" srcId="{A392A516-E21D-44DF-A84F-9168281ADF18}" destId="{884A426D-C086-451F-8E9B-8EA13129C94C}" srcOrd="9" destOrd="0" presId="urn:microsoft.com/office/officeart/2005/8/layout/list1"/>
    <dgm:cxn modelId="{B07B96F2-4B2A-4856-9422-F4A1ACF2F10C}" type="presParOf" srcId="{A392A516-E21D-44DF-A84F-9168281ADF18}" destId="{C6306B0D-CF22-4494-BA91-AC93075B64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dirty="0"/>
            <a:t>Forms automatically validate data when submitted.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BEAD974D-C123-4991-969F-54BAF1EA0490}">
      <dgm:prSet/>
      <dgm:spPr/>
      <dgm:t>
        <a:bodyPr/>
        <a:lstStyle/>
        <a:p>
          <a:endParaRPr lang="en-US" dirty="0"/>
        </a:p>
      </dgm:t>
    </dgm:pt>
    <dgm:pt modelId="{EBD2E17E-DB32-46B2-8BC1-F4279350AF5C}" type="parTrans" cxnId="{5687B5AC-C514-44B1-912D-C0F81932BD10}">
      <dgm:prSet/>
      <dgm:spPr/>
      <dgm:t>
        <a:bodyPr/>
        <a:lstStyle/>
        <a:p>
          <a:endParaRPr lang="en-US"/>
        </a:p>
      </dgm:t>
    </dgm:pt>
    <dgm:pt modelId="{B6434F48-189F-4251-9256-C385E2C4B5B6}" type="sibTrans" cxnId="{5687B5AC-C514-44B1-912D-C0F81932BD10}">
      <dgm:prSet/>
      <dgm:spPr/>
      <dgm:t>
        <a:bodyPr/>
        <a:lstStyle/>
        <a:p>
          <a:endParaRPr lang="en-US"/>
        </a:p>
      </dgm:t>
    </dgm:pt>
    <dgm:pt modelId="{3EC8F799-1ABF-4910-A09B-640A18C7590E}">
      <dgm:prSet/>
      <dgm:spPr/>
      <dgm:t>
        <a:bodyPr/>
        <a:lstStyle/>
        <a:p>
          <a:endParaRPr lang="en-US" dirty="0"/>
        </a:p>
      </dgm:t>
    </dgm:pt>
    <dgm:pt modelId="{21F387A4-3938-467B-9055-2E1E3FAA65AF}" type="parTrans" cxnId="{8DE75635-30F3-41FA-887F-D49B7DB69369}">
      <dgm:prSet/>
      <dgm:spPr/>
      <dgm:t>
        <a:bodyPr/>
        <a:lstStyle/>
        <a:p>
          <a:endParaRPr lang="en-US"/>
        </a:p>
      </dgm:t>
    </dgm:pt>
    <dgm:pt modelId="{98593C1F-278C-4224-B0EC-3D9F9C683F65}" type="sibTrans" cxnId="{8DE75635-30F3-41FA-887F-D49B7DB69369}">
      <dgm:prSet/>
      <dgm:spPr/>
      <dgm:t>
        <a:bodyPr/>
        <a:lstStyle/>
        <a:p>
          <a:endParaRPr lang="en-US"/>
        </a:p>
      </dgm:t>
    </dgm:pt>
    <dgm:pt modelId="{A2E20001-0D3F-40E1-BCE1-BFE78819E9AF}">
      <dgm:prSet/>
      <dgm:spPr/>
      <dgm:t>
        <a:bodyPr/>
        <a:lstStyle/>
        <a:p>
          <a:endParaRPr lang="en-US" dirty="0"/>
        </a:p>
      </dgm:t>
    </dgm:pt>
    <dgm:pt modelId="{BE22EEB4-B380-44FF-8D1D-A9A733D50B3D}" type="parTrans" cxnId="{E92A5EBD-153F-43B7-A77A-9254A45B498B}">
      <dgm:prSet/>
      <dgm:spPr/>
      <dgm:t>
        <a:bodyPr/>
        <a:lstStyle/>
        <a:p>
          <a:endParaRPr lang="en-US"/>
        </a:p>
      </dgm:t>
    </dgm:pt>
    <dgm:pt modelId="{00117A44-8804-4C01-B61C-594E7C2AD7FC}" type="sibTrans" cxnId="{E92A5EBD-153F-43B7-A77A-9254A45B498B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C6B5CBFB-20EA-4BF5-AF9A-F7ED1C465ECA}">
      <dgm:prSet/>
      <dgm:spPr/>
      <dgm:t>
        <a:bodyPr/>
        <a:lstStyle/>
        <a:p>
          <a:r>
            <a:rPr lang="en-US" dirty="0">
              <a:latin typeface="+mn-lt"/>
              <a:cs typeface="Courier New" panose="02070309020205020404" pitchFamily="49" charset="0"/>
            </a:rPr>
            <a:t>Custom validation can be added using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clean_fieldname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>
              <a:latin typeface="+mn-lt"/>
              <a:cs typeface="Courier New" panose="02070309020205020404" pitchFamily="49" charset="0"/>
            </a:rPr>
            <a:t>methods or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clean</a:t>
          </a:r>
          <a:r>
            <a:rPr lang="en-US" dirty="0">
              <a:latin typeface="+mn-lt"/>
              <a:cs typeface="Courier New" panose="02070309020205020404" pitchFamily="49" charset="0"/>
            </a:rPr>
            <a:t>.</a:t>
          </a:r>
        </a:p>
      </dgm:t>
    </dgm:pt>
    <dgm:pt modelId="{881A7634-BADB-4562-B1A7-188336E3704E}" type="parTrans" cxnId="{70B399BE-E640-45F5-A30F-116FD1D8B41B}">
      <dgm:prSet/>
      <dgm:spPr/>
      <dgm:t>
        <a:bodyPr/>
        <a:lstStyle/>
        <a:p>
          <a:endParaRPr lang="en-US"/>
        </a:p>
      </dgm:t>
    </dgm:pt>
    <dgm:pt modelId="{EDF6791D-6227-4FBA-A922-C97C8E54ABD5}" type="sibTrans" cxnId="{70B399BE-E640-45F5-A30F-116FD1D8B41B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</dgm:pt>
    <dgm:pt modelId="{C528E427-147F-454C-8079-A0968B72DCAA}" type="pres">
      <dgm:prSet presAssocID="{3FB67F97-018A-45D8-931C-B106F7D03030}" presName="parentText" presStyleLbl="node1" presStyleIdx="0" presStyleCnt="3" custScaleX="142857" custScaleY="155001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7A22085D-4573-4D2D-B605-BD3C8A40B60D}" type="pres">
      <dgm:prSet presAssocID="{C6B5CBFB-20EA-4BF5-AF9A-F7ED1C465ECA}" presName="parentLin" presStyleCnt="0"/>
      <dgm:spPr/>
    </dgm:pt>
    <dgm:pt modelId="{023198CA-F94B-481A-8C67-E34D4055D2C1}" type="pres">
      <dgm:prSet presAssocID="{C6B5CBFB-20EA-4BF5-AF9A-F7ED1C465ECA}" presName="parentLeftMargin" presStyleLbl="node1" presStyleIdx="0" presStyleCnt="3"/>
      <dgm:spPr/>
    </dgm:pt>
    <dgm:pt modelId="{AAF800C6-B8C1-4313-9017-6D49988F068D}" type="pres">
      <dgm:prSet presAssocID="{C6B5CBFB-20EA-4BF5-AF9A-F7ED1C465ECA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47747264-FC78-48D1-9ED7-03F718176F9F}" type="pres">
      <dgm:prSet presAssocID="{C6B5CBFB-20EA-4BF5-AF9A-F7ED1C465ECA}" presName="negativeSpace" presStyleCnt="0"/>
      <dgm:spPr/>
    </dgm:pt>
    <dgm:pt modelId="{187595BF-191E-4E34-B46F-3467315C39CF}" type="pres">
      <dgm:prSet presAssocID="{C6B5CBFB-20EA-4BF5-AF9A-F7ED1C465ECA}" presName="childText" presStyleLbl="conFgAcc1" presStyleIdx="1" presStyleCnt="3">
        <dgm:presLayoutVars>
          <dgm:bulletEnabled val="1"/>
        </dgm:presLayoutVars>
      </dgm:prSet>
      <dgm:spPr/>
    </dgm:pt>
    <dgm:pt modelId="{D1CF133E-FCEC-4B42-825B-049456DF3A79}" type="pres">
      <dgm:prSet presAssocID="{EDF6791D-6227-4FBA-A922-C97C8E54ABD5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1" presStyleCnt="3"/>
      <dgm:spPr/>
    </dgm:pt>
    <dgm:pt modelId="{A61AC2B6-E000-4DE7-996C-62E043C327F4}" type="pres">
      <dgm:prSet presAssocID="{1874A3F0-2915-408A-9287-27CCA5413F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CD02E825-AD55-4874-AB05-FC26436B77F3}" type="presOf" srcId="{C6B5CBFB-20EA-4BF5-AF9A-F7ED1C465ECA}" destId="{023198CA-F94B-481A-8C67-E34D4055D2C1}" srcOrd="0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8DE75635-30F3-41FA-887F-D49B7DB69369}" srcId="{1874A3F0-2915-408A-9287-27CCA5413FC6}" destId="{3EC8F799-1ABF-4910-A09B-640A18C7590E}" srcOrd="1" destOrd="0" parTransId="{21F387A4-3938-467B-9055-2E1E3FAA65AF}" sibTransId="{98593C1F-278C-4224-B0EC-3D9F9C683F65}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B366FA5B-C0B2-4481-A7C8-399737F53545}" type="presOf" srcId="{3EC8F799-1ABF-4910-A09B-640A18C7590E}" destId="{6A70EDD7-379A-478F-8BFC-60A7F4DE9096}" srcOrd="0" destOrd="1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5687B5AC-C514-44B1-912D-C0F81932BD10}" srcId="{1874A3F0-2915-408A-9287-27CCA5413FC6}" destId="{BEAD974D-C123-4991-969F-54BAF1EA0490}" srcOrd="0" destOrd="0" parTransId="{EBD2E17E-DB32-46B2-8BC1-F4279350AF5C}" sibTransId="{B6434F48-189F-4251-9256-C385E2C4B5B6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E92A5EBD-153F-43B7-A77A-9254A45B498B}" srcId="{1874A3F0-2915-408A-9287-27CCA5413FC6}" destId="{A2E20001-0D3F-40E1-BCE1-BFE78819E9AF}" srcOrd="2" destOrd="0" parTransId="{BE22EEB4-B380-44FF-8D1D-A9A733D50B3D}" sibTransId="{00117A44-8804-4C01-B61C-594E7C2AD7FC}"/>
    <dgm:cxn modelId="{70B399BE-E640-45F5-A30F-116FD1D8B41B}" srcId="{E7CFCFF8-7551-4E86-A2AF-312A0F90CB9B}" destId="{C6B5CBFB-20EA-4BF5-AF9A-F7ED1C465ECA}" srcOrd="1" destOrd="0" parTransId="{881A7634-BADB-4562-B1A7-188336E3704E}" sibTransId="{EDF6791D-6227-4FBA-A922-C97C8E54ABD5}"/>
    <dgm:cxn modelId="{F7F075C0-4C46-4823-97DD-08EC5D7D25D3}" srcId="{E7CFCFF8-7551-4E86-A2AF-312A0F90CB9B}" destId="{1874A3F0-2915-408A-9287-27CCA5413FC6}" srcOrd="2" destOrd="0" parTransId="{FF401B6F-4E34-4009-A58A-6E678DFEE1FF}" sibTransId="{67136720-A029-4967-97B0-43FBA92D639A}"/>
    <dgm:cxn modelId="{95221CDA-5A7A-4894-8254-7EEED0520A86}" type="presOf" srcId="{BEAD974D-C123-4991-969F-54BAF1EA0490}" destId="{6A70EDD7-379A-478F-8BFC-60A7F4DE9096}" srcOrd="0" destOrd="0" presId="urn:microsoft.com/office/officeart/2005/8/layout/list1"/>
    <dgm:cxn modelId="{136157E6-757C-43DF-947B-C1020CA6FBAA}" type="presOf" srcId="{C6B5CBFB-20EA-4BF5-AF9A-F7ED1C465ECA}" destId="{AAF800C6-B8C1-4313-9017-6D49988F068D}" srcOrd="1" destOrd="0" presId="urn:microsoft.com/office/officeart/2005/8/layout/list1"/>
    <dgm:cxn modelId="{9BE01EEF-8BCE-401A-8A47-FBE5427EAAED}" type="presOf" srcId="{A2E20001-0D3F-40E1-BCE1-BFE78819E9AF}" destId="{6A70EDD7-379A-478F-8BFC-60A7F4DE9096}" srcOrd="0" destOrd="2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E6CF27CA-BD28-4FCC-8AD0-89A8F861DBC5}" type="presParOf" srcId="{A392A516-E21D-44DF-A84F-9168281ADF18}" destId="{7A22085D-4573-4D2D-B605-BD3C8A40B60D}" srcOrd="4" destOrd="0" presId="urn:microsoft.com/office/officeart/2005/8/layout/list1"/>
    <dgm:cxn modelId="{1D25EC4D-C74F-4D84-A91E-662E22487F47}" type="presParOf" srcId="{7A22085D-4573-4D2D-B605-BD3C8A40B60D}" destId="{023198CA-F94B-481A-8C67-E34D4055D2C1}" srcOrd="0" destOrd="0" presId="urn:microsoft.com/office/officeart/2005/8/layout/list1"/>
    <dgm:cxn modelId="{350BA314-33A4-4532-99E4-9BF16FFCB5A4}" type="presParOf" srcId="{7A22085D-4573-4D2D-B605-BD3C8A40B60D}" destId="{AAF800C6-B8C1-4313-9017-6D49988F068D}" srcOrd="1" destOrd="0" presId="urn:microsoft.com/office/officeart/2005/8/layout/list1"/>
    <dgm:cxn modelId="{AE6C6285-2C5F-496F-AED8-EC2E843C16E6}" type="presParOf" srcId="{A392A516-E21D-44DF-A84F-9168281ADF18}" destId="{47747264-FC78-48D1-9ED7-03F718176F9F}" srcOrd="5" destOrd="0" presId="urn:microsoft.com/office/officeart/2005/8/layout/list1"/>
    <dgm:cxn modelId="{EFD341E9-8A72-49E6-9A55-B00433F185BA}" type="presParOf" srcId="{A392A516-E21D-44DF-A84F-9168281ADF18}" destId="{187595BF-191E-4E34-B46F-3467315C39CF}" srcOrd="6" destOrd="0" presId="urn:microsoft.com/office/officeart/2005/8/layout/list1"/>
    <dgm:cxn modelId="{6F8EF0E3-270F-4D5B-96DF-B4AEEE2E19DE}" type="presParOf" srcId="{A392A516-E21D-44DF-A84F-9168281ADF18}" destId="{D1CF133E-FCEC-4B42-825B-049456DF3A79}" srcOrd="7" destOrd="0" presId="urn:microsoft.com/office/officeart/2005/8/layout/list1"/>
    <dgm:cxn modelId="{9F783CE4-EC4B-4545-B9AE-A6825B4E674D}" type="presParOf" srcId="{A392A516-E21D-44DF-A84F-9168281ADF18}" destId="{D02B5D15-CB32-4C6C-B771-190F98CDC190}" srcOrd="8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9" destOrd="0" presId="urn:microsoft.com/office/officeart/2005/8/layout/list1"/>
    <dgm:cxn modelId="{26A85C73-E450-49EA-9291-82D1C662446C}" type="presParOf" srcId="{A392A516-E21D-44DF-A84F-9168281ADF18}" destId="{6A70EDD7-379A-478F-8BFC-60A7F4DE90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Display forms in templates using </a:t>
          </a:r>
          <a:br>
            <a:rPr lang="en-US" b="0" i="0" baseline="0" dirty="0"/>
          </a:b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{% </a:t>
          </a:r>
          <a:r>
            <a:rPr lang="en-US" b="0" i="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csrf_token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 %} </a:t>
          </a:r>
          <a:b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0" i="0" baseline="0" dirty="0"/>
            <a:t>for security.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0A345E0A-46BC-4233-BFA2-863108787B88}">
      <dgm:prSet/>
      <dgm:spPr/>
      <dgm:t>
        <a:bodyPr/>
        <a:lstStyle/>
        <a:p>
          <a:r>
            <a:rPr lang="en-US" b="0" i="0" baseline="0" dirty="0"/>
            <a:t>Use 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b="0" i="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form.as_p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 }}, </a:t>
          </a:r>
          <a:b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b="0" i="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form.as_table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 }}, or </a:t>
          </a:r>
          <a:b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b="0" i="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form.as_ul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 }} </a:t>
          </a:r>
          <a:b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b="0" i="0" baseline="0" dirty="0"/>
            <a:t>for layout.</a:t>
          </a:r>
          <a:endParaRPr lang="en-US" dirty="0"/>
        </a:p>
      </dgm:t>
    </dgm:pt>
    <dgm:pt modelId="{B36FEDB9-43F4-4B00-B1B6-3B09E36191D9}" type="parTrans" cxnId="{7FC6D150-FFCC-4248-9030-4891B73B3493}">
      <dgm:prSet/>
      <dgm:spPr/>
      <dgm:t>
        <a:bodyPr/>
        <a:lstStyle/>
        <a:p>
          <a:endParaRPr lang="en-US"/>
        </a:p>
      </dgm:t>
    </dgm:pt>
    <dgm:pt modelId="{8A76EADC-849E-483B-9237-7640B1953BED}" type="sibTrans" cxnId="{7FC6D150-FFCC-4248-9030-4891B73B3493}">
      <dgm:prSet/>
      <dgm:spPr/>
      <dgm:t>
        <a:bodyPr/>
        <a:lstStyle/>
        <a:p>
          <a:endParaRPr lang="en-US"/>
        </a:p>
      </dgm:t>
    </dgm:pt>
    <dgm:pt modelId="{22146913-85C6-4B42-B9AE-D6643C188628}">
      <dgm:prSet/>
      <dgm:spPr/>
      <dgm:t>
        <a:bodyPr/>
        <a:lstStyle/>
        <a:p>
          <a:r>
            <a:rPr lang="en-US" b="0" i="0" baseline="0" dirty="0"/>
            <a:t>Handle form submissions and redirect upon success.</a:t>
          </a:r>
          <a:endParaRPr lang="en-US" dirty="0"/>
        </a:p>
      </dgm:t>
    </dgm:pt>
    <dgm:pt modelId="{400BD8CC-A6DD-46F2-B1E3-782828E3FCBA}" type="parTrans" cxnId="{DD8D0A46-E129-416A-85AE-AD57D36298A1}">
      <dgm:prSet/>
      <dgm:spPr/>
      <dgm:t>
        <a:bodyPr/>
        <a:lstStyle/>
        <a:p>
          <a:endParaRPr lang="en-US"/>
        </a:p>
      </dgm:t>
    </dgm:pt>
    <dgm:pt modelId="{209257E2-F3D3-49E7-8052-1A3EE536B2B9}" type="sibTrans" cxnId="{DD8D0A46-E129-416A-85AE-AD57D36298A1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7D48FE-F76B-426C-885C-CB27B0EB1831}" type="pres">
      <dgm:prSet presAssocID="{45371534-BDF2-42E5-8010-035138793D69}" presName="spacer" presStyleCnt="0"/>
      <dgm:spPr/>
    </dgm:pt>
    <dgm:pt modelId="{41560713-6DC2-4D49-A455-AC8B9AEBFED0}" type="pres">
      <dgm:prSet presAssocID="{0A345E0A-46BC-4233-BFA2-863108787B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7C71AE-0939-494F-8117-D3B6D5B8338B}" type="pres">
      <dgm:prSet presAssocID="{8A76EADC-849E-483B-9237-7640B1953BED}" presName="spacer" presStyleCnt="0"/>
      <dgm:spPr/>
    </dgm:pt>
    <dgm:pt modelId="{2E1BE28F-81AC-4DE9-A5B8-D1C7B0FDE23C}" type="pres">
      <dgm:prSet presAssocID="{22146913-85C6-4B42-B9AE-D6643C1886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8D0A46-E129-416A-85AE-AD57D36298A1}" srcId="{B41FE41C-DE07-4260-9974-37355DCB40F0}" destId="{22146913-85C6-4B42-B9AE-D6643C188628}" srcOrd="2" destOrd="0" parTransId="{400BD8CC-A6DD-46F2-B1E3-782828E3FCBA}" sibTransId="{209257E2-F3D3-49E7-8052-1A3EE536B2B9}"/>
    <dgm:cxn modelId="{7FC6D150-FFCC-4248-9030-4891B73B3493}" srcId="{B41FE41C-DE07-4260-9974-37355DCB40F0}" destId="{0A345E0A-46BC-4233-BFA2-863108787B88}" srcOrd="1" destOrd="0" parTransId="{B36FEDB9-43F4-4B00-B1B6-3B09E36191D9}" sibTransId="{8A76EADC-849E-483B-9237-7640B1953BED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FD9E2DC0-56D4-444C-A8B1-D9C63FAE4228}" type="presOf" srcId="{0A345E0A-46BC-4233-BFA2-863108787B88}" destId="{41560713-6DC2-4D49-A455-AC8B9AEBFED0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B788A3F9-1825-44AB-887D-79F147068C5E}" type="presOf" srcId="{22146913-85C6-4B42-B9AE-D6643C188628}" destId="{2E1BE28F-81AC-4DE9-A5B8-D1C7B0FDE23C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D66B4196-99D2-4022-89A7-FBA09ABE6BC0}" type="presParOf" srcId="{A2D925AC-9E9E-42D9-9FA5-B38D2FD14EA3}" destId="{5A7D48FE-F76B-426C-885C-CB27B0EB1831}" srcOrd="1" destOrd="0" presId="urn:microsoft.com/office/officeart/2005/8/layout/vList2"/>
    <dgm:cxn modelId="{B5869FB1-1B1B-4F03-BE06-C93D7582092B}" type="presParOf" srcId="{A2D925AC-9E9E-42D9-9FA5-B38D2FD14EA3}" destId="{41560713-6DC2-4D49-A455-AC8B9AEBFED0}" srcOrd="2" destOrd="0" presId="urn:microsoft.com/office/officeart/2005/8/layout/vList2"/>
    <dgm:cxn modelId="{777A3ACA-B9D7-413B-87B9-AC612DEC1824}" type="presParOf" srcId="{A2D925AC-9E9E-42D9-9FA5-B38D2FD14EA3}" destId="{AD7C71AE-0939-494F-8117-D3B6D5B8338B}" srcOrd="3" destOrd="0" presId="urn:microsoft.com/office/officeart/2005/8/layout/vList2"/>
    <dgm:cxn modelId="{3A7905D7-90B8-45E2-96C7-E3EA868CB195}" type="presParOf" srcId="{A2D925AC-9E9E-42D9-9FA5-B38D2FD14EA3}" destId="{2E1BE28F-81AC-4DE9-A5B8-D1C7B0FDE2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dirty="0"/>
            <a:t>Model Forms automatically map form fields to model fields.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BEAD974D-C123-4991-969F-54BAF1EA0490}">
      <dgm:prSet/>
      <dgm:spPr/>
      <dgm:t>
        <a:bodyPr/>
        <a:lstStyle/>
        <a:p>
          <a:endParaRPr lang="en-US" dirty="0"/>
        </a:p>
      </dgm:t>
    </dgm:pt>
    <dgm:pt modelId="{EBD2E17E-DB32-46B2-8BC1-F4279350AF5C}" type="parTrans" cxnId="{5687B5AC-C514-44B1-912D-C0F81932BD10}">
      <dgm:prSet/>
      <dgm:spPr/>
      <dgm:t>
        <a:bodyPr/>
        <a:lstStyle/>
        <a:p>
          <a:endParaRPr lang="en-US"/>
        </a:p>
      </dgm:t>
    </dgm:pt>
    <dgm:pt modelId="{B6434F48-189F-4251-9256-C385E2C4B5B6}" type="sibTrans" cxnId="{5687B5AC-C514-44B1-912D-C0F81932BD10}">
      <dgm:prSet/>
      <dgm:spPr/>
      <dgm:t>
        <a:bodyPr/>
        <a:lstStyle/>
        <a:p>
          <a:endParaRPr lang="en-US"/>
        </a:p>
      </dgm:t>
    </dgm:pt>
    <dgm:pt modelId="{3EC8F799-1ABF-4910-A09B-640A18C7590E}">
      <dgm:prSet/>
      <dgm:spPr/>
      <dgm:t>
        <a:bodyPr/>
        <a:lstStyle/>
        <a:p>
          <a:endParaRPr lang="en-US" dirty="0"/>
        </a:p>
      </dgm:t>
    </dgm:pt>
    <dgm:pt modelId="{21F387A4-3938-467B-9055-2E1E3FAA65AF}" type="parTrans" cxnId="{8DE75635-30F3-41FA-887F-D49B7DB69369}">
      <dgm:prSet/>
      <dgm:spPr/>
      <dgm:t>
        <a:bodyPr/>
        <a:lstStyle/>
        <a:p>
          <a:endParaRPr lang="en-US"/>
        </a:p>
      </dgm:t>
    </dgm:pt>
    <dgm:pt modelId="{98593C1F-278C-4224-B0EC-3D9F9C683F65}" type="sibTrans" cxnId="{8DE75635-30F3-41FA-887F-D49B7DB69369}">
      <dgm:prSet/>
      <dgm:spPr/>
      <dgm:t>
        <a:bodyPr/>
        <a:lstStyle/>
        <a:p>
          <a:endParaRPr lang="en-US"/>
        </a:p>
      </dgm:t>
    </dgm:pt>
    <dgm:pt modelId="{A2E20001-0D3F-40E1-BCE1-BFE78819E9AF}">
      <dgm:prSet/>
      <dgm:spPr/>
      <dgm:t>
        <a:bodyPr/>
        <a:lstStyle/>
        <a:p>
          <a:endParaRPr lang="en-US" dirty="0"/>
        </a:p>
      </dgm:t>
    </dgm:pt>
    <dgm:pt modelId="{BE22EEB4-B380-44FF-8D1D-A9A733D50B3D}" type="parTrans" cxnId="{E92A5EBD-153F-43B7-A77A-9254A45B498B}">
      <dgm:prSet/>
      <dgm:spPr/>
      <dgm:t>
        <a:bodyPr/>
        <a:lstStyle/>
        <a:p>
          <a:endParaRPr lang="en-US"/>
        </a:p>
      </dgm:t>
    </dgm:pt>
    <dgm:pt modelId="{00117A44-8804-4C01-B61C-594E7C2AD7FC}" type="sibTrans" cxnId="{E92A5EBD-153F-43B7-A77A-9254A45B498B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C6B5CBFB-20EA-4BF5-AF9A-F7ED1C465ECA}">
      <dgm:prSet/>
      <dgm:spPr/>
      <dgm:t>
        <a:bodyPr/>
        <a:lstStyle/>
        <a:p>
          <a:r>
            <a:rPr lang="en-US" dirty="0">
              <a:latin typeface="+mn-lt"/>
              <a:cs typeface="Courier New" panose="02070309020205020404" pitchFamily="49" charset="0"/>
            </a:rPr>
            <a:t>Simplifies form creation and validation for database models.</a:t>
          </a:r>
        </a:p>
      </dgm:t>
    </dgm:pt>
    <dgm:pt modelId="{881A7634-BADB-4562-B1A7-188336E3704E}" type="parTrans" cxnId="{70B399BE-E640-45F5-A30F-116FD1D8B41B}">
      <dgm:prSet/>
      <dgm:spPr/>
      <dgm:t>
        <a:bodyPr/>
        <a:lstStyle/>
        <a:p>
          <a:endParaRPr lang="en-US"/>
        </a:p>
      </dgm:t>
    </dgm:pt>
    <dgm:pt modelId="{EDF6791D-6227-4FBA-A922-C97C8E54ABD5}" type="sibTrans" cxnId="{70B399BE-E640-45F5-A30F-116FD1D8B41B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</dgm:pt>
    <dgm:pt modelId="{C528E427-147F-454C-8079-A0968B72DCAA}" type="pres">
      <dgm:prSet presAssocID="{3FB67F97-018A-45D8-931C-B106F7D03030}" presName="parentText" presStyleLbl="node1" presStyleIdx="0" presStyleCnt="3" custScaleX="142857" custScaleY="155001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7A22085D-4573-4D2D-B605-BD3C8A40B60D}" type="pres">
      <dgm:prSet presAssocID="{C6B5CBFB-20EA-4BF5-AF9A-F7ED1C465ECA}" presName="parentLin" presStyleCnt="0"/>
      <dgm:spPr/>
    </dgm:pt>
    <dgm:pt modelId="{023198CA-F94B-481A-8C67-E34D4055D2C1}" type="pres">
      <dgm:prSet presAssocID="{C6B5CBFB-20EA-4BF5-AF9A-F7ED1C465ECA}" presName="parentLeftMargin" presStyleLbl="node1" presStyleIdx="0" presStyleCnt="3"/>
      <dgm:spPr/>
    </dgm:pt>
    <dgm:pt modelId="{AAF800C6-B8C1-4313-9017-6D49988F068D}" type="pres">
      <dgm:prSet presAssocID="{C6B5CBFB-20EA-4BF5-AF9A-F7ED1C465ECA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47747264-FC78-48D1-9ED7-03F718176F9F}" type="pres">
      <dgm:prSet presAssocID="{C6B5CBFB-20EA-4BF5-AF9A-F7ED1C465ECA}" presName="negativeSpace" presStyleCnt="0"/>
      <dgm:spPr/>
    </dgm:pt>
    <dgm:pt modelId="{187595BF-191E-4E34-B46F-3467315C39CF}" type="pres">
      <dgm:prSet presAssocID="{C6B5CBFB-20EA-4BF5-AF9A-F7ED1C465ECA}" presName="childText" presStyleLbl="conFgAcc1" presStyleIdx="1" presStyleCnt="3">
        <dgm:presLayoutVars>
          <dgm:bulletEnabled val="1"/>
        </dgm:presLayoutVars>
      </dgm:prSet>
      <dgm:spPr/>
    </dgm:pt>
    <dgm:pt modelId="{D1CF133E-FCEC-4B42-825B-049456DF3A79}" type="pres">
      <dgm:prSet presAssocID="{EDF6791D-6227-4FBA-A922-C97C8E54ABD5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1" presStyleCnt="3"/>
      <dgm:spPr/>
    </dgm:pt>
    <dgm:pt modelId="{A61AC2B6-E000-4DE7-996C-62E043C327F4}" type="pres">
      <dgm:prSet presAssocID="{1874A3F0-2915-408A-9287-27CCA5413F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CD02E825-AD55-4874-AB05-FC26436B77F3}" type="presOf" srcId="{C6B5CBFB-20EA-4BF5-AF9A-F7ED1C465ECA}" destId="{023198CA-F94B-481A-8C67-E34D4055D2C1}" srcOrd="0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8DE75635-30F3-41FA-887F-D49B7DB69369}" srcId="{1874A3F0-2915-408A-9287-27CCA5413FC6}" destId="{3EC8F799-1ABF-4910-A09B-640A18C7590E}" srcOrd="1" destOrd="0" parTransId="{21F387A4-3938-467B-9055-2E1E3FAA65AF}" sibTransId="{98593C1F-278C-4224-B0EC-3D9F9C683F65}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B366FA5B-C0B2-4481-A7C8-399737F53545}" type="presOf" srcId="{3EC8F799-1ABF-4910-A09B-640A18C7590E}" destId="{6A70EDD7-379A-478F-8BFC-60A7F4DE9096}" srcOrd="0" destOrd="1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5687B5AC-C514-44B1-912D-C0F81932BD10}" srcId="{1874A3F0-2915-408A-9287-27CCA5413FC6}" destId="{BEAD974D-C123-4991-969F-54BAF1EA0490}" srcOrd="0" destOrd="0" parTransId="{EBD2E17E-DB32-46B2-8BC1-F4279350AF5C}" sibTransId="{B6434F48-189F-4251-9256-C385E2C4B5B6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E92A5EBD-153F-43B7-A77A-9254A45B498B}" srcId="{1874A3F0-2915-408A-9287-27CCA5413FC6}" destId="{A2E20001-0D3F-40E1-BCE1-BFE78819E9AF}" srcOrd="2" destOrd="0" parTransId="{BE22EEB4-B380-44FF-8D1D-A9A733D50B3D}" sibTransId="{00117A44-8804-4C01-B61C-594E7C2AD7FC}"/>
    <dgm:cxn modelId="{70B399BE-E640-45F5-A30F-116FD1D8B41B}" srcId="{E7CFCFF8-7551-4E86-A2AF-312A0F90CB9B}" destId="{C6B5CBFB-20EA-4BF5-AF9A-F7ED1C465ECA}" srcOrd="1" destOrd="0" parTransId="{881A7634-BADB-4562-B1A7-188336E3704E}" sibTransId="{EDF6791D-6227-4FBA-A922-C97C8E54ABD5}"/>
    <dgm:cxn modelId="{F7F075C0-4C46-4823-97DD-08EC5D7D25D3}" srcId="{E7CFCFF8-7551-4E86-A2AF-312A0F90CB9B}" destId="{1874A3F0-2915-408A-9287-27CCA5413FC6}" srcOrd="2" destOrd="0" parTransId="{FF401B6F-4E34-4009-A58A-6E678DFEE1FF}" sibTransId="{67136720-A029-4967-97B0-43FBA92D639A}"/>
    <dgm:cxn modelId="{95221CDA-5A7A-4894-8254-7EEED0520A86}" type="presOf" srcId="{BEAD974D-C123-4991-969F-54BAF1EA0490}" destId="{6A70EDD7-379A-478F-8BFC-60A7F4DE9096}" srcOrd="0" destOrd="0" presId="urn:microsoft.com/office/officeart/2005/8/layout/list1"/>
    <dgm:cxn modelId="{136157E6-757C-43DF-947B-C1020CA6FBAA}" type="presOf" srcId="{C6B5CBFB-20EA-4BF5-AF9A-F7ED1C465ECA}" destId="{AAF800C6-B8C1-4313-9017-6D49988F068D}" srcOrd="1" destOrd="0" presId="urn:microsoft.com/office/officeart/2005/8/layout/list1"/>
    <dgm:cxn modelId="{9BE01EEF-8BCE-401A-8A47-FBE5427EAAED}" type="presOf" srcId="{A2E20001-0D3F-40E1-BCE1-BFE78819E9AF}" destId="{6A70EDD7-379A-478F-8BFC-60A7F4DE9096}" srcOrd="0" destOrd="2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E6CF27CA-BD28-4FCC-8AD0-89A8F861DBC5}" type="presParOf" srcId="{A392A516-E21D-44DF-A84F-9168281ADF18}" destId="{7A22085D-4573-4D2D-B605-BD3C8A40B60D}" srcOrd="4" destOrd="0" presId="urn:microsoft.com/office/officeart/2005/8/layout/list1"/>
    <dgm:cxn modelId="{1D25EC4D-C74F-4D84-A91E-662E22487F47}" type="presParOf" srcId="{7A22085D-4573-4D2D-B605-BD3C8A40B60D}" destId="{023198CA-F94B-481A-8C67-E34D4055D2C1}" srcOrd="0" destOrd="0" presId="urn:microsoft.com/office/officeart/2005/8/layout/list1"/>
    <dgm:cxn modelId="{350BA314-33A4-4532-99E4-9BF16FFCB5A4}" type="presParOf" srcId="{7A22085D-4573-4D2D-B605-BD3C8A40B60D}" destId="{AAF800C6-B8C1-4313-9017-6D49988F068D}" srcOrd="1" destOrd="0" presId="urn:microsoft.com/office/officeart/2005/8/layout/list1"/>
    <dgm:cxn modelId="{AE6C6285-2C5F-496F-AED8-EC2E843C16E6}" type="presParOf" srcId="{A392A516-E21D-44DF-A84F-9168281ADF18}" destId="{47747264-FC78-48D1-9ED7-03F718176F9F}" srcOrd="5" destOrd="0" presId="urn:microsoft.com/office/officeart/2005/8/layout/list1"/>
    <dgm:cxn modelId="{EFD341E9-8A72-49E6-9A55-B00433F185BA}" type="presParOf" srcId="{A392A516-E21D-44DF-A84F-9168281ADF18}" destId="{187595BF-191E-4E34-B46F-3467315C39CF}" srcOrd="6" destOrd="0" presId="urn:microsoft.com/office/officeart/2005/8/layout/list1"/>
    <dgm:cxn modelId="{6F8EF0E3-270F-4D5B-96DF-B4AEEE2E19DE}" type="presParOf" srcId="{A392A516-E21D-44DF-A84F-9168281ADF18}" destId="{D1CF133E-FCEC-4B42-825B-049456DF3A79}" srcOrd="7" destOrd="0" presId="urn:microsoft.com/office/officeart/2005/8/layout/list1"/>
    <dgm:cxn modelId="{9F783CE4-EC4B-4545-B9AE-A6825B4E674D}" type="presParOf" srcId="{A392A516-E21D-44DF-A84F-9168281ADF18}" destId="{D02B5D15-CB32-4C6C-B771-190F98CDC190}" srcOrd="8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9" destOrd="0" presId="urn:microsoft.com/office/officeart/2005/8/layout/list1"/>
    <dgm:cxn modelId="{26A85C73-E450-49EA-9291-82D1C662446C}" type="presParOf" srcId="{A392A516-E21D-44DF-A84F-9168281ADF18}" destId="{6A70EDD7-379A-478F-8BFC-60A7F4DE90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Reduces redundancy by using existing model definitions.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0A345E0A-46BC-4233-BFA2-863108787B88}">
      <dgm:prSet/>
      <dgm:spPr/>
      <dgm:t>
        <a:bodyPr/>
        <a:lstStyle/>
        <a:p>
          <a:r>
            <a:rPr lang="en-US" b="0" i="0" baseline="0" dirty="0"/>
            <a:t>Automatically provides field validation based on model field types.</a:t>
          </a:r>
          <a:endParaRPr lang="en-US" dirty="0"/>
        </a:p>
      </dgm:t>
    </dgm:pt>
    <dgm:pt modelId="{B36FEDB9-43F4-4B00-B1B6-3B09E36191D9}" type="parTrans" cxnId="{7FC6D150-FFCC-4248-9030-4891B73B3493}">
      <dgm:prSet/>
      <dgm:spPr/>
      <dgm:t>
        <a:bodyPr/>
        <a:lstStyle/>
        <a:p>
          <a:endParaRPr lang="en-US"/>
        </a:p>
      </dgm:t>
    </dgm:pt>
    <dgm:pt modelId="{8A76EADC-849E-483B-9237-7640B1953BED}" type="sibTrans" cxnId="{7FC6D150-FFCC-4248-9030-4891B73B3493}">
      <dgm:prSet/>
      <dgm:spPr/>
      <dgm:t>
        <a:bodyPr/>
        <a:lstStyle/>
        <a:p>
          <a:endParaRPr lang="en-US"/>
        </a:p>
      </dgm:t>
    </dgm:pt>
    <dgm:pt modelId="{22146913-85C6-4B42-B9AE-D6643C188628}">
      <dgm:prSet/>
      <dgm:spPr/>
      <dgm:t>
        <a:bodyPr/>
        <a:lstStyle/>
        <a:p>
          <a:r>
            <a:rPr lang="en-US" b="0" i="0" baseline="0" dirty="0"/>
            <a:t>Supports CRUD operations seamlessly.</a:t>
          </a:r>
          <a:endParaRPr lang="en-US" dirty="0"/>
        </a:p>
      </dgm:t>
    </dgm:pt>
    <dgm:pt modelId="{400BD8CC-A6DD-46F2-B1E3-782828E3FCBA}" type="parTrans" cxnId="{DD8D0A46-E129-416A-85AE-AD57D36298A1}">
      <dgm:prSet/>
      <dgm:spPr/>
      <dgm:t>
        <a:bodyPr/>
        <a:lstStyle/>
        <a:p>
          <a:endParaRPr lang="en-US"/>
        </a:p>
      </dgm:t>
    </dgm:pt>
    <dgm:pt modelId="{209257E2-F3D3-49E7-8052-1A3EE536B2B9}" type="sibTrans" cxnId="{DD8D0A46-E129-416A-85AE-AD57D36298A1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7D48FE-F76B-426C-885C-CB27B0EB1831}" type="pres">
      <dgm:prSet presAssocID="{45371534-BDF2-42E5-8010-035138793D69}" presName="spacer" presStyleCnt="0"/>
      <dgm:spPr/>
    </dgm:pt>
    <dgm:pt modelId="{41560713-6DC2-4D49-A455-AC8B9AEBFED0}" type="pres">
      <dgm:prSet presAssocID="{0A345E0A-46BC-4233-BFA2-863108787B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7C71AE-0939-494F-8117-D3B6D5B8338B}" type="pres">
      <dgm:prSet presAssocID="{8A76EADC-849E-483B-9237-7640B1953BED}" presName="spacer" presStyleCnt="0"/>
      <dgm:spPr/>
    </dgm:pt>
    <dgm:pt modelId="{2E1BE28F-81AC-4DE9-A5B8-D1C7B0FDE23C}" type="pres">
      <dgm:prSet presAssocID="{22146913-85C6-4B42-B9AE-D6643C1886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8D0A46-E129-416A-85AE-AD57D36298A1}" srcId="{B41FE41C-DE07-4260-9974-37355DCB40F0}" destId="{22146913-85C6-4B42-B9AE-D6643C188628}" srcOrd="2" destOrd="0" parTransId="{400BD8CC-A6DD-46F2-B1E3-782828E3FCBA}" sibTransId="{209257E2-F3D3-49E7-8052-1A3EE536B2B9}"/>
    <dgm:cxn modelId="{7FC6D150-FFCC-4248-9030-4891B73B3493}" srcId="{B41FE41C-DE07-4260-9974-37355DCB40F0}" destId="{0A345E0A-46BC-4233-BFA2-863108787B88}" srcOrd="1" destOrd="0" parTransId="{B36FEDB9-43F4-4B00-B1B6-3B09E36191D9}" sibTransId="{8A76EADC-849E-483B-9237-7640B1953BED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FD9E2DC0-56D4-444C-A8B1-D9C63FAE4228}" type="presOf" srcId="{0A345E0A-46BC-4233-BFA2-863108787B88}" destId="{41560713-6DC2-4D49-A455-AC8B9AEBFED0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B788A3F9-1825-44AB-887D-79F147068C5E}" type="presOf" srcId="{22146913-85C6-4B42-B9AE-D6643C188628}" destId="{2E1BE28F-81AC-4DE9-A5B8-D1C7B0FDE23C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D66B4196-99D2-4022-89A7-FBA09ABE6BC0}" type="presParOf" srcId="{A2D925AC-9E9E-42D9-9FA5-B38D2FD14EA3}" destId="{5A7D48FE-F76B-426C-885C-CB27B0EB1831}" srcOrd="1" destOrd="0" presId="urn:microsoft.com/office/officeart/2005/8/layout/vList2"/>
    <dgm:cxn modelId="{B5869FB1-1B1B-4F03-BE06-C93D7582092B}" type="presParOf" srcId="{A2D925AC-9E9E-42D9-9FA5-B38D2FD14EA3}" destId="{41560713-6DC2-4D49-A455-AC8B9AEBFED0}" srcOrd="2" destOrd="0" presId="urn:microsoft.com/office/officeart/2005/8/layout/vList2"/>
    <dgm:cxn modelId="{777A3ACA-B9D7-413B-87B9-AC612DEC1824}" type="presParOf" srcId="{A2D925AC-9E9E-42D9-9FA5-B38D2FD14EA3}" destId="{AD7C71AE-0939-494F-8117-D3B6D5B8338B}" srcOrd="3" destOrd="0" presId="urn:microsoft.com/office/officeart/2005/8/layout/vList2"/>
    <dgm:cxn modelId="{3A7905D7-90B8-45E2-96C7-E3EA868CB195}" type="presParOf" srcId="{A2D925AC-9E9E-42D9-9FA5-B38D2FD14EA3}" destId="{2E1BE28F-81AC-4DE9-A5B8-D1C7B0FDE2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48157"/>
          <a:ext cx="638310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 dirty="0"/>
            <a:t>Django’s template system separates presentation from business logic.</a:t>
          </a:r>
          <a:endParaRPr lang="en-US" sz="4400" kern="1200" dirty="0"/>
        </a:p>
      </dsp:txBody>
      <dsp:txXfrm>
        <a:off x="85444" y="133601"/>
        <a:ext cx="6212214" cy="1579432"/>
      </dsp:txXfrm>
    </dsp:sp>
    <dsp:sp modelId="{317DC255-B4BD-437B-B2C6-058D9DB3D827}">
      <dsp:nvSpPr>
        <dsp:cNvPr id="0" name=""/>
        <dsp:cNvSpPr/>
      </dsp:nvSpPr>
      <dsp:spPr>
        <a:xfrm>
          <a:off x="0" y="1925198"/>
          <a:ext cx="6383102" cy="17503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baseline="0"/>
            <a:t>Allows dynamic HTML generation using template language.</a:t>
          </a:r>
          <a:endParaRPr lang="en-US" sz="4400" kern="1200" dirty="0"/>
        </a:p>
      </dsp:txBody>
      <dsp:txXfrm>
        <a:off x="85444" y="2010642"/>
        <a:ext cx="6212214" cy="1579432"/>
      </dsp:txXfrm>
    </dsp:sp>
    <dsp:sp modelId="{C1A05E76-4E3D-4F87-B9D1-B53C3EB67D87}">
      <dsp:nvSpPr>
        <dsp:cNvPr id="0" name=""/>
        <dsp:cNvSpPr/>
      </dsp:nvSpPr>
      <dsp:spPr>
        <a:xfrm>
          <a:off x="0" y="3802238"/>
          <a:ext cx="6383102" cy="17503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Templates are typically stored in the </a:t>
          </a:r>
          <a:r>
            <a:rPr lang="en-US" sz="4400" kern="1200" dirty="0">
              <a:solidFill>
                <a:srgbClr val="C00000"/>
              </a:solidFill>
            </a:rPr>
            <a:t>templates</a:t>
          </a:r>
          <a:r>
            <a:rPr lang="en-US" sz="4400" kern="1200" dirty="0"/>
            <a:t> directory within your app.</a:t>
          </a:r>
        </a:p>
      </dsp:txBody>
      <dsp:txXfrm>
        <a:off x="85444" y="3887682"/>
        <a:ext cx="6212214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1363598"/>
          <a:ext cx="63831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8E427-147F-454C-8079-A0968B72DCAA}">
      <dsp:nvSpPr>
        <dsp:cNvPr id="0" name=""/>
        <dsp:cNvSpPr/>
      </dsp:nvSpPr>
      <dsp:spPr>
        <a:xfrm>
          <a:off x="319155" y="1127438"/>
          <a:ext cx="446817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Template language uses curly braces 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{}</a:t>
          </a:r>
          <a:r>
            <a:rPr lang="en-US" sz="1600" kern="1200" dirty="0"/>
            <a:t> and percent signs 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%.</a:t>
          </a:r>
        </a:p>
      </dsp:txBody>
      <dsp:txXfrm>
        <a:off x="342212" y="1150495"/>
        <a:ext cx="4422057" cy="426206"/>
      </dsp:txXfrm>
    </dsp:sp>
    <dsp:sp modelId="{BB28514F-BE97-44B0-86AC-434352DA27D1}">
      <dsp:nvSpPr>
        <dsp:cNvPr id="0" name=""/>
        <dsp:cNvSpPr/>
      </dsp:nvSpPr>
      <dsp:spPr>
        <a:xfrm>
          <a:off x="0" y="2089358"/>
          <a:ext cx="63831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99594"/>
              <a:satOff val="-3444"/>
              <a:lumOff val="-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75B51-5870-4D63-AC4C-34FF3223F556}">
      <dsp:nvSpPr>
        <dsp:cNvPr id="0" name=""/>
        <dsp:cNvSpPr/>
      </dsp:nvSpPr>
      <dsp:spPr>
        <a:xfrm>
          <a:off x="319155" y="1853198"/>
          <a:ext cx="4468171" cy="472320"/>
        </a:xfrm>
        <a:prstGeom prst="roundRect">
          <a:avLst/>
        </a:prstGeom>
        <a:solidFill>
          <a:schemeClr val="accent2">
            <a:hueOff val="499594"/>
            <a:satOff val="-3444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 Syntax: 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variable_name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 }}</a:t>
          </a:r>
        </a:p>
      </dsp:txBody>
      <dsp:txXfrm>
        <a:off x="342212" y="1876255"/>
        <a:ext cx="4422057" cy="426206"/>
      </dsp:txXfrm>
    </dsp:sp>
    <dsp:sp modelId="{AE6D6309-0B7B-49FC-8337-550ED678EE23}">
      <dsp:nvSpPr>
        <dsp:cNvPr id="0" name=""/>
        <dsp:cNvSpPr/>
      </dsp:nvSpPr>
      <dsp:spPr>
        <a:xfrm>
          <a:off x="0" y="2815118"/>
          <a:ext cx="63831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99187"/>
              <a:satOff val="-6888"/>
              <a:lumOff val="-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BB2FA-DCDE-4941-853D-946C2C204F6C}">
      <dsp:nvSpPr>
        <dsp:cNvPr id="0" name=""/>
        <dsp:cNvSpPr/>
      </dsp:nvSpPr>
      <dsp:spPr>
        <a:xfrm>
          <a:off x="319155" y="2578958"/>
          <a:ext cx="4468171" cy="472320"/>
        </a:xfrm>
        <a:prstGeom prst="roundRect">
          <a:avLst/>
        </a:prstGeom>
        <a:solidFill>
          <a:schemeClr val="accent2">
            <a:hueOff val="999187"/>
            <a:satOff val="-6888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Template Tags: 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{% 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tag_name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 %} </a:t>
          </a:r>
          <a:r>
            <a:rPr lang="en-US" sz="1600" kern="1200" dirty="0"/>
            <a:t>for logic (loops, conditionals, etc.)</a:t>
          </a:r>
        </a:p>
      </dsp:txBody>
      <dsp:txXfrm>
        <a:off x="342212" y="2602015"/>
        <a:ext cx="4422057" cy="426206"/>
      </dsp:txXfrm>
    </dsp:sp>
    <dsp:sp modelId="{6A70EDD7-379A-478F-8BFC-60A7F4DE9096}">
      <dsp:nvSpPr>
        <dsp:cNvPr id="0" name=""/>
        <dsp:cNvSpPr/>
      </dsp:nvSpPr>
      <dsp:spPr>
        <a:xfrm>
          <a:off x="0" y="3540878"/>
          <a:ext cx="638310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33248" rIns="4954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3540878"/>
        <a:ext cx="6383102" cy="932400"/>
      </dsp:txXfrm>
    </dsp:sp>
    <dsp:sp modelId="{A61AC2B6-E000-4DE7-996C-62E043C327F4}">
      <dsp:nvSpPr>
        <dsp:cNvPr id="0" name=""/>
        <dsp:cNvSpPr/>
      </dsp:nvSpPr>
      <dsp:spPr>
        <a:xfrm>
          <a:off x="319155" y="3304718"/>
          <a:ext cx="4468171" cy="4723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Example:</a:t>
          </a:r>
          <a:endParaRPr lang="en-US" sz="1600" kern="1200" dirty="0"/>
        </a:p>
      </dsp:txBody>
      <dsp:txXfrm>
        <a:off x="342212" y="3327775"/>
        <a:ext cx="442205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471338"/>
          <a:ext cx="638310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 </a:t>
          </a: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{% if %}, {% for %}, </a:t>
          </a:r>
          <a:b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{% block %}</a:t>
          </a:r>
        </a:p>
      </dsp:txBody>
      <dsp:txXfrm>
        <a:off x="0" y="471338"/>
        <a:ext cx="6383102" cy="1360800"/>
      </dsp:txXfrm>
    </dsp:sp>
    <dsp:sp modelId="{C528E427-147F-454C-8079-A0968B72DCAA}">
      <dsp:nvSpPr>
        <dsp:cNvPr id="0" name=""/>
        <dsp:cNvSpPr/>
      </dsp:nvSpPr>
      <dsp:spPr>
        <a:xfrm>
          <a:off x="319155" y="117098"/>
          <a:ext cx="446817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 Structures: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3740" y="151683"/>
        <a:ext cx="4399001" cy="639310"/>
      </dsp:txXfrm>
    </dsp:sp>
    <dsp:sp modelId="{BB28514F-BE97-44B0-86AC-434352DA27D1}">
      <dsp:nvSpPr>
        <dsp:cNvPr id="0" name=""/>
        <dsp:cNvSpPr/>
      </dsp:nvSpPr>
      <dsp:spPr>
        <a:xfrm>
          <a:off x="0" y="2315978"/>
          <a:ext cx="638310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 </a:t>
          </a: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{% extends %}, {% block %}, </a:t>
          </a:r>
          <a:b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{% include %}</a:t>
          </a:r>
        </a:p>
      </dsp:txBody>
      <dsp:txXfrm>
        <a:off x="0" y="2315978"/>
        <a:ext cx="6383102" cy="1360800"/>
      </dsp:txXfrm>
    </dsp:sp>
    <dsp:sp modelId="{7B675B51-5870-4D63-AC4C-34FF3223F556}">
      <dsp:nvSpPr>
        <dsp:cNvPr id="0" name=""/>
        <dsp:cNvSpPr/>
      </dsp:nvSpPr>
      <dsp:spPr>
        <a:xfrm>
          <a:off x="319155" y="1961738"/>
          <a:ext cx="4468171" cy="70848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Template Inheritance: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3740" y="1996323"/>
        <a:ext cx="4399001" cy="639310"/>
      </dsp:txXfrm>
    </dsp:sp>
    <dsp:sp modelId="{AE6D6309-0B7B-49FC-8337-550ED678EE23}">
      <dsp:nvSpPr>
        <dsp:cNvPr id="0" name=""/>
        <dsp:cNvSpPr/>
      </dsp:nvSpPr>
      <dsp:spPr>
        <a:xfrm>
          <a:off x="0" y="4160618"/>
          <a:ext cx="6383102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Modify output of variables, e.g., </a:t>
          </a:r>
          <a:br>
            <a:rPr lang="en-US" sz="2400" kern="1200" dirty="0"/>
          </a:b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sz="2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name|upper</a:t>
          </a: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 }}</a:t>
          </a:r>
        </a:p>
      </dsp:txBody>
      <dsp:txXfrm>
        <a:off x="0" y="4160618"/>
        <a:ext cx="6383102" cy="1323000"/>
      </dsp:txXfrm>
    </dsp:sp>
    <dsp:sp modelId="{D88BB2FA-DCDE-4941-853D-946C2C204F6C}">
      <dsp:nvSpPr>
        <dsp:cNvPr id="0" name=""/>
        <dsp:cNvSpPr/>
      </dsp:nvSpPr>
      <dsp:spPr>
        <a:xfrm>
          <a:off x="319155" y="3806378"/>
          <a:ext cx="4468171" cy="70848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Filters: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3740" y="3840963"/>
        <a:ext cx="4399001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48157"/>
          <a:ext cx="638310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 dirty="0"/>
            <a:t>Forms in Django simplify data collection and validation.</a:t>
          </a:r>
          <a:endParaRPr lang="en-US" sz="4400" kern="1200" dirty="0"/>
        </a:p>
      </dsp:txBody>
      <dsp:txXfrm>
        <a:off x="85444" y="133601"/>
        <a:ext cx="6212214" cy="1579432"/>
      </dsp:txXfrm>
    </dsp:sp>
    <dsp:sp modelId="{317DC255-B4BD-437B-B2C6-058D9DB3D827}">
      <dsp:nvSpPr>
        <dsp:cNvPr id="0" name=""/>
        <dsp:cNvSpPr/>
      </dsp:nvSpPr>
      <dsp:spPr>
        <a:xfrm>
          <a:off x="0" y="1925198"/>
          <a:ext cx="6383102" cy="17503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baseline="0"/>
            <a:t>Support for regular HTML forms and Model Forms.</a:t>
          </a:r>
          <a:endParaRPr lang="en-US" sz="4400" kern="1200" dirty="0"/>
        </a:p>
      </dsp:txBody>
      <dsp:txXfrm>
        <a:off x="85444" y="2010642"/>
        <a:ext cx="6212214" cy="1579432"/>
      </dsp:txXfrm>
    </dsp:sp>
    <dsp:sp modelId="{C1A05E76-4E3D-4F87-B9D1-B53C3EB67D87}">
      <dsp:nvSpPr>
        <dsp:cNvPr id="0" name=""/>
        <dsp:cNvSpPr/>
      </dsp:nvSpPr>
      <dsp:spPr>
        <a:xfrm>
          <a:off x="0" y="3802238"/>
          <a:ext cx="6383102" cy="17503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Built-in validation and form handling logic.</a:t>
          </a:r>
        </a:p>
      </dsp:txBody>
      <dsp:txXfrm>
        <a:off x="85444" y="3887682"/>
        <a:ext cx="6212214" cy="1579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1061288"/>
          <a:ext cx="638310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8E427-147F-454C-8079-A0968B72DCAA}">
      <dsp:nvSpPr>
        <dsp:cNvPr id="0" name=""/>
        <dsp:cNvSpPr/>
      </dsp:nvSpPr>
      <dsp:spPr>
        <a:xfrm>
          <a:off x="311363" y="780848"/>
          <a:ext cx="606684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a form using Django's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forms.Form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900" kern="1200" dirty="0"/>
            <a:t>or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forms.ModelForm</a:t>
          </a:r>
          <a:r>
            <a:rPr lang="en-US" sz="1900" kern="1200" dirty="0"/>
            <a:t>.</a:t>
          </a:r>
          <a:endParaRPr lang="en-US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8743" y="808228"/>
        <a:ext cx="6012083" cy="506120"/>
      </dsp:txXfrm>
    </dsp:sp>
    <dsp:sp modelId="{6A70EDD7-379A-478F-8BFC-60A7F4DE9096}">
      <dsp:nvSpPr>
        <dsp:cNvPr id="0" name=""/>
        <dsp:cNvSpPr/>
      </dsp:nvSpPr>
      <dsp:spPr>
        <a:xfrm>
          <a:off x="0" y="1923128"/>
          <a:ext cx="6383102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95732" rIns="4954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1923128"/>
        <a:ext cx="6383102" cy="2034900"/>
      </dsp:txXfrm>
    </dsp:sp>
    <dsp:sp modelId="{A61AC2B6-E000-4DE7-996C-62E043C327F4}">
      <dsp:nvSpPr>
        <dsp:cNvPr id="0" name=""/>
        <dsp:cNvSpPr/>
      </dsp:nvSpPr>
      <dsp:spPr>
        <a:xfrm>
          <a:off x="319155" y="1642688"/>
          <a:ext cx="4468171" cy="56088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Example:</a:t>
          </a:r>
          <a:endParaRPr lang="en-US" sz="1900" kern="1200" dirty="0"/>
        </a:p>
      </dsp:txBody>
      <dsp:txXfrm>
        <a:off x="346535" y="1670068"/>
        <a:ext cx="4413411" cy="506120"/>
      </dsp:txXfrm>
    </dsp:sp>
    <dsp:sp modelId="{C6306B0D-CF22-4494-BA91-AC93075B6419}">
      <dsp:nvSpPr>
        <dsp:cNvPr id="0" name=""/>
        <dsp:cNvSpPr/>
      </dsp:nvSpPr>
      <dsp:spPr>
        <a:xfrm>
          <a:off x="0" y="4341068"/>
          <a:ext cx="638310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CDE04-F731-4E8D-9B8A-369319A391ED}">
      <dsp:nvSpPr>
        <dsp:cNvPr id="0" name=""/>
        <dsp:cNvSpPr/>
      </dsp:nvSpPr>
      <dsp:spPr>
        <a:xfrm>
          <a:off x="303883" y="4060628"/>
          <a:ext cx="6077654" cy="56088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Handle the form in the view, e.g.,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form.is_valid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().</a:t>
          </a:r>
        </a:p>
      </dsp:txBody>
      <dsp:txXfrm>
        <a:off x="331263" y="4088008"/>
        <a:ext cx="6022894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1596619"/>
          <a:ext cx="638310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8E427-147F-454C-8079-A0968B72DCAA}">
      <dsp:nvSpPr>
        <dsp:cNvPr id="0" name=""/>
        <dsp:cNvSpPr/>
      </dsp:nvSpPr>
      <dsp:spPr>
        <a:xfrm>
          <a:off x="303883" y="1038686"/>
          <a:ext cx="6077654" cy="823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Forms automatically validate data when submitted.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44088" y="1078891"/>
        <a:ext cx="5997244" cy="743203"/>
      </dsp:txXfrm>
    </dsp:sp>
    <dsp:sp modelId="{187595BF-191E-4E34-B46F-3467315C39CF}">
      <dsp:nvSpPr>
        <dsp:cNvPr id="0" name=""/>
        <dsp:cNvSpPr/>
      </dsp:nvSpPr>
      <dsp:spPr>
        <a:xfrm>
          <a:off x="0" y="2413099"/>
          <a:ext cx="638310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800C6-B8C1-4313-9017-6D49988F068D}">
      <dsp:nvSpPr>
        <dsp:cNvPr id="0" name=""/>
        <dsp:cNvSpPr/>
      </dsp:nvSpPr>
      <dsp:spPr>
        <a:xfrm>
          <a:off x="303883" y="2147419"/>
          <a:ext cx="6077654" cy="53136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cs typeface="Courier New" panose="02070309020205020404" pitchFamily="49" charset="0"/>
            </a:rPr>
            <a:t>Custom validation can be added using </a:t>
          </a:r>
          <a:r>
            <a:rPr lang="en-US" sz="1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clean_fieldname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kern="1200" dirty="0">
              <a:latin typeface="+mn-lt"/>
              <a:cs typeface="Courier New" panose="02070309020205020404" pitchFamily="49" charset="0"/>
            </a:rPr>
            <a:t>methods or 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clean</a:t>
          </a:r>
          <a:r>
            <a:rPr lang="en-US" sz="1800" kern="1200" dirty="0">
              <a:latin typeface="+mn-lt"/>
              <a:cs typeface="Courier New" panose="02070309020205020404" pitchFamily="49" charset="0"/>
            </a:rPr>
            <a:t>.</a:t>
          </a:r>
        </a:p>
      </dsp:txBody>
      <dsp:txXfrm>
        <a:off x="329822" y="2173358"/>
        <a:ext cx="6025776" cy="479482"/>
      </dsp:txXfrm>
    </dsp:sp>
    <dsp:sp modelId="{6A70EDD7-379A-478F-8BFC-60A7F4DE9096}">
      <dsp:nvSpPr>
        <dsp:cNvPr id="0" name=""/>
        <dsp:cNvSpPr/>
      </dsp:nvSpPr>
      <dsp:spPr>
        <a:xfrm>
          <a:off x="0" y="3229579"/>
          <a:ext cx="6383102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74904" rIns="4954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229579"/>
        <a:ext cx="6383102" cy="1332450"/>
      </dsp:txXfrm>
    </dsp:sp>
    <dsp:sp modelId="{A61AC2B6-E000-4DE7-996C-62E043C327F4}">
      <dsp:nvSpPr>
        <dsp:cNvPr id="0" name=""/>
        <dsp:cNvSpPr/>
      </dsp:nvSpPr>
      <dsp:spPr>
        <a:xfrm>
          <a:off x="319155" y="2963899"/>
          <a:ext cx="4468171" cy="5313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Example:</a:t>
          </a:r>
          <a:endParaRPr lang="en-US" sz="1800" kern="1200" dirty="0"/>
        </a:p>
      </dsp:txBody>
      <dsp:txXfrm>
        <a:off x="345094" y="2989838"/>
        <a:ext cx="4416293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36159"/>
          <a:ext cx="6383102" cy="1792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Display forms in templates using </a:t>
          </a:r>
          <a:br>
            <a:rPr lang="en-US" sz="2600" b="0" i="0" kern="1200" baseline="0" dirty="0"/>
          </a:b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{% </a:t>
          </a:r>
          <a:r>
            <a:rPr lang="en-US" sz="2600" b="0" i="0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csrf_token</a:t>
          </a: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%} </a:t>
          </a:r>
          <a:b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600" b="0" i="0" kern="1200" baseline="0" dirty="0"/>
            <a:t>for security.</a:t>
          </a:r>
          <a:endParaRPr lang="en-US" sz="2600" kern="1200" dirty="0"/>
        </a:p>
      </dsp:txBody>
      <dsp:txXfrm>
        <a:off x="87521" y="123680"/>
        <a:ext cx="6208060" cy="1617836"/>
      </dsp:txXfrm>
    </dsp:sp>
    <dsp:sp modelId="{41560713-6DC2-4D49-A455-AC8B9AEBFED0}">
      <dsp:nvSpPr>
        <dsp:cNvPr id="0" name=""/>
        <dsp:cNvSpPr/>
      </dsp:nvSpPr>
      <dsp:spPr>
        <a:xfrm>
          <a:off x="0" y="1903918"/>
          <a:ext cx="6383102" cy="1792878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Use </a:t>
          </a: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sz="2600" b="0" i="0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form.as_p</a:t>
          </a: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}}, </a:t>
          </a:r>
          <a:b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sz="2600" b="0" i="0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form.as_table</a:t>
          </a: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}}, or </a:t>
          </a:r>
          <a:b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{{ </a:t>
          </a:r>
          <a:r>
            <a:rPr lang="en-US" sz="2600" b="0" i="0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form.as_ul</a:t>
          </a:r>
          <a: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}} </a:t>
          </a:r>
          <a:br>
            <a:rPr lang="en-US" sz="26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2600" b="0" i="0" kern="1200" baseline="0" dirty="0"/>
            <a:t>for layout.</a:t>
          </a:r>
          <a:endParaRPr lang="en-US" sz="2600" kern="1200" dirty="0"/>
        </a:p>
      </dsp:txBody>
      <dsp:txXfrm>
        <a:off x="87521" y="1991439"/>
        <a:ext cx="6208060" cy="1617836"/>
      </dsp:txXfrm>
    </dsp:sp>
    <dsp:sp modelId="{2E1BE28F-81AC-4DE9-A5B8-D1C7B0FDE23C}">
      <dsp:nvSpPr>
        <dsp:cNvPr id="0" name=""/>
        <dsp:cNvSpPr/>
      </dsp:nvSpPr>
      <dsp:spPr>
        <a:xfrm>
          <a:off x="0" y="3771677"/>
          <a:ext cx="6383102" cy="1792878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Handle form submissions and redirect upon success.</a:t>
          </a:r>
          <a:endParaRPr lang="en-US" sz="2600" kern="1200" dirty="0"/>
        </a:p>
      </dsp:txBody>
      <dsp:txXfrm>
        <a:off x="87521" y="3859198"/>
        <a:ext cx="6208060" cy="16178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927876"/>
          <a:ext cx="638310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8E427-147F-454C-8079-A0968B72DCAA}">
      <dsp:nvSpPr>
        <dsp:cNvPr id="0" name=""/>
        <dsp:cNvSpPr/>
      </dsp:nvSpPr>
      <dsp:spPr>
        <a:xfrm>
          <a:off x="303883" y="59979"/>
          <a:ext cx="6077654" cy="12811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Forms automatically map form fields to model fields.</a:t>
          </a:r>
          <a:endParaRPr lang="en-US" sz="2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6425" y="122521"/>
        <a:ext cx="5952570" cy="1156092"/>
      </dsp:txXfrm>
    </dsp:sp>
    <dsp:sp modelId="{187595BF-191E-4E34-B46F-3467315C39CF}">
      <dsp:nvSpPr>
        <dsp:cNvPr id="0" name=""/>
        <dsp:cNvSpPr/>
      </dsp:nvSpPr>
      <dsp:spPr>
        <a:xfrm>
          <a:off x="0" y="2197956"/>
          <a:ext cx="638310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800C6-B8C1-4313-9017-6D49988F068D}">
      <dsp:nvSpPr>
        <dsp:cNvPr id="0" name=""/>
        <dsp:cNvSpPr/>
      </dsp:nvSpPr>
      <dsp:spPr>
        <a:xfrm>
          <a:off x="303883" y="1784676"/>
          <a:ext cx="6077654" cy="82656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cs typeface="Courier New" panose="02070309020205020404" pitchFamily="49" charset="0"/>
            </a:rPr>
            <a:t>Simplifies form creation and validation for database models.</a:t>
          </a:r>
        </a:p>
      </dsp:txBody>
      <dsp:txXfrm>
        <a:off x="344232" y="1825025"/>
        <a:ext cx="5996956" cy="745862"/>
      </dsp:txXfrm>
    </dsp:sp>
    <dsp:sp modelId="{6A70EDD7-379A-478F-8BFC-60A7F4DE9096}">
      <dsp:nvSpPr>
        <dsp:cNvPr id="0" name=""/>
        <dsp:cNvSpPr/>
      </dsp:nvSpPr>
      <dsp:spPr>
        <a:xfrm>
          <a:off x="0" y="3468036"/>
          <a:ext cx="6383102" cy="207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83184" rIns="4954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0" y="3468036"/>
        <a:ext cx="6383102" cy="2072700"/>
      </dsp:txXfrm>
    </dsp:sp>
    <dsp:sp modelId="{A61AC2B6-E000-4DE7-996C-62E043C327F4}">
      <dsp:nvSpPr>
        <dsp:cNvPr id="0" name=""/>
        <dsp:cNvSpPr/>
      </dsp:nvSpPr>
      <dsp:spPr>
        <a:xfrm>
          <a:off x="319155" y="3054756"/>
          <a:ext cx="4468171" cy="8265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Example:</a:t>
          </a:r>
          <a:endParaRPr lang="en-US" sz="2800" kern="1200" dirty="0"/>
        </a:p>
      </dsp:txBody>
      <dsp:txXfrm>
        <a:off x="359504" y="3095105"/>
        <a:ext cx="4387473" cy="7458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48157"/>
          <a:ext cx="638310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 dirty="0"/>
            <a:t>Reduces redundancy by using existing model definitions.</a:t>
          </a:r>
          <a:endParaRPr lang="en-US" sz="4400" kern="1200" dirty="0"/>
        </a:p>
      </dsp:txBody>
      <dsp:txXfrm>
        <a:off x="85444" y="133601"/>
        <a:ext cx="6212214" cy="1579432"/>
      </dsp:txXfrm>
    </dsp:sp>
    <dsp:sp modelId="{41560713-6DC2-4D49-A455-AC8B9AEBFED0}">
      <dsp:nvSpPr>
        <dsp:cNvPr id="0" name=""/>
        <dsp:cNvSpPr/>
      </dsp:nvSpPr>
      <dsp:spPr>
        <a:xfrm>
          <a:off x="0" y="1925198"/>
          <a:ext cx="6383102" cy="17503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 dirty="0"/>
            <a:t>Automatically provides field validation based on model field types.</a:t>
          </a:r>
          <a:endParaRPr lang="en-US" sz="4400" kern="1200" dirty="0"/>
        </a:p>
      </dsp:txBody>
      <dsp:txXfrm>
        <a:off x="85444" y="2010642"/>
        <a:ext cx="6212214" cy="1579432"/>
      </dsp:txXfrm>
    </dsp:sp>
    <dsp:sp modelId="{2E1BE28F-81AC-4DE9-A5B8-D1C7B0FDE23C}">
      <dsp:nvSpPr>
        <dsp:cNvPr id="0" name=""/>
        <dsp:cNvSpPr/>
      </dsp:nvSpPr>
      <dsp:spPr>
        <a:xfrm>
          <a:off x="0" y="3802238"/>
          <a:ext cx="6383102" cy="17503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 dirty="0"/>
            <a:t>Supports CRUD operations seamlessly.</a:t>
          </a:r>
          <a:endParaRPr lang="en-US" sz="4400" kern="1200" dirty="0"/>
        </a:p>
      </dsp:txBody>
      <dsp:txXfrm>
        <a:off x="85444" y="3887682"/>
        <a:ext cx="6212214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F1DD-27F2-209F-BADB-7A366AE5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BBCBF-79C0-8B7F-9DEB-3783DE9ED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FF69A-B6C9-C4DC-24B8-68EC1DFB6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968F-852F-392F-0061-1E5328223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5A27A-86CD-6038-E292-B513804A5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AC82C-4B30-81BE-FE6A-29FE4EB0C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FA9A16-566E-DFF6-B0F8-A2A801D67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CC28C-11F9-2A16-B049-22188D367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60E32-DC41-E1BD-995A-857CD5AD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CA59A-B497-2FFB-2813-FFAA7A3C1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91037-83EC-A0DB-D1AB-8479E7047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2B7F-66E6-AAA3-41D1-4F7F5F694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72B7B-F02C-07A9-482E-DAFE7CCE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DBBA9-662B-3BB8-6FC7-426723B02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E7269-947E-5DF6-A4B8-039E49386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E4396-7391-B533-3D85-F12D1A6CD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kil10vr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Django Templates &amp; Forms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Template system, template tags, Handling forms, model forms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Session-09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(2+2)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4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921D-D513-4E28-846F-D495A59B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BFD-5525-4A95-A5FE-36CA1439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a Custom Form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1A0F-E121-C10E-5FC8-CBBA74E4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contact form with fields for name, email, and message.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validation to check that the email domain is "example.com".</a:t>
            </a:r>
          </a:p>
        </p:txBody>
      </p:sp>
    </p:spTree>
    <p:extLst>
      <p:ext uri="{BB962C8B-B14F-4D97-AF65-F5344CB8AC3E}">
        <p14:creationId xmlns:p14="http://schemas.microsoft.com/office/powerpoint/2010/main" val="356438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95A03-974F-7A97-700E-D725EBA40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9F9700-134E-D268-8189-1F9D111D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CF0F2-77C1-42D0-2376-DEAB188B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Forms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6C81B8B-8EFA-83DD-B841-14B52A5C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35088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3825C2-9A79-54B1-B901-8226BCE1D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288724"/>
            <a:ext cx="410584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82A08-15A3-DF77-B1EB-95056FE8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525CE37-3C11-721B-2A39-214EE0443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54BE0-05F1-5448-7B44-4FD23FAD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Benefits of Model Forms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0506974-9CC3-49D6-EE7F-597674C00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4011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77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5E5D-CE27-C215-A37D-AF93EDEE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F0BA-E090-AA8B-0783-929C9B3B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Create a Model Form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A80-5F86-86A5-FCB2-68E9F3E8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form for a model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fields like title, price, and description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form validation for price (e.g., must be positive).</a:t>
            </a:r>
          </a:p>
        </p:txBody>
      </p:sp>
    </p:spTree>
    <p:extLst>
      <p:ext uri="{BB962C8B-B14F-4D97-AF65-F5344CB8AC3E}">
        <p14:creationId xmlns:p14="http://schemas.microsoft.com/office/powerpoint/2010/main" val="72697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Templates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6330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6403B-5392-3109-1102-71B2240A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Template Syntax and Tags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F84941B-88E3-A461-4D9D-C04BA60C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308907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58DA81-1703-4C9C-6953-509F1A71C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2905" y="3981421"/>
            <a:ext cx="3683189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B01E7-D361-568D-78E2-2C6D0C81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AA2CC-B62D-C15F-7F73-AD85BE0BB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0AF10-7D20-D736-F9CA-87A554D4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Template Tags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0AD05F7-43A7-EB43-8E7E-DADDAA2B5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29609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55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A73-0BBD-2890-B7A3-81DE7ED5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Using Template Tags and Filters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352-5FA2-4F7A-A7A3-A0E5D057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template that displays a list of items from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conditionally rendering messages if the list is empty.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format dates or text.</a:t>
            </a:r>
          </a:p>
        </p:txBody>
      </p:sp>
    </p:spTree>
    <p:extLst>
      <p:ext uri="{BB962C8B-B14F-4D97-AF65-F5344CB8AC3E}">
        <p14:creationId xmlns:p14="http://schemas.microsoft.com/office/powerpoint/2010/main" val="302597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ADC03-C92C-66CB-B71E-223341D7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4499DE8-31A6-EFF5-FC3C-5987DE86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53C-CA65-C1FE-49C3-22A7174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FORMs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204E196-6DC0-8B6E-7A15-6D9192754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23448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8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98000-2A83-B424-26F3-11C39E1E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B21355-3A42-073A-A353-8010DC00A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9486B-729D-891A-9A5B-4E77FEF9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and Handling Forms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377DCCF-660E-BBA6-A0A2-94F45377E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5546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FE8B084-76C2-E08D-F0D3-0D38C0BDB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706031"/>
            <a:ext cx="4491230" cy="17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6A1FD-41AF-BF5A-70D9-63167C9A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458E83-C7D8-B245-44C4-21E4962ED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3E512-2DC8-06F6-F0F8-F83874EA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 Validation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ACB72E1-9321-4855-9FD1-5DEFA8EC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0777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458BC62-9E0A-11E1-1AFF-A93BE001E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6100" y="3971236"/>
            <a:ext cx="598253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8F19F-7C02-7D1A-8D5E-4A86EF2F5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7B3169A-2CBA-F63A-3ABA-616DCDA1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E4BE1-6CC4-8981-42E8-52EF1CFF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Template and Form Integration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F7E3C760-96EF-D913-FE39-EC38FDA4A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85466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81479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525</Words>
  <Application>Microsoft Office PowerPoint</Application>
  <PresentationFormat>Widescreen</PresentationFormat>
  <Paragraphs>62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Django Templates &amp; Forms </vt:lpstr>
      <vt:lpstr>Django Templates</vt:lpstr>
      <vt:lpstr>Template Syntax and Tags</vt:lpstr>
      <vt:lpstr>Common Template Tags</vt:lpstr>
      <vt:lpstr>Task 1: Using Template Tags and Filters (30 Mins)</vt:lpstr>
      <vt:lpstr>Django FORMs</vt:lpstr>
      <vt:lpstr>Creating and Handling Forms</vt:lpstr>
      <vt:lpstr>Form Validation</vt:lpstr>
      <vt:lpstr>Template and Form Integration</vt:lpstr>
      <vt:lpstr>Task 2: Create a Custom Form (30 Mins)</vt:lpstr>
      <vt:lpstr>Model Forms</vt:lpstr>
      <vt:lpstr>Benefits of Model Forms</vt:lpstr>
      <vt:lpstr>Task 3: Create a Model Form (30 Mins)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2024-10-20T15:03:58Z</dcterms:modified>
</cp:coreProperties>
</file>