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99" r:id="rId3"/>
    <p:sldId id="315" r:id="rId4"/>
    <p:sldId id="316" r:id="rId5"/>
    <p:sldId id="318" r:id="rId6"/>
    <p:sldId id="319" r:id="rId7"/>
    <p:sldId id="320" r:id="rId8"/>
    <p:sldId id="321" r:id="rId9"/>
    <p:sldId id="322" r:id="rId10"/>
    <p:sldId id="323" r:id="rId11"/>
    <p:sldId id="317" r:id="rId12"/>
    <p:sldId id="309" r:id="rId13"/>
    <p:sldId id="310" r:id="rId14"/>
    <p:sldId id="311" r:id="rId15"/>
    <p:sldId id="312" r:id="rId16"/>
    <p:sldId id="313" r:id="rId17"/>
    <p:sldId id="314" r:id="rId18"/>
    <p:sldId id="300" r:id="rId19"/>
    <p:sldId id="324" r:id="rId20"/>
    <p:sldId id="301" r:id="rId21"/>
    <p:sldId id="282" r:id="rId22"/>
    <p:sldId id="305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9FED33-BA96-4B18-A866-6F2D298A5E1B}">
          <p14:sldIdLst>
            <p14:sldId id="256"/>
            <p14:sldId id="299"/>
            <p14:sldId id="315"/>
            <p14:sldId id="316"/>
            <p14:sldId id="318"/>
            <p14:sldId id="319"/>
            <p14:sldId id="320"/>
            <p14:sldId id="321"/>
            <p14:sldId id="322"/>
            <p14:sldId id="323"/>
            <p14:sldId id="317"/>
            <p14:sldId id="309"/>
            <p14:sldId id="310"/>
            <p14:sldId id="311"/>
            <p14:sldId id="312"/>
            <p14:sldId id="313"/>
            <p14:sldId id="314"/>
            <p14:sldId id="300"/>
            <p14:sldId id="324"/>
            <p14:sldId id="301"/>
            <p14:sldId id="282"/>
            <p14:sldId id="30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53D51-E7F5-4C19-BDC4-FCA9012290F1}" v="537" dt="2024-09-26T18:43:28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Rahman" userId="b9e812219a1db5d0" providerId="LiveId" clId="{B449DAF8-D16F-42EE-A4B0-6C0967EADD20}"/>
    <pc:docChg chg="undo redo custSel addSld delSld modSld sldOrd addSection delSection modSection">
      <pc:chgData name="Tanveer Rahman" userId="b9e812219a1db5d0" providerId="LiveId" clId="{B449DAF8-D16F-42EE-A4B0-6C0967EADD20}" dt="2024-09-19T17:43:01.152" v="895" actId="20577"/>
      <pc:docMkLst>
        <pc:docMk/>
      </pc:docMkLst>
      <pc:sldChg chg="modSp mod">
        <pc:chgData name="Tanveer Rahman" userId="b9e812219a1db5d0" providerId="LiveId" clId="{B449DAF8-D16F-42EE-A4B0-6C0967EADD20}" dt="2024-09-19T17:43:01.152" v="895" actId="20577"/>
        <pc:sldMkLst>
          <pc:docMk/>
          <pc:sldMk cId="3508605874" sldId="256"/>
        </pc:sldMkLst>
        <pc:spChg chg="mod">
          <ac:chgData name="Tanveer Rahman" userId="b9e812219a1db5d0" providerId="LiveId" clId="{B449DAF8-D16F-42EE-A4B0-6C0967EADD20}" dt="2024-09-19T16:53:52.040" v="514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449DAF8-D16F-42EE-A4B0-6C0967EADD20}" dt="2024-09-19T16:54:10.836" v="515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449DAF8-D16F-42EE-A4B0-6C0967EADD20}" dt="2024-09-19T17:43:01.152" v="895" actId="20577"/>
          <ac:spMkLst>
            <pc:docMk/>
            <pc:sldMk cId="3508605874" sldId="256"/>
            <ac:spMk id="4" creationId="{61D730FD-92EB-CE76-905C-84A0C29FF41F}"/>
          </ac:spMkLst>
        </pc:spChg>
        <pc:picChg chg="mod">
          <ac:chgData name="Tanveer Rahman" userId="b9e812219a1db5d0" providerId="LiveId" clId="{B449DAF8-D16F-42EE-A4B0-6C0967EADD20}" dt="2024-09-14T15:16:43.148" v="508" actId="1076"/>
          <ac:picMkLst>
            <pc:docMk/>
            <pc:sldMk cId="3508605874" sldId="256"/>
            <ac:picMk id="5" creationId="{3069EE9E-FB46-F45B-E6B6-8929F8163E9D}"/>
          </ac:picMkLst>
        </pc:picChg>
      </pc:sldChg>
      <pc:sldChg chg="modSp del mod">
        <pc:chgData name="Tanveer Rahman" userId="b9e812219a1db5d0" providerId="LiveId" clId="{B449DAF8-D16F-42EE-A4B0-6C0967EADD20}" dt="2024-09-14T13:52:52.316" v="4" actId="2696"/>
        <pc:sldMkLst>
          <pc:docMk/>
          <pc:sldMk cId="1162764334" sldId="257"/>
        </pc:sldMkLst>
        <pc:spChg chg="mod">
          <ac:chgData name="Tanveer Rahman" userId="b9e812219a1db5d0" providerId="LiveId" clId="{B449DAF8-D16F-42EE-A4B0-6C0967EADD20}" dt="2024-09-14T13:52:38.298" v="3"/>
          <ac:spMkLst>
            <pc:docMk/>
            <pc:sldMk cId="1162764334" sldId="257"/>
            <ac:spMk id="2" creationId="{C490383A-6DF6-8A85-38A8-100947843724}"/>
          </ac:spMkLst>
        </pc:spChg>
      </pc:sldChg>
      <pc:sldChg chg="addSp delSp modSp del mod">
        <pc:chgData name="Tanveer Rahman" userId="b9e812219a1db5d0" providerId="LiveId" clId="{B449DAF8-D16F-42EE-A4B0-6C0967EADD20}" dt="2024-09-14T13:54:47.323" v="27" actId="2696"/>
        <pc:sldMkLst>
          <pc:docMk/>
          <pc:sldMk cId="3370208062" sldId="258"/>
        </pc:sldMkLst>
        <pc:spChg chg="mod">
          <ac:chgData name="Tanveer Rahman" userId="b9e812219a1db5d0" providerId="LiveId" clId="{B449DAF8-D16F-42EE-A4B0-6C0967EADD20}" dt="2024-09-14T13:52:56.189" v="5"/>
          <ac:spMkLst>
            <pc:docMk/>
            <pc:sldMk cId="3370208062" sldId="258"/>
            <ac:spMk id="2" creationId="{1C35EE73-7794-047B-12A2-7937979E3982}"/>
          </ac:spMkLst>
        </pc:spChg>
        <pc:spChg chg="add del mod">
          <ac:chgData name="Tanveer Rahman" userId="b9e812219a1db5d0" providerId="LiveId" clId="{B449DAF8-D16F-42EE-A4B0-6C0967EADD20}" dt="2024-09-14T13:54:40.903" v="25" actId="478"/>
          <ac:spMkLst>
            <pc:docMk/>
            <pc:sldMk cId="3370208062" sldId="258"/>
            <ac:spMk id="4" creationId="{DE31B812-EE7B-A08E-837D-B0C14C69C2FF}"/>
          </ac:spMkLst>
        </pc:spChg>
        <pc:graphicFrameChg chg="del mod">
          <ac:chgData name="Tanveer Rahman" userId="b9e812219a1db5d0" providerId="LiveId" clId="{B449DAF8-D16F-42EE-A4B0-6C0967EADD20}" dt="2024-09-14T13:54:23.595" v="18" actId="478"/>
          <ac:graphicFrameMkLst>
            <pc:docMk/>
            <pc:sldMk cId="3370208062" sldId="258"/>
            <ac:graphicFrameMk id="6" creationId="{AE16444C-C41A-AC09-8586-E502F6FB2369}"/>
          </ac:graphicFrameMkLst>
        </pc:graphicFrameChg>
      </pc:sldChg>
      <pc:sldChg chg="modSp del mod">
        <pc:chgData name="Tanveer Rahman" userId="b9e812219a1db5d0" providerId="LiveId" clId="{B449DAF8-D16F-42EE-A4B0-6C0967EADD20}" dt="2024-09-14T13:55:59.096" v="34" actId="2696"/>
        <pc:sldMkLst>
          <pc:docMk/>
          <pc:sldMk cId="2465892125" sldId="259"/>
        </pc:sldMkLst>
        <pc:spChg chg="mod">
          <ac:chgData name="Tanveer Rahman" userId="b9e812219a1db5d0" providerId="LiveId" clId="{B449DAF8-D16F-42EE-A4B0-6C0967EADD20}" dt="2024-09-14T13:55:53.903" v="33" actId="6549"/>
          <ac:spMkLst>
            <pc:docMk/>
            <pc:sldMk cId="2465892125" sldId="259"/>
            <ac:spMk id="2" creationId="{87623491-8198-66B3-D9F6-11AFB1B929C1}"/>
          </ac:spMkLst>
        </pc:spChg>
      </pc:sldChg>
      <pc:sldChg chg="del">
        <pc:chgData name="Tanveer Rahman" userId="b9e812219a1db5d0" providerId="LiveId" clId="{B449DAF8-D16F-42EE-A4B0-6C0967EADD20}" dt="2024-09-14T14:10:14.455" v="217" actId="47"/>
        <pc:sldMkLst>
          <pc:docMk/>
          <pc:sldMk cId="2787894543" sldId="260"/>
        </pc:sldMkLst>
      </pc:sldChg>
      <pc:sldChg chg="del">
        <pc:chgData name="Tanveer Rahman" userId="b9e812219a1db5d0" providerId="LiveId" clId="{B449DAF8-D16F-42EE-A4B0-6C0967EADD20}" dt="2024-09-14T14:10:15.170" v="218" actId="47"/>
        <pc:sldMkLst>
          <pc:docMk/>
          <pc:sldMk cId="1473917199" sldId="261"/>
        </pc:sldMkLst>
      </pc:sldChg>
      <pc:sldChg chg="del">
        <pc:chgData name="Tanveer Rahman" userId="b9e812219a1db5d0" providerId="LiveId" clId="{B449DAF8-D16F-42EE-A4B0-6C0967EADD20}" dt="2024-09-14T14:10:15.574" v="219" actId="47"/>
        <pc:sldMkLst>
          <pc:docMk/>
          <pc:sldMk cId="2962933536" sldId="262"/>
        </pc:sldMkLst>
      </pc:sldChg>
      <pc:sldChg chg="del">
        <pc:chgData name="Tanveer Rahman" userId="b9e812219a1db5d0" providerId="LiveId" clId="{B449DAF8-D16F-42EE-A4B0-6C0967EADD20}" dt="2024-09-14T14:10:15.890" v="220" actId="47"/>
        <pc:sldMkLst>
          <pc:docMk/>
          <pc:sldMk cId="566299311" sldId="263"/>
        </pc:sldMkLst>
      </pc:sldChg>
      <pc:sldChg chg="del">
        <pc:chgData name="Tanveer Rahman" userId="b9e812219a1db5d0" providerId="LiveId" clId="{B449DAF8-D16F-42EE-A4B0-6C0967EADD20}" dt="2024-09-14T14:10:16.117" v="221" actId="47"/>
        <pc:sldMkLst>
          <pc:docMk/>
          <pc:sldMk cId="1734012237" sldId="264"/>
        </pc:sldMkLst>
      </pc:sldChg>
      <pc:sldChg chg="del">
        <pc:chgData name="Tanveer Rahman" userId="b9e812219a1db5d0" providerId="LiveId" clId="{B449DAF8-D16F-42EE-A4B0-6C0967EADD20}" dt="2024-09-14T14:10:16.327" v="222" actId="47"/>
        <pc:sldMkLst>
          <pc:docMk/>
          <pc:sldMk cId="3192775371" sldId="265"/>
        </pc:sldMkLst>
      </pc:sldChg>
      <pc:sldChg chg="del">
        <pc:chgData name="Tanveer Rahman" userId="b9e812219a1db5d0" providerId="LiveId" clId="{B449DAF8-D16F-42EE-A4B0-6C0967EADD20}" dt="2024-09-14T14:10:16.505" v="223" actId="47"/>
        <pc:sldMkLst>
          <pc:docMk/>
          <pc:sldMk cId="1458061361" sldId="266"/>
        </pc:sldMkLst>
      </pc:sldChg>
      <pc:sldChg chg="del">
        <pc:chgData name="Tanveer Rahman" userId="b9e812219a1db5d0" providerId="LiveId" clId="{B449DAF8-D16F-42EE-A4B0-6C0967EADD20}" dt="2024-09-14T14:10:16.698" v="224" actId="47"/>
        <pc:sldMkLst>
          <pc:docMk/>
          <pc:sldMk cId="1027191968" sldId="267"/>
        </pc:sldMkLst>
      </pc:sldChg>
      <pc:sldChg chg="add del">
        <pc:chgData name="Tanveer Rahman" userId="b9e812219a1db5d0" providerId="LiveId" clId="{B449DAF8-D16F-42EE-A4B0-6C0967EADD20}" dt="2024-09-14T14:10:21.766" v="227" actId="47"/>
        <pc:sldMkLst>
          <pc:docMk/>
          <pc:sldMk cId="2248587460" sldId="268"/>
        </pc:sldMkLst>
      </pc:sldChg>
      <pc:sldChg chg="del">
        <pc:chgData name="Tanveer Rahman" userId="b9e812219a1db5d0" providerId="LiveId" clId="{B449DAF8-D16F-42EE-A4B0-6C0967EADD20}" dt="2024-09-14T14:10:22.240" v="228" actId="47"/>
        <pc:sldMkLst>
          <pc:docMk/>
          <pc:sldMk cId="444647789" sldId="269"/>
        </pc:sldMkLst>
      </pc:sldChg>
      <pc:sldChg chg="del">
        <pc:chgData name="Tanveer Rahman" userId="b9e812219a1db5d0" providerId="LiveId" clId="{B449DAF8-D16F-42EE-A4B0-6C0967EADD20}" dt="2024-09-14T14:10:23.154" v="229" actId="47"/>
        <pc:sldMkLst>
          <pc:docMk/>
          <pc:sldMk cId="2518175932" sldId="270"/>
        </pc:sldMkLst>
      </pc:sldChg>
      <pc:sldChg chg="del">
        <pc:chgData name="Tanveer Rahman" userId="b9e812219a1db5d0" providerId="LiveId" clId="{B449DAF8-D16F-42EE-A4B0-6C0967EADD20}" dt="2024-09-14T14:10:23.400" v="230" actId="47"/>
        <pc:sldMkLst>
          <pc:docMk/>
          <pc:sldMk cId="1230824567" sldId="271"/>
        </pc:sldMkLst>
      </pc:sldChg>
      <pc:sldChg chg="del">
        <pc:chgData name="Tanveer Rahman" userId="b9e812219a1db5d0" providerId="LiveId" clId="{B449DAF8-D16F-42EE-A4B0-6C0967EADD20}" dt="2024-09-14T14:10:23.640" v="231" actId="47"/>
        <pc:sldMkLst>
          <pc:docMk/>
          <pc:sldMk cId="2018878169" sldId="272"/>
        </pc:sldMkLst>
      </pc:sldChg>
      <pc:sldChg chg="del">
        <pc:chgData name="Tanveer Rahman" userId="b9e812219a1db5d0" providerId="LiveId" clId="{B449DAF8-D16F-42EE-A4B0-6C0967EADD20}" dt="2024-09-14T14:10:23.886" v="232" actId="47"/>
        <pc:sldMkLst>
          <pc:docMk/>
          <pc:sldMk cId="2848249634" sldId="273"/>
        </pc:sldMkLst>
      </pc:sldChg>
      <pc:sldChg chg="del">
        <pc:chgData name="Tanveer Rahman" userId="b9e812219a1db5d0" providerId="LiveId" clId="{B449DAF8-D16F-42EE-A4B0-6C0967EADD20}" dt="2024-09-14T14:10:24.672" v="233" actId="47"/>
        <pc:sldMkLst>
          <pc:docMk/>
          <pc:sldMk cId="4286514183" sldId="274"/>
        </pc:sldMkLst>
      </pc:sldChg>
      <pc:sldChg chg="del">
        <pc:chgData name="Tanveer Rahman" userId="b9e812219a1db5d0" providerId="LiveId" clId="{B449DAF8-D16F-42EE-A4B0-6C0967EADD20}" dt="2024-09-14T14:10:25.281" v="234" actId="47"/>
        <pc:sldMkLst>
          <pc:docMk/>
          <pc:sldMk cId="296204284" sldId="275"/>
        </pc:sldMkLst>
      </pc:sldChg>
      <pc:sldChg chg="del">
        <pc:chgData name="Tanveer Rahman" userId="b9e812219a1db5d0" providerId="LiveId" clId="{B449DAF8-D16F-42EE-A4B0-6C0967EADD20}" dt="2024-09-14T14:57:49.954" v="475" actId="47"/>
        <pc:sldMkLst>
          <pc:docMk/>
          <pc:sldMk cId="3539260393" sldId="276"/>
        </pc:sldMkLst>
      </pc:sldChg>
      <pc:sldChg chg="ord">
        <pc:chgData name="Tanveer Rahman" userId="b9e812219a1db5d0" providerId="LiveId" clId="{B449DAF8-D16F-42EE-A4B0-6C0967EADD20}" dt="2024-09-19T17:42:21.364" v="886"/>
        <pc:sldMkLst>
          <pc:docMk/>
          <pc:sldMk cId="3379497101" sldId="277"/>
        </pc:sldMkLst>
      </pc:sldChg>
      <pc:sldChg chg="addSp delSp modSp new del mod setBg">
        <pc:chgData name="Tanveer Rahman" userId="b9e812219a1db5d0" providerId="LiveId" clId="{B449DAF8-D16F-42EE-A4B0-6C0967EADD20}" dt="2024-09-19T17:08:42.346" v="634" actId="2696"/>
        <pc:sldMkLst>
          <pc:docMk/>
          <pc:sldMk cId="842999298" sldId="278"/>
        </pc:sldMkLst>
        <pc:spChg chg="mod">
          <ac:chgData name="Tanveer Rahman" userId="b9e812219a1db5d0" providerId="LiveId" clId="{B449DAF8-D16F-42EE-A4B0-6C0967EADD20}" dt="2024-09-19T16:54:36.998" v="516"/>
          <ac:spMkLst>
            <pc:docMk/>
            <pc:sldMk cId="842999298" sldId="278"/>
            <ac:spMk id="2" creationId="{35610885-5847-0CEC-67FB-6F40E081067F}"/>
          </ac:spMkLst>
        </pc:spChg>
        <pc:spChg chg="add mod">
          <ac:chgData name="Tanveer Rahman" userId="b9e812219a1db5d0" providerId="LiveId" clId="{B449DAF8-D16F-42EE-A4B0-6C0967EADD20}" dt="2024-09-19T17:01:27.056" v="591" actId="14100"/>
          <ac:spMkLst>
            <pc:docMk/>
            <pc:sldMk cId="842999298" sldId="278"/>
            <ac:spMk id="3" creationId="{331D4EE6-1D81-30A7-5C3D-B18824194D7A}"/>
          </ac:spMkLst>
        </pc:spChg>
        <pc:spChg chg="del">
          <ac:chgData name="Tanveer Rahman" userId="b9e812219a1db5d0" providerId="LiveId" clId="{B449DAF8-D16F-42EE-A4B0-6C0967EADD20}" dt="2024-09-14T13:55:01.948" v="29"/>
          <ac:spMkLst>
            <pc:docMk/>
            <pc:sldMk cId="842999298" sldId="278"/>
            <ac:spMk id="3" creationId="{E1BD25E3-73EF-6631-8A0F-59482A84BA2B}"/>
          </ac:spMkLst>
        </pc:spChg>
        <pc:spChg chg="add del mo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4" creationId="{8EB1F147-92B2-17A4-53EB-56AC7B4E7D9A}"/>
          </ac:spMkLst>
        </pc:spChg>
        <pc:spChg chg="add mod">
          <ac:chgData name="Tanveer Rahman" userId="b9e812219a1db5d0" providerId="LiveId" clId="{B449DAF8-D16F-42EE-A4B0-6C0967EADD20}" dt="2024-09-19T17:01:55.342" v="596" actId="1076"/>
          <ac:spMkLst>
            <pc:docMk/>
            <pc:sldMk cId="842999298" sldId="278"/>
            <ac:spMk id="4" creationId="{D6EA3844-2181-345A-DFD5-17C314FF58CB}"/>
          </ac:spMkLst>
        </pc:spChg>
        <pc:spChg chg="add mod">
          <ac:chgData name="Tanveer Rahman" userId="b9e812219a1db5d0" providerId="LiveId" clId="{B449DAF8-D16F-42EE-A4B0-6C0967EADD20}" dt="2024-09-19T17:02:00.835" v="597" actId="1076"/>
          <ac:spMkLst>
            <pc:docMk/>
            <pc:sldMk cId="842999298" sldId="278"/>
            <ac:spMk id="5" creationId="{2FF478AF-7ECA-FC80-3276-CD91E8492613}"/>
          </ac:spMkLst>
        </pc:spChg>
        <pc:spChg chg="add del">
          <ac:chgData name="Tanveer Rahman" userId="b9e812219a1db5d0" providerId="LiveId" clId="{B449DAF8-D16F-42EE-A4B0-6C0967EADD20}" dt="2024-09-14T13:55:35.068" v="31" actId="26606"/>
          <ac:spMkLst>
            <pc:docMk/>
            <pc:sldMk cId="842999298" sldId="278"/>
            <ac:spMk id="10" creationId="{AD30EFE3-9611-4841-9BC3-E51D7A359650}"/>
          </ac:spMkLst>
        </pc:spChg>
        <pc:spChg chg="ad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1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3:55:35.068" v="31" actId="26606"/>
          <ac:graphicFrameMkLst>
            <pc:docMk/>
            <pc:sldMk cId="842999298" sldId="278"/>
            <ac:graphicFrameMk id="6" creationId="{2C171C69-3AD2-F122-1B22-40FAF39F03F2}"/>
          </ac:graphicFrameMkLst>
        </pc:graphicFrameChg>
        <pc:graphicFrameChg chg="add mod modGraphic">
          <ac:chgData name="Tanveer Rahman" userId="b9e812219a1db5d0" providerId="LiveId" clId="{B449DAF8-D16F-42EE-A4B0-6C0967EADD20}" dt="2024-09-19T17:03:46.484" v="605" actId="20577"/>
          <ac:graphicFrameMkLst>
            <pc:docMk/>
            <pc:sldMk cId="842999298" sldId="278"/>
            <ac:graphicFrameMk id="13" creationId="{3869CC69-AF52-6BF8-FCFE-C39551D8D190}"/>
          </ac:graphicFrameMkLst>
        </pc:graphicFrameChg>
      </pc:sldChg>
      <pc:sldChg chg="addSp delSp modSp new mod setBg">
        <pc:chgData name="Tanveer Rahman" userId="b9e812219a1db5d0" providerId="LiveId" clId="{B449DAF8-D16F-42EE-A4B0-6C0967EADD20}" dt="2024-09-19T17:08:23.308" v="633" actId="20577"/>
        <pc:sldMkLst>
          <pc:docMk/>
          <pc:sldMk cId="1661767384" sldId="279"/>
        </pc:sldMkLst>
        <pc:spChg chg="mod">
          <ac:chgData name="Tanveer Rahman" userId="b9e812219a1db5d0" providerId="LiveId" clId="{B449DAF8-D16F-42EE-A4B0-6C0967EADD20}" dt="2024-09-19T17:06:10.819" v="607"/>
          <ac:spMkLst>
            <pc:docMk/>
            <pc:sldMk cId="1661767384" sldId="279"/>
            <ac:spMk id="2" creationId="{62A5887E-E171-FF0E-943B-587A4EC7D85D}"/>
          </ac:spMkLst>
        </pc:spChg>
        <pc:spChg chg="del">
          <ac:chgData name="Tanveer Rahman" userId="b9e812219a1db5d0" providerId="LiveId" clId="{B449DAF8-D16F-42EE-A4B0-6C0967EADD20}" dt="2024-09-14T13:56:32.333" v="37"/>
          <ac:spMkLst>
            <pc:docMk/>
            <pc:sldMk cId="1661767384" sldId="279"/>
            <ac:spMk id="3" creationId="{1B220A65-50A9-F3CB-28DB-856C36DFA561}"/>
          </ac:spMkLst>
        </pc:spChg>
        <pc:spChg chg="add del mod">
          <ac:chgData name="Tanveer Rahman" userId="b9e812219a1db5d0" providerId="LiveId" clId="{B449DAF8-D16F-42EE-A4B0-6C0967EADD20}" dt="2024-09-14T13:57:49.991" v="98"/>
          <ac:spMkLst>
            <pc:docMk/>
            <pc:sldMk cId="1661767384" sldId="279"/>
            <ac:spMk id="4" creationId="{D52F6EDE-1CE3-DD81-A099-F195A3C9513B}"/>
          </ac:spMkLst>
        </pc:spChg>
        <pc:spChg chg="add del mod">
          <ac:chgData name="Tanveer Rahman" userId="b9e812219a1db5d0" providerId="LiveId" clId="{B449DAF8-D16F-42EE-A4B0-6C0967EADD20}" dt="2024-09-14T13:58:06.847" v="99" actId="478"/>
          <ac:spMkLst>
            <pc:docMk/>
            <pc:sldMk cId="1661767384" sldId="279"/>
            <ac:spMk id="5" creationId="{8204C4E1-C853-5692-28DC-783CEFA32C4F}"/>
          </ac:spMkLst>
        </pc:spChg>
        <pc:spChg chg="add del mod">
          <ac:chgData name="Tanveer Rahman" userId="b9e812219a1db5d0" providerId="LiveId" clId="{B449DAF8-D16F-42EE-A4B0-6C0967EADD20}" dt="2024-09-14T13:58:08.921" v="100"/>
          <ac:spMkLst>
            <pc:docMk/>
            <pc:sldMk cId="1661767384" sldId="279"/>
            <ac:spMk id="6" creationId="{C1A9455B-DAF5-D76F-9E47-903EE9C62CEA}"/>
          </ac:spMkLst>
        </pc:spChg>
        <pc:spChg chg="add del mo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7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7:13.993" v="167" actId="26606"/>
          <ac:spMkLst>
            <pc:docMk/>
            <pc:sldMk cId="1661767384" sldId="279"/>
            <ac:spMk id="11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12" creationId="{7B753AB3-5C40-4FBB-AD51-F3611E60769D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4" creationId="{E2A96188-384C-4341-9EEB-967A9341CD86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5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6" creationId="{759E7E4E-81AC-4FFE-A96F-B398ED3E94EF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8" creationId="{CBFD6B65-6A90-4C50-9533-D82D6901300C}"/>
          </ac:spMkLst>
        </pc:spChg>
        <pc:spChg chg="add del">
          <ac:chgData name="Tanveer Rahman" userId="b9e812219a1db5d0" providerId="LiveId" clId="{B449DAF8-D16F-42EE-A4B0-6C0967EADD20}" dt="2024-09-14T14:02:38.647" v="119" actId="26606"/>
          <ac:spMkLst>
            <pc:docMk/>
            <pc:sldMk cId="1661767384" sldId="279"/>
            <ac:spMk id="19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4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5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7:16.553" v="169" actId="26606"/>
          <ac:spMkLst>
            <pc:docMk/>
            <pc:sldMk cId="1661767384" sldId="279"/>
            <ac:spMk id="27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8" creationId="{83987EAF-F491-43B5-AE03-AECA2EAD961F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9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30" creationId="{462A1995-1F16-43C8-8570-1ADCFA5C50F6}"/>
          </ac:spMkLst>
        </pc:spChg>
        <pc:spChg chg="add del">
          <ac:chgData name="Tanveer Rahman" userId="b9e812219a1db5d0" providerId="LiveId" clId="{B449DAF8-D16F-42EE-A4B0-6C0967EADD20}" dt="2024-09-14T14:02:58.331" v="125" actId="26606"/>
          <ac:spMkLst>
            <pc:docMk/>
            <pc:sldMk cId="1661767384" sldId="279"/>
            <ac:spMk id="32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7:23.155" v="171" actId="26606"/>
          <ac:spMkLst>
            <pc:docMk/>
            <pc:sldMk cId="1661767384" sldId="279"/>
            <ac:spMk id="34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5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6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5:20.742" v="144" actId="26606"/>
          <ac:spMkLst>
            <pc:docMk/>
            <pc:sldMk cId="1661767384" sldId="279"/>
            <ac:spMk id="40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4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4:02:24.301" v="117" actId="26606"/>
          <ac:graphicFrameMkLst>
            <pc:docMk/>
            <pc:sldMk cId="1661767384" sldId="279"/>
            <ac:graphicFrameMk id="10" creationId="{6D534E3B-1447-975D-1F65-86B7A48431E9}"/>
          </ac:graphicFrameMkLst>
        </pc:graphicFrameChg>
        <pc:graphicFrameChg chg="add del modGraphic">
          <ac:chgData name="Tanveer Rahman" userId="b9e812219a1db5d0" providerId="LiveId" clId="{B449DAF8-D16F-42EE-A4B0-6C0967EADD20}" dt="2024-09-14T14:00:32.323" v="111" actId="26606"/>
          <ac:graphicFrameMkLst>
            <pc:docMk/>
            <pc:sldMk cId="1661767384" sldId="279"/>
            <ac:graphicFrameMk id="20" creationId="{3A3FC795-6C47-536D-86FF-A6251027E445}"/>
          </ac:graphicFrameMkLst>
        </pc:graphicFrameChg>
        <pc:graphicFrameChg chg="add del">
          <ac:chgData name="Tanveer Rahman" userId="b9e812219a1db5d0" providerId="LiveId" clId="{B449DAF8-D16F-42EE-A4B0-6C0967EADD20}" dt="2024-09-14T14:02:38.647" v="119" actId="26606"/>
          <ac:graphicFrameMkLst>
            <pc:docMk/>
            <pc:sldMk cId="1661767384" sldId="279"/>
            <ac:graphicFrameMk id="21" creationId="{DB13C5E9-CF83-8EC1-B221-0D553A2FD62C}"/>
          </ac:graphicFrameMkLst>
        </pc:graphicFrameChg>
        <pc:graphicFrameChg chg="add del">
          <ac:chgData name="Tanveer Rahman" userId="b9e812219a1db5d0" providerId="LiveId" clId="{B449DAF8-D16F-42EE-A4B0-6C0967EADD20}" dt="2024-09-14T14:07:13.993" v="167" actId="26606"/>
          <ac:graphicFrameMkLst>
            <pc:docMk/>
            <pc:sldMk cId="1661767384" sldId="279"/>
            <ac:graphicFrameMk id="22" creationId="{705B252C-B9E9-24A1-83EB-13E62ED73BD8}"/>
          </ac:graphicFrameMkLst>
        </pc:graphicFrameChg>
        <pc:graphicFrameChg chg="add del">
          <ac:chgData name="Tanveer Rahman" userId="b9e812219a1db5d0" providerId="LiveId" clId="{B449DAF8-D16F-42EE-A4B0-6C0967EADD20}" dt="2024-09-14T14:02:44.746" v="121" actId="26606"/>
          <ac:graphicFrameMkLst>
            <pc:docMk/>
            <pc:sldMk cId="1661767384" sldId="279"/>
            <ac:graphicFrameMk id="26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16.553" v="169" actId="26606"/>
          <ac:graphicFrameMkLst>
            <pc:docMk/>
            <pc:sldMk cId="1661767384" sldId="279"/>
            <ac:graphicFrameMk id="31" creationId="{98E323D9-1599-C083-B1B4-D2C12B4F3B3C}"/>
          </ac:graphicFrameMkLst>
        </pc:graphicFrameChg>
        <pc:graphicFrameChg chg="add del">
          <ac:chgData name="Tanveer Rahman" userId="b9e812219a1db5d0" providerId="LiveId" clId="{B449DAF8-D16F-42EE-A4B0-6C0967EADD20}" dt="2024-09-14T14:02:58.331" v="125" actId="26606"/>
          <ac:graphicFrameMkLst>
            <pc:docMk/>
            <pc:sldMk cId="1661767384" sldId="279"/>
            <ac:graphicFrameMk id="33" creationId="{123535D0-FEA7-E2EC-85F3-7A260D10051F}"/>
          </ac:graphicFrameMkLst>
        </pc:graphicFrameChg>
        <pc:graphicFrameChg chg="add del">
          <ac:chgData name="Tanveer Rahman" userId="b9e812219a1db5d0" providerId="LiveId" clId="{B449DAF8-D16F-42EE-A4B0-6C0967EADD20}" dt="2024-09-14T14:03:01.917" v="127" actId="26606"/>
          <ac:graphicFrameMkLst>
            <pc:docMk/>
            <pc:sldMk cId="1661767384" sldId="279"/>
            <ac:graphicFrameMk id="38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23.155" v="171" actId="26606"/>
          <ac:graphicFrameMkLst>
            <pc:docMk/>
            <pc:sldMk cId="1661767384" sldId="279"/>
            <ac:graphicFrameMk id="39" creationId="{781E3FE8-4EC9-CF81-D2E4-FE4BFE2E97F3}"/>
          </ac:graphicFrameMkLst>
        </pc:graphicFrameChg>
        <pc:graphicFrameChg chg="add del mod">
          <ac:chgData name="Tanveer Rahman" userId="b9e812219a1db5d0" providerId="LiveId" clId="{B449DAF8-D16F-42EE-A4B0-6C0967EADD20}" dt="2024-09-14T14:05:20.742" v="144" actId="26606"/>
          <ac:graphicFrameMkLst>
            <pc:docMk/>
            <pc:sldMk cId="1661767384" sldId="279"/>
            <ac:graphicFrameMk id="41" creationId="{DB13C5E9-CF83-8EC1-B221-0D553A2FD62C}"/>
          </ac:graphicFrameMkLst>
        </pc:graphicFrameChg>
        <pc:graphicFrameChg chg="add mod">
          <ac:chgData name="Tanveer Rahman" userId="b9e812219a1db5d0" providerId="LiveId" clId="{B449DAF8-D16F-42EE-A4B0-6C0967EADD20}" dt="2024-09-19T17:08:23.308" v="633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  <pc:picChg chg="add del mod modCrop">
          <ac:chgData name="Tanveer Rahman" userId="b9e812219a1db5d0" providerId="LiveId" clId="{B449DAF8-D16F-42EE-A4B0-6C0967EADD20}" dt="2024-09-14T14:01:19.494" v="114" actId="478"/>
          <ac:picMkLst>
            <pc:docMk/>
            <pc:sldMk cId="1661767384" sldId="279"/>
            <ac:picMk id="9" creationId="{ECDCD993-3C53-8F1A-20E2-43B2D414A109}"/>
          </ac:picMkLst>
        </pc:picChg>
      </pc:sldChg>
      <pc:sldChg chg="addSp delSp modSp new mod">
        <pc:chgData name="Tanveer Rahman" userId="b9e812219a1db5d0" providerId="LiveId" clId="{B449DAF8-D16F-42EE-A4B0-6C0967EADD20}" dt="2024-09-19T17:14:19.867" v="671" actId="14100"/>
        <pc:sldMkLst>
          <pc:docMk/>
          <pc:sldMk cId="2649869804" sldId="280"/>
        </pc:sldMkLst>
        <pc:spChg chg="mod">
          <ac:chgData name="Tanveer Rahman" userId="b9e812219a1db5d0" providerId="LiveId" clId="{B449DAF8-D16F-42EE-A4B0-6C0967EADD20}" dt="2024-09-19T17:08:57.537" v="635"/>
          <ac:spMkLst>
            <pc:docMk/>
            <pc:sldMk cId="2649869804" sldId="280"/>
            <ac:spMk id="2" creationId="{73EDFDF7-112C-E610-6E8D-A58995AD9EEC}"/>
          </ac:spMkLst>
        </pc:spChg>
        <pc:spChg chg="del">
          <ac:chgData name="Tanveer Rahman" userId="b9e812219a1db5d0" providerId="LiveId" clId="{B449DAF8-D16F-42EE-A4B0-6C0967EADD20}" dt="2024-09-14T14:11:07.467" v="237" actId="22"/>
          <ac:spMkLst>
            <pc:docMk/>
            <pc:sldMk cId="2649869804" sldId="280"/>
            <ac:spMk id="3" creationId="{0313370A-BC2A-F6FD-E07E-EE076DD881F8}"/>
          </ac:spMkLst>
        </pc:spChg>
        <pc:spChg chg="add mod">
          <ac:chgData name="Tanveer Rahman" userId="b9e812219a1db5d0" providerId="LiveId" clId="{B449DAF8-D16F-42EE-A4B0-6C0967EADD20}" dt="2024-09-19T17:12:44.081" v="663" actId="1076"/>
          <ac:spMkLst>
            <pc:docMk/>
            <pc:sldMk cId="2649869804" sldId="280"/>
            <ac:spMk id="4" creationId="{7E8E2AE8-D6F3-9C53-6711-4B69336C6360}"/>
          </ac:spMkLst>
        </pc:spChg>
        <pc:spChg chg="add mod">
          <ac:chgData name="Tanveer Rahman" userId="b9e812219a1db5d0" providerId="LiveId" clId="{B449DAF8-D16F-42EE-A4B0-6C0967EADD20}" dt="2024-09-19T17:14:12.614" v="669" actId="1076"/>
          <ac:spMkLst>
            <pc:docMk/>
            <pc:sldMk cId="2649869804" sldId="280"/>
            <ac:spMk id="7" creationId="{504ADF18-2858-BE13-DB0B-9F498AE4E0BD}"/>
          </ac:spMkLst>
        </pc:spChg>
        <pc:picChg chg="add del mod ord">
          <ac:chgData name="Tanveer Rahman" userId="b9e812219a1db5d0" providerId="LiveId" clId="{B449DAF8-D16F-42EE-A4B0-6C0967EADD20}" dt="2024-09-19T17:09:08.401" v="636" actId="478"/>
          <ac:picMkLst>
            <pc:docMk/>
            <pc:sldMk cId="2649869804" sldId="280"/>
            <ac:picMk id="5" creationId="{8A9622CE-26DD-4F6C-D566-073D539ACEFF}"/>
          </ac:picMkLst>
        </pc:picChg>
        <pc:picChg chg="add mod">
          <ac:chgData name="Tanveer Rahman" userId="b9e812219a1db5d0" providerId="LiveId" clId="{B449DAF8-D16F-42EE-A4B0-6C0967EADD20}" dt="2024-09-19T17:14:07.315" v="668" actId="1076"/>
          <ac:picMkLst>
            <pc:docMk/>
            <pc:sldMk cId="2649869804" sldId="280"/>
            <ac:picMk id="8" creationId="{6EC19748-1DE3-A2DE-96BD-B9527EAE8602}"/>
          </ac:picMkLst>
        </pc:picChg>
        <pc:picChg chg="add mod">
          <ac:chgData name="Tanveer Rahman" userId="b9e812219a1db5d0" providerId="LiveId" clId="{B449DAF8-D16F-42EE-A4B0-6C0967EADD20}" dt="2024-09-19T17:14:19.867" v="671" actId="14100"/>
          <ac:picMkLst>
            <pc:docMk/>
            <pc:sldMk cId="2649869804" sldId="280"/>
            <ac:picMk id="10" creationId="{96BB4E51-4E74-B31E-0541-1395878DAD3C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15:06.665" v="672" actId="47"/>
        <pc:sldMkLst>
          <pc:docMk/>
          <pc:sldMk cId="1980346643" sldId="281"/>
        </pc:sldMkLst>
        <pc:spChg chg="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2" creationId="{47487806-41EC-2B7D-B720-952EF13700A1}"/>
          </ac:spMkLst>
        </pc:spChg>
        <pc:spChg chg="del">
          <ac:chgData name="Tanveer Rahman" userId="b9e812219a1db5d0" providerId="LiveId" clId="{B449DAF8-D16F-42EE-A4B0-6C0967EADD20}" dt="2024-09-14T14:13:00.635" v="257"/>
          <ac:spMkLst>
            <pc:docMk/>
            <pc:sldMk cId="1980346643" sldId="281"/>
            <ac:spMk id="3" creationId="{3E626D2B-5E96-3466-6AA2-E8791087186A}"/>
          </ac:spMkLst>
        </pc:spChg>
        <pc:spChg chg="add del 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4" creationId="{03F964E0-E522-2261-AD97-1082F29C1C7D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0" creationId="{C4474318-9BA9-4C58-85CC-EAF141DDB165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2" creationId="{9F9F0D99-A2D7-4650-BA53-99550E8F6808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4" creationId="{9ADBC609-A264-4706-8FCD-C3B072E7CF0B}"/>
          </ac:spMkLst>
        </pc:spChg>
        <pc:graphicFrameChg chg="add mod">
          <ac:chgData name="Tanveer Rahman" userId="b9e812219a1db5d0" providerId="LiveId" clId="{B449DAF8-D16F-42EE-A4B0-6C0967EADD20}" dt="2024-09-14T14:38:20.885" v="301" actId="20577"/>
          <ac:graphicFrameMkLst>
            <pc:docMk/>
            <pc:sldMk cId="1980346643" sldId="281"/>
            <ac:graphicFrameMk id="6" creationId="{FA7E51B1-4E66-3EE9-DED1-2D153BDA6087}"/>
          </ac:graphicFrameMkLst>
        </pc:graphicFrameChg>
      </pc:sldChg>
      <pc:sldChg chg="addSp delSp modSp new mod">
        <pc:chgData name="Tanveer Rahman" userId="b9e812219a1db5d0" providerId="LiveId" clId="{B449DAF8-D16F-42EE-A4B0-6C0967EADD20}" dt="2024-09-19T17:17:55.067" v="698" actId="20577"/>
        <pc:sldMkLst>
          <pc:docMk/>
          <pc:sldMk cId="1635262452" sldId="282"/>
        </pc:sldMkLst>
        <pc:spChg chg="mod">
          <ac:chgData name="Tanveer Rahman" userId="b9e812219a1db5d0" providerId="LiveId" clId="{B449DAF8-D16F-42EE-A4B0-6C0967EADD20}" dt="2024-09-19T17:15:29.324" v="675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B449DAF8-D16F-42EE-A4B0-6C0967EADD20}" dt="2024-09-14T14:39:16.637" v="304" actId="22"/>
          <ac:spMkLst>
            <pc:docMk/>
            <pc:sldMk cId="1635262452" sldId="282"/>
            <ac:spMk id="3" creationId="{7FF0B589-52E1-659D-C27F-7BDD05E956BD}"/>
          </ac:spMkLst>
        </pc:spChg>
        <pc:spChg chg="add mod">
          <ac:chgData name="Tanveer Rahman" userId="b9e812219a1db5d0" providerId="LiveId" clId="{B449DAF8-D16F-42EE-A4B0-6C0967EADD20}" dt="2024-09-19T17:17:18.405" v="691"/>
          <ac:spMkLst>
            <pc:docMk/>
            <pc:sldMk cId="1635262452" sldId="282"/>
            <ac:spMk id="4" creationId="{43ED18E3-A783-3B86-D528-D37E6A1ADCE6}"/>
          </ac:spMkLst>
        </pc:spChg>
        <pc:spChg chg="add mod">
          <ac:chgData name="Tanveer Rahman" userId="b9e812219a1db5d0" providerId="LiveId" clId="{B449DAF8-D16F-42EE-A4B0-6C0967EADD20}" dt="2024-09-19T17:17:55.067" v="698" actId="20577"/>
          <ac:spMkLst>
            <pc:docMk/>
            <pc:sldMk cId="1635262452" sldId="282"/>
            <ac:spMk id="7" creationId="{AAC9D5EF-7A70-393B-1BBD-CB48BE608D09}"/>
          </ac:spMkLst>
        </pc:spChg>
        <pc:picChg chg="add del mod ord">
          <ac:chgData name="Tanveer Rahman" userId="b9e812219a1db5d0" providerId="LiveId" clId="{B449DAF8-D16F-42EE-A4B0-6C0967EADD20}" dt="2024-09-19T17:15:32.010" v="676" actId="478"/>
          <ac:picMkLst>
            <pc:docMk/>
            <pc:sldMk cId="1635262452" sldId="282"/>
            <ac:picMk id="5" creationId="{F8F13C3F-670A-83E9-3A37-42E75C360C95}"/>
          </ac:picMkLst>
        </pc:picChg>
        <pc:picChg chg="add mod">
          <ac:chgData name="Tanveer Rahman" userId="b9e812219a1db5d0" providerId="LiveId" clId="{B449DAF8-D16F-42EE-A4B0-6C0967EADD20}" dt="2024-09-19T17:17:40.938" v="695" actId="14100"/>
          <ac:picMkLst>
            <pc:docMk/>
            <pc:sldMk cId="1635262452" sldId="282"/>
            <ac:picMk id="8" creationId="{716C2D10-64CF-B327-4F43-7C4434261D49}"/>
          </ac:picMkLst>
        </pc:picChg>
      </pc:sldChg>
      <pc:sldChg chg="addSp delSp modSp new mod setBg">
        <pc:chgData name="Tanveer Rahman" userId="b9e812219a1db5d0" providerId="LiveId" clId="{B449DAF8-D16F-42EE-A4B0-6C0967EADD20}" dt="2024-09-19T17:24:19.945" v="721" actId="2711"/>
        <pc:sldMkLst>
          <pc:docMk/>
          <pc:sldMk cId="2824127553" sldId="283"/>
        </pc:sldMkLst>
        <pc:spChg chg="mod">
          <ac:chgData name="Tanveer Rahman" userId="b9e812219a1db5d0" providerId="LiveId" clId="{B449DAF8-D16F-42EE-A4B0-6C0967EADD20}" dt="2024-09-19T17:18:51.865" v="699"/>
          <ac:spMkLst>
            <pc:docMk/>
            <pc:sldMk cId="2824127553" sldId="283"/>
            <ac:spMk id="2" creationId="{5A1772BB-0BE5-81B9-6793-47C4B23C6EFD}"/>
          </ac:spMkLst>
        </pc:spChg>
        <pc:spChg chg="del mo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3" creationId="{B8378530-5857-A48F-4A85-48C242DA566D}"/>
          </ac:spMkLst>
        </pc:spChg>
        <pc:spChg chg="add">
          <ac:chgData name="Tanveer Rahman" userId="b9e812219a1db5d0" providerId="LiveId" clId="{B449DAF8-D16F-42EE-A4B0-6C0967EADD20}" dt="2024-09-14T14:41:55.735" v="325"/>
          <ac:spMkLst>
            <pc:docMk/>
            <pc:sldMk cId="2824127553" sldId="283"/>
            <ac:spMk id="4" creationId="{23D2F689-287A-8709-A1FD-8D3CD3577F3D}"/>
          </ac:spMkLst>
        </pc:spChg>
        <pc:spChg chg="add">
          <ac:chgData name="Tanveer Rahman" userId="b9e812219a1db5d0" providerId="LiveId" clId="{B449DAF8-D16F-42EE-A4B0-6C0967EADD20}" dt="2024-09-14T14:41:58.635" v="326"/>
          <ac:spMkLst>
            <pc:docMk/>
            <pc:sldMk cId="2824127553" sldId="283"/>
            <ac:spMk id="5" creationId="{AFA43F94-FF0B-220C-5395-56259CB3EDF1}"/>
          </ac:spMkLst>
        </pc:spChg>
        <pc:spChg chg="add">
          <ac:chgData name="Tanveer Rahman" userId="b9e812219a1db5d0" providerId="LiveId" clId="{B449DAF8-D16F-42EE-A4B0-6C0967EADD20}" dt="2024-09-14T14:42:09.548" v="327"/>
          <ac:spMkLst>
            <pc:docMk/>
            <pc:sldMk cId="2824127553" sldId="283"/>
            <ac:spMk id="6" creationId="{E373F392-FDB9-0F5C-3CC2-AB58D1DF6DF1}"/>
          </ac:spMkLst>
        </pc:spChg>
        <pc:spChg chg="ad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9" creationId="{BF7BC237-77DF-4DFB-94F7-DB493EDA1C7C}"/>
          </ac:spMkLst>
        </pc:spChg>
        <pc:graphicFrameChg chg="add mod modGraphic">
          <ac:chgData name="Tanveer Rahman" userId="b9e812219a1db5d0" providerId="LiveId" clId="{B449DAF8-D16F-42EE-A4B0-6C0967EADD20}" dt="2024-09-19T17:24:19.945" v="721" actId="2711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1190415266" sldId="284"/>
        </pc:sldMkLst>
        <pc:spChg chg="mod">
          <ac:chgData name="Tanveer Rahman" userId="b9e812219a1db5d0" providerId="LiveId" clId="{B449DAF8-D16F-42EE-A4B0-6C0967EADD20}" dt="2024-09-19T17:25:34.561" v="722"/>
          <ac:spMkLst>
            <pc:docMk/>
            <pc:sldMk cId="1190415266" sldId="284"/>
            <ac:spMk id="2" creationId="{4E9321C7-DD75-6446-BA33-E63AF93CBE79}"/>
          </ac:spMkLst>
        </pc:spChg>
        <pc:spChg chg="del">
          <ac:chgData name="Tanveer Rahman" userId="b9e812219a1db5d0" providerId="LiveId" clId="{B449DAF8-D16F-42EE-A4B0-6C0967EADD20}" dt="2024-09-14T14:47:23.527" v="407" actId="22"/>
          <ac:spMkLst>
            <pc:docMk/>
            <pc:sldMk cId="1190415266" sldId="284"/>
            <ac:spMk id="3" creationId="{23EE6021-7228-7A1B-3307-5CF52A39187E}"/>
          </ac:spMkLst>
        </pc:spChg>
        <pc:spChg chg="add mod">
          <ac:chgData name="Tanveer Rahman" userId="b9e812219a1db5d0" providerId="LiveId" clId="{B449DAF8-D16F-42EE-A4B0-6C0967EADD20}" dt="2024-09-19T17:30:10.308" v="783" actId="20577"/>
          <ac:spMkLst>
            <pc:docMk/>
            <pc:sldMk cId="1190415266" sldId="284"/>
            <ac:spMk id="4" creationId="{3286BB84-B95D-27D0-2AC3-7FCE139C9EE1}"/>
          </ac:spMkLst>
        </pc:spChg>
        <pc:spChg chg="add del mod">
          <ac:chgData name="Tanveer Rahman" userId="b9e812219a1db5d0" providerId="LiveId" clId="{B449DAF8-D16F-42EE-A4B0-6C0967EADD20}" dt="2024-09-19T17:26:22.892" v="726" actId="478"/>
          <ac:spMkLst>
            <pc:docMk/>
            <pc:sldMk cId="1190415266" sldId="284"/>
            <ac:spMk id="8" creationId="{5306B20A-4443-8C9D-A864-226405AE7743}"/>
          </ac:spMkLst>
        </pc:spChg>
        <pc:spChg chg="add del mod">
          <ac:chgData name="Tanveer Rahman" userId="b9e812219a1db5d0" providerId="LiveId" clId="{B449DAF8-D16F-42EE-A4B0-6C0967EADD20}" dt="2024-09-19T17:26:25.298" v="727" actId="478"/>
          <ac:spMkLst>
            <pc:docMk/>
            <pc:sldMk cId="1190415266" sldId="284"/>
            <ac:spMk id="13" creationId="{7FF1F36B-41F1-B4C4-B9FA-CB7B2335F4C1}"/>
          </ac:spMkLst>
        </pc:spChg>
        <pc:picChg chg="add del mod ord">
          <ac:chgData name="Tanveer Rahman" userId="b9e812219a1db5d0" providerId="LiveId" clId="{B449DAF8-D16F-42EE-A4B0-6C0967EADD20}" dt="2024-09-19T17:26:04.968" v="723" actId="478"/>
          <ac:picMkLst>
            <pc:docMk/>
            <pc:sldMk cId="1190415266" sldId="284"/>
            <ac:picMk id="5" creationId="{052E05BC-DFC3-B942-84D8-448826382E2A}"/>
          </ac:picMkLst>
        </pc:picChg>
        <pc:picChg chg="add mod">
          <ac:chgData name="Tanveer Rahman" userId="b9e812219a1db5d0" providerId="LiveId" clId="{B449DAF8-D16F-42EE-A4B0-6C0967EADD20}" dt="2024-09-19T17:30:29.261" v="786" actId="1076"/>
          <ac:picMkLst>
            <pc:docMk/>
            <pc:sldMk cId="1190415266" sldId="284"/>
            <ac:picMk id="7" creationId="{3E7FB312-5FCA-8C03-416D-59F196E5F055}"/>
          </ac:picMkLst>
        </pc:picChg>
        <pc:picChg chg="add del mod">
          <ac:chgData name="Tanveer Rahman" userId="b9e812219a1db5d0" providerId="LiveId" clId="{B449DAF8-D16F-42EE-A4B0-6C0967EADD20}" dt="2024-09-14T14:51:07.794" v="423" actId="478"/>
          <ac:picMkLst>
            <pc:docMk/>
            <pc:sldMk cId="1190415266" sldId="284"/>
            <ac:picMk id="7" creationId="{7DF31358-5739-C351-87E6-8C78AFA3DD8F}"/>
          </ac:picMkLst>
        </pc:picChg>
        <pc:picChg chg="add mod">
          <ac:chgData name="Tanveer Rahman" userId="b9e812219a1db5d0" providerId="LiveId" clId="{B449DAF8-D16F-42EE-A4B0-6C0967EADD20}" dt="2024-09-19T17:33:32.045" v="790" actId="14100"/>
          <ac:picMkLst>
            <pc:docMk/>
            <pc:sldMk cId="1190415266" sldId="284"/>
            <ac:picMk id="10" creationId="{3B39E221-4551-4B4A-D1E4-E2A1FB580A54}"/>
          </ac:picMkLst>
        </pc:picChg>
        <pc:picChg chg="add del mod">
          <ac:chgData name="Tanveer Rahman" userId="b9e812219a1db5d0" providerId="LiveId" clId="{B449DAF8-D16F-42EE-A4B0-6C0967EADD20}" dt="2024-09-14T14:51:26.967" v="429" actId="478"/>
          <ac:picMkLst>
            <pc:docMk/>
            <pc:sldMk cId="1190415266" sldId="284"/>
            <ac:picMk id="10" creationId="{B8B861E6-C57F-EFEB-9EB2-377B95216B53}"/>
          </ac:picMkLst>
        </pc:picChg>
        <pc:picChg chg="add del mod">
          <ac:chgData name="Tanveer Rahman" userId="b9e812219a1db5d0" providerId="LiveId" clId="{B449DAF8-D16F-42EE-A4B0-6C0967EADD20}" dt="2024-09-19T17:26:11.198" v="724" actId="478"/>
          <ac:picMkLst>
            <pc:docMk/>
            <pc:sldMk cId="1190415266" sldId="284"/>
            <ac:picMk id="12" creationId="{D2929E04-AD78-E7A8-9FCB-E5B3FA7BBF04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34:32.871" v="791" actId="47"/>
        <pc:sldMkLst>
          <pc:docMk/>
          <pc:sldMk cId="1441142565" sldId="285"/>
        </pc:sldMkLst>
        <pc:spChg chg="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2" creationId="{46EEBF34-B8BB-84AB-E8F8-A1E5D67073B7}"/>
          </ac:spMkLst>
        </pc:spChg>
        <pc:spChg chg="del">
          <ac:chgData name="Tanveer Rahman" userId="b9e812219a1db5d0" providerId="LiveId" clId="{B449DAF8-D16F-42EE-A4B0-6C0967EADD20}" dt="2024-09-14T14:53:24.241" v="441"/>
          <ac:spMkLst>
            <pc:docMk/>
            <pc:sldMk cId="1441142565" sldId="285"/>
            <ac:spMk id="3" creationId="{A0B1EE92-4AC0-3199-AC99-FB832CA8D211}"/>
          </ac:spMkLst>
        </pc:spChg>
        <pc:spChg chg="add del 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4" creationId="{74A0ED81-E7BF-35B5-D28D-58FE5154B2DC}"/>
          </ac:spMkLst>
        </pc:spChg>
        <pc:spChg chg="add del">
          <ac:chgData name="Tanveer Rahman" userId="b9e812219a1db5d0" providerId="LiveId" clId="{B449DAF8-D16F-42EE-A4B0-6C0967EADD20}" dt="2024-09-14T14:53:41.158" v="443" actId="26606"/>
          <ac:spMkLst>
            <pc:docMk/>
            <pc:sldMk cId="1441142565" sldId="285"/>
            <ac:spMk id="10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53:43.415" v="445" actId="26606"/>
          <ac:spMkLst>
            <pc:docMk/>
            <pc:sldMk cId="1441142565" sldId="285"/>
            <ac:spMk id="12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3:44.791" v="447" actId="26606"/>
          <ac:spMkLst>
            <pc:docMk/>
            <pc:sldMk cId="1441142565" sldId="285"/>
            <ac:spMk id="15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18" creationId="{AD30EFE3-9611-4841-9BC3-E51D7A359650}"/>
          </ac:spMkLst>
        </pc:spChg>
        <pc:graphicFrameChg chg="add del">
          <ac:chgData name="Tanveer Rahman" userId="b9e812219a1db5d0" providerId="LiveId" clId="{B449DAF8-D16F-42EE-A4B0-6C0967EADD20}" dt="2024-09-14T14:53:41.158" v="443" actId="26606"/>
          <ac:graphicFrameMkLst>
            <pc:docMk/>
            <pc:sldMk cId="1441142565" sldId="285"/>
            <ac:graphicFrameMk id="6" creationId="{E37E56C4-CF10-72DB-737A-C785B723C3CA}"/>
          </ac:graphicFrameMkLst>
        </pc:graphicFrameChg>
        <pc:graphicFrameChg chg="add del">
          <ac:chgData name="Tanveer Rahman" userId="b9e812219a1db5d0" providerId="LiveId" clId="{B449DAF8-D16F-42EE-A4B0-6C0967EADD20}" dt="2024-09-14T14:53:43.415" v="445" actId="26606"/>
          <ac:graphicFrameMkLst>
            <pc:docMk/>
            <pc:sldMk cId="1441142565" sldId="285"/>
            <ac:graphicFrameMk id="13" creationId="{24388292-1149-E25B-2A40-D63D789E6667}"/>
          </ac:graphicFrameMkLst>
        </pc:graphicFrameChg>
        <pc:graphicFrameChg chg="add del">
          <ac:chgData name="Tanveer Rahman" userId="b9e812219a1db5d0" providerId="LiveId" clId="{B449DAF8-D16F-42EE-A4B0-6C0967EADD20}" dt="2024-09-14T14:53:44.791" v="447" actId="26606"/>
          <ac:graphicFrameMkLst>
            <pc:docMk/>
            <pc:sldMk cId="1441142565" sldId="285"/>
            <ac:graphicFrameMk id="16" creationId="{9B670118-34F5-D6E8-8A34-336FE422C3D5}"/>
          </ac:graphicFrameMkLst>
        </pc:graphicFrameChg>
        <pc:graphicFrameChg chg="add mod modGraphic">
          <ac:chgData name="Tanveer Rahman" userId="b9e812219a1db5d0" providerId="LiveId" clId="{B449DAF8-D16F-42EE-A4B0-6C0967EADD20}" dt="2024-09-14T14:54:44.662" v="452" actId="207"/>
          <ac:graphicFrameMkLst>
            <pc:docMk/>
            <pc:sldMk cId="1441142565" sldId="285"/>
            <ac:graphicFrameMk id="19" creationId="{E37E56C4-CF10-72DB-737A-C785B723C3CA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2711411429" sldId="286"/>
        </pc:sldMkLst>
        <pc:spChg chg="mod">
          <ac:chgData name="Tanveer Rahman" userId="b9e812219a1db5d0" providerId="LiveId" clId="{B449DAF8-D16F-42EE-A4B0-6C0967EADD20}" dt="2024-09-19T17:34:54.971" v="801" actId="20577"/>
          <ac:spMkLst>
            <pc:docMk/>
            <pc:sldMk cId="2711411429" sldId="286"/>
            <ac:spMk id="2" creationId="{2465671B-8942-1684-7A67-5FC106BC48A9}"/>
          </ac:spMkLst>
        </pc:spChg>
        <pc:spChg chg="del">
          <ac:chgData name="Tanveer Rahman" userId="b9e812219a1db5d0" providerId="LiveId" clId="{B449DAF8-D16F-42EE-A4B0-6C0967EADD20}" dt="2024-09-14T14:55:35.833" v="466" actId="22"/>
          <ac:spMkLst>
            <pc:docMk/>
            <pc:sldMk cId="2711411429" sldId="286"/>
            <ac:spMk id="3" creationId="{A71482F4-2BBA-22FC-0D8F-840B8B3F7528}"/>
          </ac:spMkLst>
        </pc:spChg>
        <pc:spChg chg="add del mod">
          <ac:chgData name="Tanveer Rahman" userId="b9e812219a1db5d0" providerId="LiveId" clId="{B449DAF8-D16F-42EE-A4B0-6C0967EADD20}" dt="2024-09-19T17:36:15.241" v="826"/>
          <ac:spMkLst>
            <pc:docMk/>
            <pc:sldMk cId="2711411429" sldId="286"/>
            <ac:spMk id="4" creationId="{DA57DBAF-F5AF-9CBB-C146-09E831AFCE55}"/>
          </ac:spMkLst>
        </pc:spChg>
        <pc:spChg chg="add">
          <ac:chgData name="Tanveer Rahman" userId="b9e812219a1db5d0" providerId="LiveId" clId="{B449DAF8-D16F-42EE-A4B0-6C0967EADD20}" dt="2024-09-19T17:35:51.976" v="813"/>
          <ac:spMkLst>
            <pc:docMk/>
            <pc:sldMk cId="2711411429" sldId="286"/>
            <ac:spMk id="6" creationId="{F8965CB4-D549-F563-8B34-D62C6E017141}"/>
          </ac:spMkLst>
        </pc:spChg>
        <pc:spChg chg="add del mod">
          <ac:chgData name="Tanveer Rahman" userId="b9e812219a1db5d0" providerId="LiveId" clId="{B449DAF8-D16F-42EE-A4B0-6C0967EADD20}" dt="2024-09-19T17:37:05.376" v="831" actId="478"/>
          <ac:spMkLst>
            <pc:docMk/>
            <pc:sldMk cId="2711411429" sldId="286"/>
            <ac:spMk id="7" creationId="{438C1980-7AE1-6B4D-DCBE-4FAD44879A8A}"/>
          </ac:spMkLst>
        </pc:spChg>
        <pc:spChg chg="add">
          <ac:chgData name="Tanveer Rahman" userId="b9e812219a1db5d0" providerId="LiveId" clId="{B449DAF8-D16F-42EE-A4B0-6C0967EADD20}" dt="2024-09-19T17:35:58.789" v="816"/>
          <ac:spMkLst>
            <pc:docMk/>
            <pc:sldMk cId="2711411429" sldId="286"/>
            <ac:spMk id="8" creationId="{F5A77E60-AE75-F0A3-055E-B2C0079D7A5B}"/>
          </ac:spMkLst>
        </pc:spChg>
        <pc:spChg chg="add">
          <ac:chgData name="Tanveer Rahman" userId="b9e812219a1db5d0" providerId="LiveId" clId="{B449DAF8-D16F-42EE-A4B0-6C0967EADD20}" dt="2024-09-19T17:36:05.546" v="817"/>
          <ac:spMkLst>
            <pc:docMk/>
            <pc:sldMk cId="2711411429" sldId="286"/>
            <ac:spMk id="9" creationId="{5FB5172F-2F4A-DD72-26F3-C5F59FF65E2D}"/>
          </ac:spMkLst>
        </pc:spChg>
        <pc:spChg chg="add mod">
          <ac:chgData name="Tanveer Rahman" userId="b9e812219a1db5d0" providerId="LiveId" clId="{B449DAF8-D16F-42EE-A4B0-6C0967EADD20}" dt="2024-09-19T17:38:11.264" v="842" actId="20577"/>
          <ac:spMkLst>
            <pc:docMk/>
            <pc:sldMk cId="2711411429" sldId="286"/>
            <ac:spMk id="10" creationId="{764A2550-00CA-8F7D-8841-7EAA7B2B7213}"/>
          </ac:spMkLst>
        </pc:spChg>
        <pc:picChg chg="add del mod ord">
          <ac:chgData name="Tanveer Rahman" userId="b9e812219a1db5d0" providerId="LiveId" clId="{B449DAF8-D16F-42EE-A4B0-6C0967EADD20}" dt="2024-09-19T17:34:58.487" v="802" actId="478"/>
          <ac:picMkLst>
            <pc:docMk/>
            <pc:sldMk cId="2711411429" sldId="286"/>
            <ac:picMk id="5" creationId="{FED99E31-D4AF-4B41-568B-AE65DA1CC72D}"/>
          </ac:picMkLst>
        </pc:picChg>
      </pc:sldChg>
      <pc:sldChg chg="addSp delSp modSp new mod ord setBg">
        <pc:chgData name="Tanveer Rahman" userId="b9e812219a1db5d0" providerId="LiveId" clId="{B449DAF8-D16F-42EE-A4B0-6C0967EADD20}" dt="2024-09-19T17:42:21.364" v="886"/>
        <pc:sldMkLst>
          <pc:docMk/>
          <pc:sldMk cId="1159926968" sldId="287"/>
        </pc:sldMkLst>
        <pc:spChg chg="mod">
          <ac:chgData name="Tanveer Rahman" userId="b9e812219a1db5d0" providerId="LiveId" clId="{B449DAF8-D16F-42EE-A4B0-6C0967EADD20}" dt="2024-09-19T17:39:56.320" v="871" actId="1076"/>
          <ac:spMkLst>
            <pc:docMk/>
            <pc:sldMk cId="1159926968" sldId="287"/>
            <ac:spMk id="2" creationId="{1637915B-9CFB-025C-58BE-A60CAA29071B}"/>
          </ac:spMkLst>
        </pc:spChg>
        <pc:spChg chg="del">
          <ac:chgData name="Tanveer Rahman" userId="b9e812219a1db5d0" providerId="LiveId" clId="{B449DAF8-D16F-42EE-A4B0-6C0967EADD20}" dt="2024-09-14T14:58:02.452" v="486"/>
          <ac:spMkLst>
            <pc:docMk/>
            <pc:sldMk cId="1159926968" sldId="287"/>
            <ac:spMk id="3" creationId="{40E3C9C9-51C1-AACE-6BF0-A7921C7AC3D4}"/>
          </ac:spMkLst>
        </pc:spChg>
        <pc:spChg chg="add del mo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4" creationId="{1CD8F5CE-DB7E-AA97-205C-C8676AB8A443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9" creationId="{6795E2AC-53C4-48AB-A681-BAF4A9F98CB9}"/>
          </ac:spMkLst>
        </pc:spChg>
        <pc:spChg chg="ad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10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1" creationId="{881A9CD8-5D8E-48DD-B6AE-196C15A2167F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3" creationId="{4D4029AB-A2F8-4F5D-BC7C-A0F1F66599B9}"/>
          </ac:spMkLst>
        </pc:spChg>
        <pc:graphicFrameChg chg="add mod">
          <ac:chgData name="Tanveer Rahman" userId="b9e812219a1db5d0" providerId="LiveId" clId="{B449DAF8-D16F-42EE-A4B0-6C0967EADD20}" dt="2024-09-19T17:39:55.326" v="870" actId="113"/>
          <ac:graphicFrameMkLst>
            <pc:docMk/>
            <pc:sldMk cId="1159926968" sldId="287"/>
            <ac:graphicFrameMk id="6" creationId="{8F404857-84A6-65D7-1B01-B48D5D02A5C2}"/>
          </ac:graphicFrameMkLst>
        </pc:graphicFrameChg>
      </pc:sldChg>
      <pc:sldChg chg="new del">
        <pc:chgData name="Tanveer Rahman" userId="b9e812219a1db5d0" providerId="LiveId" clId="{B449DAF8-D16F-42EE-A4B0-6C0967EADD20}" dt="2024-09-14T14:57:53.018" v="477" actId="680"/>
        <pc:sldMkLst>
          <pc:docMk/>
          <pc:sldMk cId="3661490043" sldId="287"/>
        </pc:sldMkLst>
      </pc:sldChg>
    </pc:docChg>
  </pc:docChgLst>
  <pc:docChgLst>
    <pc:chgData name="Tanveer Rahman" userId="b9e812219a1db5d0" providerId="LiveId" clId="{9655C8D1-C5BA-4ECE-A970-6BB4D195B8AB}"/>
    <pc:docChg chg="undo redo custSel addSld delSld modSld sldOrd modSection">
      <pc:chgData name="Tanveer Rahman" userId="b9e812219a1db5d0" providerId="LiveId" clId="{9655C8D1-C5BA-4ECE-A970-6BB4D195B8AB}" dt="2024-09-21T15:04:24.225" v="1129" actId="20577"/>
      <pc:docMkLst>
        <pc:docMk/>
      </pc:docMkLst>
      <pc:sldChg chg="modSp mod modAnim">
        <pc:chgData name="Tanveer Rahman" userId="b9e812219a1db5d0" providerId="LiveId" clId="{9655C8D1-C5BA-4ECE-A970-6BB4D195B8AB}" dt="2024-09-21T15:04:24.225" v="1129" actId="20577"/>
        <pc:sldMkLst>
          <pc:docMk/>
          <pc:sldMk cId="3508605874" sldId="256"/>
        </pc:sldMkLst>
        <pc:spChg chg="mod">
          <ac:chgData name="Tanveer Rahman" userId="b9e812219a1db5d0" providerId="LiveId" clId="{9655C8D1-C5BA-4ECE-A970-6BB4D195B8AB}" dt="2024-09-21T08:17:16.095" v="55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9655C8D1-C5BA-4ECE-A970-6BB4D195B8AB}" dt="2024-09-21T08:17:31.649" v="61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9655C8D1-C5BA-4ECE-A970-6BB4D195B8AB}" dt="2024-09-21T15:04:24.225" v="1129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9655C8D1-C5BA-4ECE-A970-6BB4D195B8AB}" dt="2024-09-21T08:23:02.290" v="276" actId="20577"/>
        <pc:sldMkLst>
          <pc:docMk/>
          <pc:sldMk cId="1661767384" sldId="279"/>
        </pc:sldMkLst>
        <pc:spChg chg="mod">
          <ac:chgData name="Tanveer Rahman" userId="b9e812219a1db5d0" providerId="LiveId" clId="{9655C8D1-C5BA-4ECE-A970-6BB4D195B8AB}" dt="2024-09-21T08:20:00.165" v="134" actId="20577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9655C8D1-C5BA-4ECE-A970-6BB4D195B8AB}" dt="2024-09-21T08:23:02.290" v="276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9655C8D1-C5BA-4ECE-A970-6BB4D195B8AB}" dt="2024-09-21T08:55:27.435" v="632" actId="20577"/>
        <pc:sldMkLst>
          <pc:docMk/>
          <pc:sldMk cId="1635262452" sldId="282"/>
        </pc:sldMkLst>
        <pc:spChg chg="mod">
          <ac:chgData name="Tanveer Rahman" userId="b9e812219a1db5d0" providerId="LiveId" clId="{9655C8D1-C5BA-4ECE-A970-6BB4D195B8AB}" dt="2024-09-21T08:48:14.862" v="485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9655C8D1-C5BA-4ECE-A970-6BB4D195B8AB}" dt="2024-09-21T08:55:27.435" v="632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del">
        <pc:chgData name="Tanveer Rahman" userId="b9e812219a1db5d0" providerId="LiveId" clId="{9655C8D1-C5BA-4ECE-A970-6BB4D195B8AB}" dt="2024-09-21T08:19:14.758" v="86" actId="47"/>
        <pc:sldMkLst>
          <pc:docMk/>
          <pc:sldMk cId="2711411429" sldId="286"/>
        </pc:sldMkLst>
      </pc:sldChg>
      <pc:sldChg chg="del">
        <pc:chgData name="Tanveer Rahman" userId="b9e812219a1db5d0" providerId="LiveId" clId="{9655C8D1-C5BA-4ECE-A970-6BB4D195B8AB}" dt="2024-09-21T08:19:14.232" v="85" actId="47"/>
        <pc:sldMkLst>
          <pc:docMk/>
          <pc:sldMk cId="2622895799" sldId="288"/>
        </pc:sldMkLst>
      </pc:sldChg>
      <pc:sldChg chg="del">
        <pc:chgData name="Tanveer Rahman" userId="b9e812219a1db5d0" providerId="LiveId" clId="{9655C8D1-C5BA-4ECE-A970-6BB4D195B8AB}" dt="2024-09-21T08:19:15.470" v="87" actId="47"/>
        <pc:sldMkLst>
          <pc:docMk/>
          <pc:sldMk cId="3461950675" sldId="289"/>
        </pc:sldMkLst>
      </pc:sldChg>
      <pc:sldChg chg="del">
        <pc:chgData name="Tanveer Rahman" userId="b9e812219a1db5d0" providerId="LiveId" clId="{9655C8D1-C5BA-4ECE-A970-6BB4D195B8AB}" dt="2024-09-21T08:19:15.706" v="88" actId="47"/>
        <pc:sldMkLst>
          <pc:docMk/>
          <pc:sldMk cId="3805431316" sldId="290"/>
        </pc:sldMkLst>
      </pc:sldChg>
      <pc:sldChg chg="del">
        <pc:chgData name="Tanveer Rahman" userId="b9e812219a1db5d0" providerId="LiveId" clId="{9655C8D1-C5BA-4ECE-A970-6BB4D195B8AB}" dt="2024-09-21T08:19:15.885" v="89" actId="47"/>
        <pc:sldMkLst>
          <pc:docMk/>
          <pc:sldMk cId="3232377008" sldId="291"/>
        </pc:sldMkLst>
      </pc:sldChg>
      <pc:sldChg chg="del">
        <pc:chgData name="Tanveer Rahman" userId="b9e812219a1db5d0" providerId="LiveId" clId="{9655C8D1-C5BA-4ECE-A970-6BB4D195B8AB}" dt="2024-09-21T08:19:16.738" v="91" actId="47"/>
        <pc:sldMkLst>
          <pc:docMk/>
          <pc:sldMk cId="738376830" sldId="292"/>
        </pc:sldMkLst>
      </pc:sldChg>
      <pc:sldChg chg="del">
        <pc:chgData name="Tanveer Rahman" userId="b9e812219a1db5d0" providerId="LiveId" clId="{9655C8D1-C5BA-4ECE-A970-6BB4D195B8AB}" dt="2024-09-21T08:19:16.061" v="90" actId="47"/>
        <pc:sldMkLst>
          <pc:docMk/>
          <pc:sldMk cId="3051086967" sldId="294"/>
        </pc:sldMkLst>
      </pc:sldChg>
      <pc:sldChg chg="del">
        <pc:chgData name="Tanveer Rahman" userId="b9e812219a1db5d0" providerId="LiveId" clId="{9655C8D1-C5BA-4ECE-A970-6BB4D195B8AB}" dt="2024-09-21T08:19:17.663" v="93" actId="47"/>
        <pc:sldMkLst>
          <pc:docMk/>
          <pc:sldMk cId="2383588863" sldId="295"/>
        </pc:sldMkLst>
      </pc:sldChg>
      <pc:sldChg chg="del">
        <pc:chgData name="Tanveer Rahman" userId="b9e812219a1db5d0" providerId="LiveId" clId="{9655C8D1-C5BA-4ECE-A970-6BB4D195B8AB}" dt="2024-09-21T08:19:17.192" v="92" actId="47"/>
        <pc:sldMkLst>
          <pc:docMk/>
          <pc:sldMk cId="2065918430" sldId="297"/>
        </pc:sldMkLst>
      </pc:sldChg>
      <pc:sldChg chg="del">
        <pc:chgData name="Tanveer Rahman" userId="b9e812219a1db5d0" providerId="LiveId" clId="{9655C8D1-C5BA-4ECE-A970-6BB4D195B8AB}" dt="2024-09-21T09:37:57.386" v="907" actId="47"/>
        <pc:sldMkLst>
          <pc:docMk/>
          <pc:sldMk cId="3056543191" sldId="298"/>
        </pc:sldMkLst>
      </pc:sldChg>
      <pc:sldChg chg="addSp delSp modSp new mod setBg">
        <pc:chgData name="Tanveer Rahman" userId="b9e812219a1db5d0" providerId="LiveId" clId="{9655C8D1-C5BA-4ECE-A970-6BB4D195B8AB}" dt="2024-09-21T08:18:51.527" v="84" actId="20577"/>
        <pc:sldMkLst>
          <pc:docMk/>
          <pc:sldMk cId="4018513048" sldId="299"/>
        </pc:sldMkLst>
        <pc:spChg chg="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2" creationId="{6596EC65-E7B5-40ED-9C6D-F2BC3FB19372}"/>
          </ac:spMkLst>
        </pc:spChg>
        <pc:spChg chg="del">
          <ac:chgData name="Tanveer Rahman" userId="b9e812219a1db5d0" providerId="LiveId" clId="{9655C8D1-C5BA-4ECE-A970-6BB4D195B8AB}" dt="2024-09-21T08:17:58.032" v="64"/>
          <ac:spMkLst>
            <pc:docMk/>
            <pc:sldMk cId="4018513048" sldId="299"/>
            <ac:spMk id="3" creationId="{7BDE03C0-6D77-0F95-A8B3-F18AA407B0C4}"/>
          </ac:spMkLst>
        </pc:spChg>
        <pc:spChg chg="add del 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4" creationId="{A1D81596-D1C4-49CD-A061-9F109D839532}"/>
          </ac:spMkLst>
        </pc:spChg>
        <pc:spChg chg="ad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10" creationId="{AD30EFE3-9611-4841-9BC3-E51D7A359650}"/>
          </ac:spMkLst>
        </pc:spChg>
        <pc:graphicFrameChg chg="add mod">
          <ac:chgData name="Tanveer Rahman" userId="b9e812219a1db5d0" providerId="LiveId" clId="{9655C8D1-C5BA-4ECE-A970-6BB4D195B8AB}" dt="2024-09-21T08:18:51.527" v="84" actId="2057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new del mod">
        <pc:chgData name="Tanveer Rahman" userId="b9e812219a1db5d0" providerId="LiveId" clId="{9655C8D1-C5BA-4ECE-A970-6BB4D195B8AB}" dt="2024-09-21T08:26:06.305" v="282" actId="2696"/>
        <pc:sldMkLst>
          <pc:docMk/>
          <pc:sldMk cId="2063069834" sldId="300"/>
        </pc:sldMkLst>
        <pc:spChg chg="mod">
          <ac:chgData name="Tanveer Rahman" userId="b9e812219a1db5d0" providerId="LiveId" clId="{9655C8D1-C5BA-4ECE-A970-6BB4D195B8AB}" dt="2024-09-21T08:26:00.289" v="281"/>
          <ac:spMkLst>
            <pc:docMk/>
            <pc:sldMk cId="2063069834" sldId="300"/>
            <ac:spMk id="2" creationId="{3411AFC7-5522-9936-2D41-E3E82C02A726}"/>
          </ac:spMkLst>
        </pc:spChg>
        <pc:spChg chg="mod">
          <ac:chgData name="Tanveer Rahman" userId="b9e812219a1db5d0" providerId="LiveId" clId="{9655C8D1-C5BA-4ECE-A970-6BB4D195B8AB}" dt="2024-09-21T08:25:58.203" v="280"/>
          <ac:spMkLst>
            <pc:docMk/>
            <pc:sldMk cId="2063069834" sldId="300"/>
            <ac:spMk id="3" creationId="{6CD77DA7-5319-0036-C6E8-F20C05175655}"/>
          </ac:spMkLst>
        </pc:spChg>
      </pc:sldChg>
      <pc:sldChg chg="modSp add mod">
        <pc:chgData name="Tanveer Rahman" userId="b9e812219a1db5d0" providerId="LiveId" clId="{9655C8D1-C5BA-4ECE-A970-6BB4D195B8AB}" dt="2024-09-21T08:37:06.264" v="403" actId="113"/>
        <pc:sldMkLst>
          <pc:docMk/>
          <pc:sldMk cId="2338296894" sldId="300"/>
        </pc:sldMkLst>
        <pc:spChg chg="mod">
          <ac:chgData name="Tanveer Rahman" userId="b9e812219a1db5d0" providerId="LiveId" clId="{9655C8D1-C5BA-4ECE-A970-6BB4D195B8AB}" dt="2024-09-21T08:26:20.805" v="284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37:06.264" v="403" actId="113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10.213" v="405" actId="680"/>
        <pc:sldMkLst>
          <pc:docMk/>
          <pc:sldMk cId="2370540158" sldId="301"/>
        </pc:sldMkLst>
      </pc:sldChg>
      <pc:sldChg chg="modSp add mod">
        <pc:chgData name="Tanveer Rahman" userId="b9e812219a1db5d0" providerId="LiveId" clId="{9655C8D1-C5BA-4ECE-A970-6BB4D195B8AB}" dt="2024-09-21T08:46:08.776" v="476"/>
        <pc:sldMkLst>
          <pc:docMk/>
          <pc:sldMk cId="3373664822" sldId="301"/>
        </pc:sldMkLst>
        <pc:spChg chg="mod">
          <ac:chgData name="Tanveer Rahman" userId="b9e812219a1db5d0" providerId="LiveId" clId="{9655C8D1-C5BA-4ECE-A970-6BB4D195B8AB}" dt="2024-09-21T08:38:33.033" v="409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46:08.776" v="476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25.949" v="407" actId="680"/>
        <pc:sldMkLst>
          <pc:docMk/>
          <pc:sldMk cId="4098671068" sldId="301"/>
        </pc:sldMkLst>
      </pc:sldChg>
      <pc:sldChg chg="addSp modSp new mod">
        <pc:chgData name="Tanveer Rahman" userId="b9e812219a1db5d0" providerId="LiveId" clId="{9655C8D1-C5BA-4ECE-A970-6BB4D195B8AB}" dt="2024-09-21T09:00:09.641" v="682" actId="20577"/>
        <pc:sldMkLst>
          <pc:docMk/>
          <pc:sldMk cId="3129355429" sldId="302"/>
        </pc:sldMkLst>
        <pc:spChg chg="mod">
          <ac:chgData name="Tanveer Rahman" userId="b9e812219a1db5d0" providerId="LiveId" clId="{9655C8D1-C5BA-4ECE-A970-6BB4D195B8AB}" dt="2024-09-21T08:57:16.763" v="639" actId="20577"/>
          <ac:spMkLst>
            <pc:docMk/>
            <pc:sldMk cId="3129355429" sldId="302"/>
            <ac:spMk id="2" creationId="{0F7AB698-1A12-783B-EEB4-1ABE13D3BAD7}"/>
          </ac:spMkLst>
        </pc:spChg>
        <pc:spChg chg="mod">
          <ac:chgData name="Tanveer Rahman" userId="b9e812219a1db5d0" providerId="LiveId" clId="{9655C8D1-C5BA-4ECE-A970-6BB4D195B8AB}" dt="2024-09-21T09:00:09.641" v="682" actId="20577"/>
          <ac:spMkLst>
            <pc:docMk/>
            <pc:sldMk cId="3129355429" sldId="302"/>
            <ac:spMk id="3" creationId="{CCE091B9-5C83-AB1E-CE8A-D68DA91092DD}"/>
          </ac:spMkLst>
        </pc:spChg>
        <pc:spChg chg="add">
          <ac:chgData name="Tanveer Rahman" userId="b9e812219a1db5d0" providerId="LiveId" clId="{9655C8D1-C5BA-4ECE-A970-6BB4D195B8AB}" dt="2024-09-21T08:58:22.014" v="661"/>
          <ac:spMkLst>
            <pc:docMk/>
            <pc:sldMk cId="3129355429" sldId="302"/>
            <ac:spMk id="4" creationId="{4783C138-4463-816A-D4BC-57FD7F2B524A}"/>
          </ac:spMkLst>
        </pc:spChg>
      </pc:sldChg>
      <pc:sldChg chg="addSp delSp modSp new mod setBg">
        <pc:chgData name="Tanveer Rahman" userId="b9e812219a1db5d0" providerId="LiveId" clId="{9655C8D1-C5BA-4ECE-A970-6BB4D195B8AB}" dt="2024-09-21T09:09:17.905" v="717" actId="113"/>
        <pc:sldMkLst>
          <pc:docMk/>
          <pc:sldMk cId="3505707627" sldId="303"/>
        </pc:sldMkLst>
        <pc:spChg chg="mod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" creationId="{8960C86F-2F7E-BFB0-D816-81ED23F98830}"/>
          </ac:spMkLst>
        </pc:spChg>
        <pc:spChg chg="add del mod">
          <ac:chgData name="Tanveer Rahman" userId="b9e812219a1db5d0" providerId="LiveId" clId="{9655C8D1-C5BA-4ECE-A970-6BB4D195B8AB}" dt="2024-09-21T09:02:01.002" v="692" actId="26606"/>
          <ac:spMkLst>
            <pc:docMk/>
            <pc:sldMk cId="3505707627" sldId="303"/>
            <ac:spMk id="3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1:53.914" v="687" actId="26606"/>
          <ac:spMkLst>
            <pc:docMk/>
            <pc:sldMk cId="3505707627" sldId="303"/>
            <ac:spMk id="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0" creationId="{E2A96188-384C-4341-9EEB-967A9341CD86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1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2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3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6" creationId="{280331C3-DDF5-48A9-8947-D71EAAFFAB0E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7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8" creationId="{C535A640-1948-4AFD-A0B7-19AFDA955322}"/>
          </ac:spMkLst>
        </pc:spChg>
        <pc:spChg chg="add del">
          <ac:chgData name="Tanveer Rahman" userId="b9e812219a1db5d0" providerId="LiveId" clId="{9655C8D1-C5BA-4ECE-A970-6BB4D195B8AB}" dt="2024-09-21T09:02:35.246" v="694" actId="26606"/>
          <ac:spMkLst>
            <pc:docMk/>
            <pc:sldMk cId="3505707627" sldId="303"/>
            <ac:spMk id="2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1.694" v="696" actId="26606"/>
          <ac:spMkLst>
            <pc:docMk/>
            <pc:sldMk cId="3505707627" sldId="303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9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1" creationId="{9F9F0D99-A2D7-4650-BA53-99550E8F6808}"/>
          </ac:spMkLst>
        </pc:spChg>
        <pc:graphicFrameChg chg="add del">
          <ac:chgData name="Tanveer Rahman" userId="b9e812219a1db5d0" providerId="LiveId" clId="{9655C8D1-C5BA-4ECE-A970-6BB4D195B8AB}" dt="2024-09-21T09:01:53.914" v="687" actId="26606"/>
          <ac:graphicFrameMkLst>
            <pc:docMk/>
            <pc:sldMk cId="3505707627" sldId="303"/>
            <ac:graphicFrameMk id="5" creationId="{9958F82A-7F4F-4600-A049-320B5D52CCD9}"/>
          </ac:graphicFrameMkLst>
        </pc:graphicFrameChg>
        <pc:graphicFrameChg chg="add del">
          <ac:chgData name="Tanveer Rahman" userId="b9e812219a1db5d0" providerId="LiveId" clId="{9655C8D1-C5BA-4ECE-A970-6BB4D195B8AB}" dt="2024-09-21T09:01:56.059" v="689" actId="26606"/>
          <ac:graphicFrameMkLst>
            <pc:docMk/>
            <pc:sldMk cId="3505707627" sldId="303"/>
            <ac:graphicFrameMk id="14" creationId="{FC58C28B-9D0A-DE3D-C29B-EBCFDDB59812}"/>
          </ac:graphicFrameMkLst>
        </pc:graphicFrameChg>
        <pc:graphicFrameChg chg="add mod modGraphic">
          <ac:chgData name="Tanveer Rahman" userId="b9e812219a1db5d0" providerId="LiveId" clId="{9655C8D1-C5BA-4ECE-A970-6BB4D195B8AB}" dt="2024-09-21T09:09:17.905" v="717" actId="113"/>
          <ac:graphicFrameMkLst>
            <pc:docMk/>
            <pc:sldMk cId="3505707627" sldId="303"/>
            <ac:graphicFrameMk id="20" creationId="{B4A64249-EFE0-CDD3-D790-AE98C23B9D90}"/>
          </ac:graphicFrameMkLst>
        </pc:graphicFrameChg>
        <pc:picChg chg="add mod">
          <ac:chgData name="Tanveer Rahman" userId="b9e812219a1db5d0" providerId="LiveId" clId="{9655C8D1-C5BA-4ECE-A970-6BB4D195B8AB}" dt="2024-09-21T09:08:20.187" v="712" actId="931"/>
          <ac:picMkLst>
            <pc:docMk/>
            <pc:sldMk cId="3505707627" sldId="303"/>
            <ac:picMk id="6" creationId="{84177193-8543-2DCE-5A00-E32C13384ADF}"/>
          </ac:picMkLst>
        </pc:picChg>
        <pc:picChg chg="add del">
          <ac:chgData name="Tanveer Rahman" userId="b9e812219a1db5d0" providerId="LiveId" clId="{9655C8D1-C5BA-4ECE-A970-6BB4D195B8AB}" dt="2024-09-21T09:02:00.993" v="691" actId="26606"/>
          <ac:picMkLst>
            <pc:docMk/>
            <pc:sldMk cId="3505707627" sldId="303"/>
            <ac:picMk id="7" creationId="{D7C321C6-8FF2-D29D-E716-24EB968B8607}"/>
          </ac:picMkLst>
        </pc:picChg>
      </pc:sldChg>
      <pc:sldChg chg="addSp delSp modSp new mod setBg">
        <pc:chgData name="Tanveer Rahman" userId="b9e812219a1db5d0" providerId="LiveId" clId="{9655C8D1-C5BA-4ECE-A970-6BB4D195B8AB}" dt="2024-09-21T09:22:50.815" v="799" actId="12269"/>
        <pc:sldMkLst>
          <pc:docMk/>
          <pc:sldMk cId="235978342" sldId="304"/>
        </pc:sldMkLst>
        <pc:spChg chg="mo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2" creationId="{49058C40-D8EF-C6A2-3552-E6E59CFB3C59}"/>
          </ac:spMkLst>
        </pc:spChg>
        <pc:spChg chg="add del">
          <ac:chgData name="Tanveer Rahman" userId="b9e812219a1db5d0" providerId="LiveId" clId="{9655C8D1-C5BA-4ECE-A970-6BB4D195B8AB}" dt="2024-09-21T09:10:17.665" v="722"/>
          <ac:spMkLst>
            <pc:docMk/>
            <pc:sldMk cId="235978342" sldId="304"/>
            <ac:spMk id="3" creationId="{D9D9DF97-4D2A-3E06-01B7-13E81614E60D}"/>
          </ac:spMkLst>
        </pc:spChg>
        <pc:spChg chg="add del mod">
          <ac:chgData name="Tanveer Rahman" userId="b9e812219a1db5d0" providerId="LiveId" clId="{9655C8D1-C5BA-4ECE-A970-6BB4D195B8AB}" dt="2024-09-21T09:11:01.693" v="736" actId="26606"/>
          <ac:spMkLst>
            <pc:docMk/>
            <pc:sldMk cId="235978342" sldId="304"/>
            <ac:spMk id="4" creationId="{33BC4EF1-1ADA-5043-FB97-9B72FD4106ED}"/>
          </ac:spMkLst>
        </pc:spChg>
        <pc:spChg chg="add del">
          <ac:chgData name="Tanveer Rahman" userId="b9e812219a1db5d0" providerId="LiveId" clId="{9655C8D1-C5BA-4ECE-A970-6BB4D195B8AB}" dt="2024-09-21T09:10:46.096" v="729" actId="26606"/>
          <ac:spMkLst>
            <pc:docMk/>
            <pc:sldMk cId="235978342" sldId="304"/>
            <ac:spMk id="10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0:51.602" v="731" actId="26606"/>
          <ac:spMkLst>
            <pc:docMk/>
            <pc:sldMk cId="235978342" sldId="304"/>
            <ac:spMk id="12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4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0:57.316" v="733" actId="26606"/>
          <ac:spMkLst>
            <pc:docMk/>
            <pc:sldMk cId="235978342" sldId="304"/>
            <ac:spMk id="1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5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6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4:35.609" v="738" actId="26606"/>
          <ac:spMkLst>
            <pc:docMk/>
            <pc:sldMk cId="235978342" sldId="304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2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29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0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1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2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3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5" creationId="{8A999995-1D1C-4F39-90BB-6C6361589FF6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6" creationId="{4170CBFC-D57B-44BB-A5FB-03860A53FFFA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7" creationId="{59B8D541-F0F1-448D-B481-76E8390D3633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39" creationId="{6795E2AC-53C4-48AB-A681-BAF4A9F98CB9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0" creationId="{5A016028-7ACB-48E8-9930-4666F8D47F66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1" creationId="{78A227CC-CFCF-494C-BFDB-192532C829D3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3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4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5:17.297" v="756" actId="26606"/>
          <ac:spMkLst>
            <pc:docMk/>
            <pc:sldMk cId="235978342" sldId="304"/>
            <ac:spMk id="47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6:17.110" v="764" actId="26606"/>
          <ac:spMkLst>
            <pc:docMk/>
            <pc:sldMk cId="235978342" sldId="304"/>
            <ac:spMk id="4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6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8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0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1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2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4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5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6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8.952" v="769" actId="26606"/>
          <ac:spMkLst>
            <pc:docMk/>
            <pc:sldMk cId="235978342" sldId="304"/>
            <ac:spMk id="7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3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5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2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4" creationId="{5F408001-0904-4508-B1EC-DE5E735F8EBA}"/>
          </ac:spMkLst>
        </pc:spChg>
        <pc:spChg chg="ad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86" creationId="{AD30EFE3-9611-4841-9BC3-E51D7A359650}"/>
          </ac:spMkLst>
        </pc:spChg>
        <pc:graphicFrameChg chg="add del">
          <ac:chgData name="Tanveer Rahman" userId="b9e812219a1db5d0" providerId="LiveId" clId="{9655C8D1-C5BA-4ECE-A970-6BB4D195B8AB}" dt="2024-09-21T09:10:46.096" v="729" actId="26606"/>
          <ac:graphicFrameMkLst>
            <pc:docMk/>
            <pc:sldMk cId="235978342" sldId="304"/>
            <ac:graphicFrameMk id="6" creationId="{507B92BF-39C5-35E6-8572-82CC2AB5BA94}"/>
          </ac:graphicFrameMkLst>
        </pc:graphicFrameChg>
        <pc:graphicFrameChg chg="add del">
          <ac:chgData name="Tanveer Rahman" userId="b9e812219a1db5d0" providerId="LiveId" clId="{9655C8D1-C5BA-4ECE-A970-6BB4D195B8AB}" dt="2024-09-21T09:10:51.602" v="731" actId="26606"/>
          <ac:graphicFrameMkLst>
            <pc:docMk/>
            <pc:sldMk cId="235978342" sldId="304"/>
            <ac:graphicFrameMk id="13" creationId="{C05D16D0-36A0-103B-4A13-619D861EA0A1}"/>
          </ac:graphicFrameMkLst>
        </pc:graphicFrameChg>
        <pc:graphicFrameChg chg="add del">
          <ac:chgData name="Tanveer Rahman" userId="b9e812219a1db5d0" providerId="LiveId" clId="{9655C8D1-C5BA-4ECE-A970-6BB4D195B8AB}" dt="2024-09-21T09:10:57.316" v="733" actId="26606"/>
          <ac:graphicFrameMkLst>
            <pc:docMk/>
            <pc:sldMk cId="235978342" sldId="304"/>
            <ac:graphicFrameMk id="16" creationId="{7E3DAC3C-4399-2686-637B-4D3DD8A8D696}"/>
          </ac:graphicFrameMkLst>
        </pc:graphicFrameChg>
        <pc:graphicFrameChg chg="add del">
          <ac:chgData name="Tanveer Rahman" userId="b9e812219a1db5d0" providerId="LiveId" clId="{9655C8D1-C5BA-4ECE-A970-6BB4D195B8AB}" dt="2024-09-21T09:11:01.667" v="735" actId="26606"/>
          <ac:graphicFrameMkLst>
            <pc:docMk/>
            <pc:sldMk cId="235978342" sldId="304"/>
            <ac:graphicFrameMk id="20" creationId="{E903A8D5-B171-C120-2517-4F6F9E60D057}"/>
          </ac:graphicFrameMkLst>
        </pc:graphicFrameChg>
        <pc:graphicFrameChg chg="add mod modGraphic">
          <ac:chgData name="Tanveer Rahman" userId="b9e812219a1db5d0" providerId="LiveId" clId="{9655C8D1-C5BA-4ECE-A970-6BB4D195B8AB}" dt="2024-09-21T09:22:50.815" v="799" actId="12269"/>
          <ac:graphicFrameMkLst>
            <pc:docMk/>
            <pc:sldMk cId="235978342" sldId="304"/>
            <ac:graphicFrameMk id="22" creationId="{2D12377F-E656-457F-CB37-C13FFBE3CB90}"/>
          </ac:graphicFrameMkLst>
        </pc:graphicFrameChg>
      </pc:sldChg>
      <pc:sldChg chg="addSp delSp modSp new mod">
        <pc:chgData name="Tanveer Rahman" userId="b9e812219a1db5d0" providerId="LiveId" clId="{9655C8D1-C5BA-4ECE-A970-6BB4D195B8AB}" dt="2024-09-21T09:27:01.825" v="805" actId="26606"/>
        <pc:sldMkLst>
          <pc:docMk/>
          <pc:sldMk cId="104509562" sldId="305"/>
        </pc:sldMkLst>
        <pc:spChg chg="mod">
          <ac:chgData name="Tanveer Rahman" userId="b9e812219a1db5d0" providerId="LiveId" clId="{9655C8D1-C5BA-4ECE-A970-6BB4D195B8AB}" dt="2024-09-21T09:26:43.043" v="801"/>
          <ac:spMkLst>
            <pc:docMk/>
            <pc:sldMk cId="104509562" sldId="305"/>
            <ac:spMk id="2" creationId="{6B0E4B90-2B52-00FB-6BE8-8CB8926F5FC6}"/>
          </ac:spMkLst>
        </pc:spChg>
        <pc:spChg chg="del">
          <ac:chgData name="Tanveer Rahman" userId="b9e812219a1db5d0" providerId="LiveId" clId="{9655C8D1-C5BA-4ECE-A970-6BB4D195B8AB}" dt="2024-09-21T09:26:51.013" v="802"/>
          <ac:spMkLst>
            <pc:docMk/>
            <pc:sldMk cId="104509562" sldId="305"/>
            <ac:spMk id="3" creationId="{0EB3E086-679F-D75F-FFBE-BDEAD6551630}"/>
          </ac:spMkLst>
        </pc:spChg>
        <pc:spChg chg="add del mod">
          <ac:chgData name="Tanveer Rahman" userId="b9e812219a1db5d0" providerId="LiveId" clId="{9655C8D1-C5BA-4ECE-A970-6BB4D195B8AB}" dt="2024-09-21T09:27:01.825" v="805" actId="26606"/>
          <ac:spMkLst>
            <pc:docMk/>
            <pc:sldMk cId="104509562" sldId="305"/>
            <ac:spMk id="4" creationId="{4FFD0CDD-D48A-6FB1-C057-550942FE65C0}"/>
          </ac:spMkLst>
        </pc:spChg>
        <pc:graphicFrameChg chg="add del">
          <ac:chgData name="Tanveer Rahman" userId="b9e812219a1db5d0" providerId="LiveId" clId="{9655C8D1-C5BA-4ECE-A970-6BB4D195B8AB}" dt="2024-09-21T09:27:01.806" v="804" actId="26606"/>
          <ac:graphicFrameMkLst>
            <pc:docMk/>
            <pc:sldMk cId="104509562" sldId="305"/>
            <ac:graphicFrameMk id="6" creationId="{8E036203-BB86-AD15-2BAD-AFB2E4056F24}"/>
          </ac:graphicFrameMkLst>
        </pc:graphicFrameChg>
        <pc:graphicFrameChg chg="add">
          <ac:chgData name="Tanveer Rahman" userId="b9e812219a1db5d0" providerId="LiveId" clId="{9655C8D1-C5BA-4ECE-A970-6BB4D195B8AB}" dt="2024-09-21T09:27:01.825" v="805" actId="26606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modSp new mod">
        <pc:chgData name="Tanveer Rahman" userId="b9e812219a1db5d0" providerId="LiveId" clId="{9655C8D1-C5BA-4ECE-A970-6BB4D195B8AB}" dt="2024-09-21T09:36:48.246" v="905" actId="14100"/>
        <pc:sldMkLst>
          <pc:docMk/>
          <pc:sldMk cId="1840386387" sldId="306"/>
        </pc:sldMkLst>
        <pc:spChg chg="mod">
          <ac:chgData name="Tanveer Rahman" userId="b9e812219a1db5d0" providerId="LiveId" clId="{9655C8D1-C5BA-4ECE-A970-6BB4D195B8AB}" dt="2024-09-21T09:27:44.308" v="812" actId="20577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9655C8D1-C5BA-4ECE-A970-6BB4D195B8AB}" dt="2024-09-21T09:36:41.845" v="903" actId="20577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9655C8D1-C5BA-4ECE-A970-6BB4D195B8AB}" dt="2024-09-21T09:28:48.548" v="819"/>
          <ac:spMkLst>
            <pc:docMk/>
            <pc:sldMk cId="1840386387" sldId="306"/>
            <ac:spMk id="4" creationId="{BF84408C-BB5F-2185-3C02-29B0B3EFAAA0}"/>
          </ac:spMkLst>
        </pc:spChg>
        <pc:picChg chg="add mod">
          <ac:chgData name="Tanveer Rahman" userId="b9e812219a1db5d0" providerId="LiveId" clId="{9655C8D1-C5BA-4ECE-A970-6BB4D195B8AB}" dt="2024-09-21T09:36:48.246" v="905" actId="14100"/>
          <ac:picMkLst>
            <pc:docMk/>
            <pc:sldMk cId="1840386387" sldId="306"/>
            <ac:picMk id="5" creationId="{BEF725CA-2ECB-9B87-7973-3306B660BC1A}"/>
          </ac:picMkLst>
        </pc:picChg>
      </pc:sldChg>
      <pc:sldChg chg="addSp delSp modSp new del mod">
        <pc:chgData name="Tanveer Rahman" userId="b9e812219a1db5d0" providerId="LiveId" clId="{9655C8D1-C5BA-4ECE-A970-6BB4D195B8AB}" dt="2024-09-21T09:36:59.789" v="906" actId="2696"/>
        <pc:sldMkLst>
          <pc:docMk/>
          <pc:sldMk cId="1440761686" sldId="307"/>
        </pc:sldMkLst>
        <pc:spChg chg="mod">
          <ac:chgData name="Tanveer Rahman" userId="b9e812219a1db5d0" providerId="LiveId" clId="{9655C8D1-C5BA-4ECE-A970-6BB4D195B8AB}" dt="2024-09-21T09:34:37.563" v="867" actId="20577"/>
          <ac:spMkLst>
            <pc:docMk/>
            <pc:sldMk cId="1440761686" sldId="307"/>
            <ac:spMk id="2" creationId="{63AE1EDC-23C3-6610-7DA0-EE14DED8F6F4}"/>
          </ac:spMkLst>
        </pc:spChg>
        <pc:spChg chg="del mod">
          <ac:chgData name="Tanveer Rahman" userId="b9e812219a1db5d0" providerId="LiveId" clId="{9655C8D1-C5BA-4ECE-A970-6BB4D195B8AB}" dt="2024-09-21T09:35:49.140" v="878" actId="22"/>
          <ac:spMkLst>
            <pc:docMk/>
            <pc:sldMk cId="1440761686" sldId="307"/>
            <ac:spMk id="3" creationId="{9A31D5D9-D823-7D75-B2D5-E808A64572A0}"/>
          </ac:spMkLst>
        </pc:spChg>
        <pc:picChg chg="add mod ord">
          <ac:chgData name="Tanveer Rahman" userId="b9e812219a1db5d0" providerId="LiveId" clId="{9655C8D1-C5BA-4ECE-A970-6BB4D195B8AB}" dt="2024-09-21T09:35:53.496" v="879" actId="1076"/>
          <ac:picMkLst>
            <pc:docMk/>
            <pc:sldMk cId="1440761686" sldId="307"/>
            <ac:picMk id="5" creationId="{F7BBB13D-90BE-10A5-7162-8FF97FF3B1B9}"/>
          </ac:picMkLst>
        </pc:picChg>
      </pc:sldChg>
      <pc:sldChg chg="addSp delSp modSp new mod ord setBg">
        <pc:chgData name="Tanveer Rahman" userId="b9e812219a1db5d0" providerId="LiveId" clId="{9655C8D1-C5BA-4ECE-A970-6BB4D195B8AB}" dt="2024-09-21T09:44:47.118" v="972"/>
        <pc:sldMkLst>
          <pc:docMk/>
          <pc:sldMk cId="1605137676" sldId="307"/>
        </pc:sldMkLst>
        <pc:spChg chg="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2" creationId="{0B76F196-5B47-F7F0-2CDD-029D663BFB69}"/>
          </ac:spMkLst>
        </pc:spChg>
        <pc:spChg chg="del">
          <ac:chgData name="Tanveer Rahman" userId="b9e812219a1db5d0" providerId="LiveId" clId="{9655C8D1-C5BA-4ECE-A970-6BB4D195B8AB}" dt="2024-09-21T09:38:08.633" v="918"/>
          <ac:spMkLst>
            <pc:docMk/>
            <pc:sldMk cId="1605137676" sldId="307"/>
            <ac:spMk id="3" creationId="{B2EC677B-CFB9-BA76-4D41-D55955000857}"/>
          </ac:spMkLst>
        </pc:spChg>
        <pc:spChg chg="add del 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4" creationId="{1DCCA096-2B6F-E9DE-9301-A7981054DBFB}"/>
          </ac:spMkLst>
        </pc:spChg>
        <pc:spChg chg="ad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10" creationId="{BF7BC237-77DF-4DFB-94F7-DB493EDA1C7C}"/>
          </ac:spMkLst>
        </pc:spChg>
        <pc:graphicFrameChg chg="add">
          <ac:chgData name="Tanveer Rahman" userId="b9e812219a1db5d0" providerId="LiveId" clId="{9655C8D1-C5BA-4ECE-A970-6BB4D195B8AB}" dt="2024-09-21T09:44:27.076" v="970" actId="26606"/>
          <ac:graphicFrameMkLst>
            <pc:docMk/>
            <pc:sldMk cId="1605137676" sldId="307"/>
            <ac:graphicFrameMk id="6" creationId="{2FF83D74-94E4-BF3C-3610-813F4475EA58}"/>
          </ac:graphicFrameMkLst>
        </pc:graphicFrameChg>
      </pc:sldChg>
      <pc:sldChg chg="addSp delSp modSp new mod setBg">
        <pc:chgData name="Tanveer Rahman" userId="b9e812219a1db5d0" providerId="LiveId" clId="{9655C8D1-C5BA-4ECE-A970-6BB4D195B8AB}" dt="2024-09-21T09:52:58.297" v="1120" actId="26606"/>
        <pc:sldMkLst>
          <pc:docMk/>
          <pc:sldMk cId="3345224351" sldId="308"/>
        </pc:sldMkLst>
        <pc:spChg chg="mod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" creationId="{037E12C2-8BED-E84A-4BAD-5347B6ACE86F}"/>
          </ac:spMkLst>
        </pc:spChg>
        <pc:spChg chg="del mod">
          <ac:chgData name="Tanveer Rahman" userId="b9e812219a1db5d0" providerId="LiveId" clId="{9655C8D1-C5BA-4ECE-A970-6BB4D195B8AB}" dt="2024-09-21T09:48:11.213" v="1000"/>
          <ac:spMkLst>
            <pc:docMk/>
            <pc:sldMk cId="3345224351" sldId="308"/>
            <ac:spMk id="3" creationId="{785786DD-04B5-4CAB-A55F-3E01D9938709}"/>
          </ac:spMkLst>
        </pc:spChg>
        <pc:spChg chg="add del mod">
          <ac:chgData name="Tanveer Rahman" userId="b9e812219a1db5d0" providerId="LiveId" clId="{9655C8D1-C5BA-4ECE-A970-6BB4D195B8AB}" dt="2024-09-21T09:52:24.180" v="1108" actId="26606"/>
          <ac:spMkLst>
            <pc:docMk/>
            <pc:sldMk cId="3345224351" sldId="308"/>
            <ac:spMk id="4" creationId="{048077B0-C5C3-A1D0-3658-9DB54BE96018}"/>
          </ac:spMkLst>
        </pc:spChg>
        <pc:spChg chg="add">
          <ac:chgData name="Tanveer Rahman" userId="b9e812219a1db5d0" providerId="LiveId" clId="{9655C8D1-C5BA-4ECE-A970-6BB4D195B8AB}" dt="2024-09-21T09:51:10.539" v="1094"/>
          <ac:spMkLst>
            <pc:docMk/>
            <pc:sldMk cId="3345224351" sldId="308"/>
            <ac:spMk id="5" creationId="{45C415DA-A541-B171-261E-9889FD53CFC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7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01.739" v="1103" actId="26606"/>
          <ac:spMkLst>
            <pc:docMk/>
            <pc:sldMk cId="3345224351" sldId="308"/>
            <ac:spMk id="10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1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2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4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1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0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2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4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6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30" creationId="{9ADBC609-A264-4706-8FCD-C3B072E7CF0B}"/>
          </ac:spMkLst>
        </pc:spChg>
        <pc:graphicFrameChg chg="add del">
          <ac:chgData name="Tanveer Rahman" userId="b9e812219a1db5d0" providerId="LiveId" clId="{9655C8D1-C5BA-4ECE-A970-6BB4D195B8AB}" dt="2024-09-21T09:52:01.739" v="1103" actId="26606"/>
          <ac:graphicFrameMkLst>
            <pc:docMk/>
            <pc:sldMk cId="3345224351" sldId="308"/>
            <ac:graphicFrameMk id="6" creationId="{3FFE8109-C540-DE65-2903-9BC171FF14D1}"/>
          </ac:graphicFrameMkLst>
        </pc:graphicFrameChg>
        <pc:graphicFrameChg chg="add del">
          <ac:chgData name="Tanveer Rahman" userId="b9e812219a1db5d0" providerId="LiveId" clId="{9655C8D1-C5BA-4ECE-A970-6BB4D195B8AB}" dt="2024-09-21T09:52:05.589" v="1105" actId="26606"/>
          <ac:graphicFrameMkLst>
            <pc:docMk/>
            <pc:sldMk cId="3345224351" sldId="308"/>
            <ac:graphicFrameMk id="8" creationId="{F280D901-8410-1A5C-74DA-C351433F340C}"/>
          </ac:graphicFrameMkLst>
        </pc:graphicFrameChg>
        <pc:graphicFrameChg chg="add del">
          <ac:chgData name="Tanveer Rahman" userId="b9e812219a1db5d0" providerId="LiveId" clId="{9655C8D1-C5BA-4ECE-A970-6BB4D195B8AB}" dt="2024-09-21T09:52:13.476" v="1107" actId="26606"/>
          <ac:graphicFrameMkLst>
            <pc:docMk/>
            <pc:sldMk cId="3345224351" sldId="308"/>
            <ac:graphicFrameMk id="9" creationId="{D0755455-1A95-664D-D810-33879CCA9C2F}"/>
          </ac:graphicFrameMkLst>
        </pc:graphicFrameChg>
        <pc:graphicFrameChg chg="add mod modGraphic">
          <ac:chgData name="Tanveer Rahman" userId="b9e812219a1db5d0" providerId="LiveId" clId="{9655C8D1-C5BA-4ECE-A970-6BB4D195B8AB}" dt="2024-09-21T09:52:58.297" v="1120" actId="26606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</pc:docChg>
  </pc:docChgLst>
  <pc:docChgLst>
    <pc:chgData name="Tanveer Rahman" userId="b9e812219a1db5d0" providerId="LiveId" clId="{2580858A-5DFE-425E-A370-F4CD9C32D3EF}"/>
    <pc:docChg chg="undo redo custSel addSld delSld modSld sldOrd modSection">
      <pc:chgData name="Tanveer Rahman" userId="b9e812219a1db5d0" providerId="LiveId" clId="{2580858A-5DFE-425E-A370-F4CD9C32D3EF}" dt="2024-09-19T18:25:17.452" v="407" actId="20577"/>
      <pc:docMkLst>
        <pc:docMk/>
      </pc:docMkLst>
      <pc:sldChg chg="modSp mod">
        <pc:chgData name="Tanveer Rahman" userId="b9e812219a1db5d0" providerId="LiveId" clId="{2580858A-5DFE-425E-A370-F4CD9C32D3EF}" dt="2024-09-19T17:46:22.824" v="17" actId="20577"/>
        <pc:sldMkLst>
          <pc:docMk/>
          <pc:sldMk cId="3508605874" sldId="256"/>
        </pc:sldMkLst>
        <pc:spChg chg="mod">
          <ac:chgData name="Tanveer Rahman" userId="b9e812219a1db5d0" providerId="LiveId" clId="{2580858A-5DFE-425E-A370-F4CD9C32D3EF}" dt="2024-09-19T17:45:26.865" v="1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2580858A-5DFE-425E-A370-F4CD9C32D3EF}" dt="2024-09-19T17:45:52.251" v="2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2580858A-5DFE-425E-A370-F4CD9C32D3EF}" dt="2024-09-19T17:46:22.824" v="1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2580858A-5DFE-425E-A370-F4CD9C32D3EF}" dt="2024-09-19T17:50:50.335" v="36"/>
        <pc:sldMkLst>
          <pc:docMk/>
          <pc:sldMk cId="1661767384" sldId="279"/>
        </pc:sldMkLst>
        <pc:spChg chg="mod">
          <ac:chgData name="Tanveer Rahman" userId="b9e812219a1db5d0" providerId="LiveId" clId="{2580858A-5DFE-425E-A370-F4CD9C32D3EF}" dt="2024-09-19T17:47:02.966" v="18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0:50.335" v="36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2580858A-5DFE-425E-A370-F4CD9C32D3EF}" dt="2024-09-19T17:51:24.952" v="37" actId="2696"/>
        <pc:sldMkLst>
          <pc:docMk/>
          <pc:sldMk cId="2649869804" sldId="280"/>
        </pc:sldMkLst>
      </pc:sldChg>
      <pc:sldChg chg="addSp delSp modSp mod">
        <pc:chgData name="Tanveer Rahman" userId="b9e812219a1db5d0" providerId="LiveId" clId="{2580858A-5DFE-425E-A370-F4CD9C32D3EF}" dt="2024-09-19T18:25:01.555" v="403" actId="20577"/>
        <pc:sldMkLst>
          <pc:docMk/>
          <pc:sldMk cId="1635262452" sldId="282"/>
        </pc:sldMkLst>
        <pc:spChg chg="mod">
          <ac:chgData name="Tanveer Rahman" userId="b9e812219a1db5d0" providerId="LiveId" clId="{2580858A-5DFE-425E-A370-F4CD9C32D3EF}" dt="2024-09-19T17:51:28.984" v="39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2580858A-5DFE-425E-A370-F4CD9C32D3EF}" dt="2024-09-19T17:52:58.209" v="66" actId="478"/>
          <ac:spMkLst>
            <pc:docMk/>
            <pc:sldMk cId="1635262452" sldId="282"/>
            <ac:spMk id="4" creationId="{43ED18E3-A783-3B86-D528-D37E6A1ADCE6}"/>
          </ac:spMkLst>
        </pc:spChg>
        <pc:spChg chg="add del mod">
          <ac:chgData name="Tanveer Rahman" userId="b9e812219a1db5d0" providerId="LiveId" clId="{2580858A-5DFE-425E-A370-F4CD9C32D3EF}" dt="2024-09-19T17:53:08.091" v="69" actId="478"/>
          <ac:spMkLst>
            <pc:docMk/>
            <pc:sldMk cId="1635262452" sldId="282"/>
            <ac:spMk id="5" creationId="{0F8B13D1-9499-3515-F546-F7ADF4A0D21B}"/>
          </ac:spMkLst>
        </pc:spChg>
        <pc:spChg chg="mod">
          <ac:chgData name="Tanveer Rahman" userId="b9e812219a1db5d0" providerId="LiveId" clId="{2580858A-5DFE-425E-A370-F4CD9C32D3EF}" dt="2024-09-19T18:25:01.555" v="403" actId="20577"/>
          <ac:spMkLst>
            <pc:docMk/>
            <pc:sldMk cId="1635262452" sldId="282"/>
            <ac:spMk id="7" creationId="{AAC9D5EF-7A70-393B-1BBD-CB48BE608D09}"/>
          </ac:spMkLst>
        </pc:spChg>
        <pc:picChg chg="del">
          <ac:chgData name="Tanveer Rahman" userId="b9e812219a1db5d0" providerId="LiveId" clId="{2580858A-5DFE-425E-A370-F4CD9C32D3EF}" dt="2024-09-19T17:53:03.730" v="68" actId="478"/>
          <ac:picMkLst>
            <pc:docMk/>
            <pc:sldMk cId="1635262452" sldId="282"/>
            <ac:picMk id="8" creationId="{716C2D10-64CF-B327-4F43-7C4434261D49}"/>
          </ac:picMkLst>
        </pc:picChg>
      </pc:sldChg>
      <pc:sldChg chg="modSp del mod">
        <pc:chgData name="Tanveer Rahman" userId="b9e812219a1db5d0" providerId="LiveId" clId="{2580858A-5DFE-425E-A370-F4CD9C32D3EF}" dt="2024-09-19T17:55:20.779" v="78" actId="2696"/>
        <pc:sldMkLst>
          <pc:docMk/>
          <pc:sldMk cId="2824127553" sldId="283"/>
        </pc:sldMkLst>
        <pc:spChg chg="mod">
          <ac:chgData name="Tanveer Rahman" userId="b9e812219a1db5d0" providerId="LiveId" clId="{2580858A-5DFE-425E-A370-F4CD9C32D3EF}" dt="2024-09-19T17:54:30.125" v="72"/>
          <ac:spMkLst>
            <pc:docMk/>
            <pc:sldMk cId="2824127553" sldId="283"/>
            <ac:spMk id="2" creationId="{5A1772BB-0BE5-81B9-6793-47C4B23C6EFD}"/>
          </ac:spMkLst>
        </pc:spChg>
        <pc:graphicFrameChg chg="mod">
          <ac:chgData name="Tanveer Rahman" userId="b9e812219a1db5d0" providerId="LiveId" clId="{2580858A-5DFE-425E-A370-F4CD9C32D3EF}" dt="2024-09-19T17:54:56.447" v="74" actId="20577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del">
        <pc:chgData name="Tanveer Rahman" userId="b9e812219a1db5d0" providerId="LiveId" clId="{2580858A-5DFE-425E-A370-F4CD9C32D3EF}" dt="2024-09-19T17:57:36.706" v="106" actId="2696"/>
        <pc:sldMkLst>
          <pc:docMk/>
          <pc:sldMk cId="1190415266" sldId="284"/>
        </pc:sldMkLst>
      </pc:sldChg>
      <pc:sldChg chg="addSp modSp mod">
        <pc:chgData name="Tanveer Rahman" userId="b9e812219a1db5d0" providerId="LiveId" clId="{2580858A-5DFE-425E-A370-F4CD9C32D3EF}" dt="2024-09-19T18:25:05.235" v="405" actId="20577"/>
        <pc:sldMkLst>
          <pc:docMk/>
          <pc:sldMk cId="2711411429" sldId="286"/>
        </pc:sldMkLst>
        <pc:spChg chg="mod">
          <ac:chgData name="Tanveer Rahman" userId="b9e812219a1db5d0" providerId="LiveId" clId="{2580858A-5DFE-425E-A370-F4CD9C32D3EF}" dt="2024-09-19T17:57:44.159" v="109" actId="20577"/>
          <ac:spMkLst>
            <pc:docMk/>
            <pc:sldMk cId="2711411429" sldId="286"/>
            <ac:spMk id="2" creationId="{2465671B-8942-1684-7A67-5FC106BC48A9}"/>
          </ac:spMkLst>
        </pc:spChg>
        <pc:spChg chg="add">
          <ac:chgData name="Tanveer Rahman" userId="b9e812219a1db5d0" providerId="LiveId" clId="{2580858A-5DFE-425E-A370-F4CD9C32D3EF}" dt="2024-09-19T17:58:55.942" v="122"/>
          <ac:spMkLst>
            <pc:docMk/>
            <pc:sldMk cId="2711411429" sldId="286"/>
            <ac:spMk id="3" creationId="{C84A7870-3441-6FB0-DE85-A1A59E7484BE}"/>
          </ac:spMkLst>
        </pc:spChg>
        <pc:spChg chg="mod">
          <ac:chgData name="Tanveer Rahman" userId="b9e812219a1db5d0" providerId="LiveId" clId="{2580858A-5DFE-425E-A370-F4CD9C32D3EF}" dt="2024-09-19T18:25:05.235" v="405" actId="20577"/>
          <ac:spMkLst>
            <pc:docMk/>
            <pc:sldMk cId="2711411429" sldId="286"/>
            <ac:spMk id="10" creationId="{764A2550-00CA-8F7D-8841-7EAA7B2B7213}"/>
          </ac:spMkLst>
        </pc:spChg>
      </pc:sldChg>
      <pc:sldChg chg="del">
        <pc:chgData name="Tanveer Rahman" userId="b9e812219a1db5d0" providerId="LiveId" clId="{2580858A-5DFE-425E-A370-F4CD9C32D3EF}" dt="2024-09-19T18:22:01.358" v="374" actId="2696"/>
        <pc:sldMkLst>
          <pc:docMk/>
          <pc:sldMk cId="1159926968" sldId="287"/>
        </pc:sldMkLst>
      </pc:sldChg>
      <pc:sldChg chg="modSp add mod ord">
        <pc:chgData name="Tanveer Rahman" userId="b9e812219a1db5d0" providerId="LiveId" clId="{2580858A-5DFE-425E-A370-F4CD9C32D3EF}" dt="2024-09-19T17:57:18.031" v="105" actId="20577"/>
        <pc:sldMkLst>
          <pc:docMk/>
          <pc:sldMk cId="2622895799" sldId="288"/>
        </pc:sldMkLst>
        <pc:spChg chg="mod">
          <ac:chgData name="Tanveer Rahman" userId="b9e812219a1db5d0" providerId="LiveId" clId="{2580858A-5DFE-425E-A370-F4CD9C32D3EF}" dt="2024-09-19T17:55:29.520" v="84" actId="20577"/>
          <ac:spMkLst>
            <pc:docMk/>
            <pc:sldMk cId="2622895799" sldId="288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7:18.031" v="105" actId="20577"/>
          <ac:graphicFrameMkLst>
            <pc:docMk/>
            <pc:sldMk cId="2622895799" sldId="288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03:31.198" v="204"/>
        <pc:sldMkLst>
          <pc:docMk/>
          <pc:sldMk cId="3461950675" sldId="289"/>
        </pc:sldMkLst>
        <pc:spChg chg="mod">
          <ac:chgData name="Tanveer Rahman" userId="b9e812219a1db5d0" providerId="LiveId" clId="{2580858A-5DFE-425E-A370-F4CD9C32D3EF}" dt="2024-09-19T18:00:58.039" v="161"/>
          <ac:spMkLst>
            <pc:docMk/>
            <pc:sldMk cId="3461950675" sldId="28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3:31.198" v="204"/>
          <ac:graphicFrameMkLst>
            <pc:docMk/>
            <pc:sldMk cId="3461950675" sldId="289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25:10.157" v="406" actId="20577"/>
        <pc:sldMkLst>
          <pc:docMk/>
          <pc:sldMk cId="3805431316" sldId="290"/>
        </pc:sldMkLst>
        <pc:spChg chg="mod">
          <ac:chgData name="Tanveer Rahman" userId="b9e812219a1db5d0" providerId="LiveId" clId="{2580858A-5DFE-425E-A370-F4CD9C32D3EF}" dt="2024-09-19T18:03:54.130" v="209" actId="20577"/>
          <ac:spMkLst>
            <pc:docMk/>
            <pc:sldMk cId="3805431316" sldId="290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0.157" v="406" actId="20577"/>
          <ac:spMkLst>
            <pc:docMk/>
            <pc:sldMk cId="3805431316" sldId="290"/>
            <ac:spMk id="10" creationId="{764A2550-00CA-8F7D-8841-7EAA7B2B7213}"/>
          </ac:spMkLst>
        </pc:spChg>
      </pc:sldChg>
      <pc:sldChg chg="modSp add mod ord">
        <pc:chgData name="Tanveer Rahman" userId="b9e812219a1db5d0" providerId="LiveId" clId="{2580858A-5DFE-425E-A370-F4CD9C32D3EF}" dt="2024-09-19T18:09:24.975" v="294"/>
        <pc:sldMkLst>
          <pc:docMk/>
          <pc:sldMk cId="3232377008" sldId="291"/>
        </pc:sldMkLst>
        <pc:spChg chg="mod">
          <ac:chgData name="Tanveer Rahman" userId="b9e812219a1db5d0" providerId="LiveId" clId="{2580858A-5DFE-425E-A370-F4CD9C32D3EF}" dt="2024-09-19T18:06:40.693" v="234"/>
          <ac:spMkLst>
            <pc:docMk/>
            <pc:sldMk cId="3232377008" sldId="291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8:41.344" v="289" actId="20577"/>
          <ac:graphicFrameMkLst>
            <pc:docMk/>
            <pc:sldMk cId="3232377008" sldId="291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14:03.688" v="338" actId="113"/>
        <pc:sldMkLst>
          <pc:docMk/>
          <pc:sldMk cId="738376830" sldId="292"/>
        </pc:sldMkLst>
        <pc:spChg chg="mod">
          <ac:chgData name="Tanveer Rahman" userId="b9e812219a1db5d0" providerId="LiveId" clId="{2580858A-5DFE-425E-A370-F4CD9C32D3EF}" dt="2024-09-19T18:11:43.102" v="325"/>
          <ac:spMkLst>
            <pc:docMk/>
            <pc:sldMk cId="738376830" sldId="292"/>
            <ac:spMk id="2" creationId="{62A5887E-E171-FF0E-943B-587A4EC7D85D}"/>
          </ac:spMkLst>
        </pc:spChg>
        <pc:graphicFrameChg chg="mod modGraphic">
          <ac:chgData name="Tanveer Rahman" userId="b9e812219a1db5d0" providerId="LiveId" clId="{2580858A-5DFE-425E-A370-F4CD9C32D3EF}" dt="2024-09-19T18:14:03.688" v="338" actId="113"/>
          <ac:graphicFrameMkLst>
            <pc:docMk/>
            <pc:sldMk cId="738376830" sldId="292"/>
            <ac:graphicFrameMk id="43" creationId="{21CE6505-C517-965E-405F-CB576DB3A8FB}"/>
          </ac:graphicFrameMkLst>
        </pc:graphicFrameChg>
      </pc:sldChg>
      <pc:sldChg chg="add del ord">
        <pc:chgData name="Tanveer Rahman" userId="b9e812219a1db5d0" providerId="LiveId" clId="{2580858A-5DFE-425E-A370-F4CD9C32D3EF}" dt="2024-09-19T18:14:51.115" v="342" actId="2696"/>
        <pc:sldMkLst>
          <pc:docMk/>
          <pc:sldMk cId="931079856" sldId="293"/>
        </pc:sldMkLst>
      </pc:sldChg>
      <pc:sldChg chg="modSp add mod">
        <pc:chgData name="Tanveer Rahman" userId="b9e812219a1db5d0" providerId="LiveId" clId="{2580858A-5DFE-425E-A370-F4CD9C32D3EF}" dt="2024-09-19T18:25:17.452" v="407" actId="20577"/>
        <pc:sldMkLst>
          <pc:docMk/>
          <pc:sldMk cId="3051086967" sldId="294"/>
        </pc:sldMkLst>
        <pc:spChg chg="mod">
          <ac:chgData name="Tanveer Rahman" userId="b9e812219a1db5d0" providerId="LiveId" clId="{2580858A-5DFE-425E-A370-F4CD9C32D3EF}" dt="2024-09-19T18:09:29.766" v="295" actId="20577"/>
          <ac:spMkLst>
            <pc:docMk/>
            <pc:sldMk cId="3051086967" sldId="294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7.452" v="407" actId="20577"/>
          <ac:spMkLst>
            <pc:docMk/>
            <pc:sldMk cId="3051086967" sldId="294"/>
            <ac:spMk id="10" creationId="{764A2550-00CA-8F7D-8841-7EAA7B2B7213}"/>
          </ac:spMkLst>
        </pc:spChg>
      </pc:sldChg>
      <pc:sldChg chg="modSp add mod">
        <pc:chgData name="Tanveer Rahman" userId="b9e812219a1db5d0" providerId="LiveId" clId="{2580858A-5DFE-425E-A370-F4CD9C32D3EF}" dt="2024-09-19T18:21:21.879" v="373"/>
        <pc:sldMkLst>
          <pc:docMk/>
          <pc:sldMk cId="2383588863" sldId="295"/>
        </pc:sldMkLst>
        <pc:spChg chg="mod">
          <ac:chgData name="Tanveer Rahman" userId="b9e812219a1db5d0" providerId="LiveId" clId="{2580858A-5DFE-425E-A370-F4CD9C32D3EF}" dt="2024-09-19T18:17:55.910" v="355" actId="20577"/>
          <ac:spMkLst>
            <pc:docMk/>
            <pc:sldMk cId="2383588863" sldId="295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1:21.879" v="373"/>
          <ac:spMkLst>
            <pc:docMk/>
            <pc:sldMk cId="2383588863" sldId="295"/>
            <ac:spMk id="10" creationId="{764A2550-00CA-8F7D-8841-7EAA7B2B7213}"/>
          </ac:spMkLst>
        </pc:spChg>
      </pc:sldChg>
      <pc:sldChg chg="add del">
        <pc:chgData name="Tanveer Rahman" userId="b9e812219a1db5d0" providerId="LiveId" clId="{2580858A-5DFE-425E-A370-F4CD9C32D3EF}" dt="2024-09-19T18:18:18.762" v="363" actId="2696"/>
        <pc:sldMkLst>
          <pc:docMk/>
          <pc:sldMk cId="1008485265" sldId="296"/>
        </pc:sldMkLst>
      </pc:sldChg>
      <pc:sldChg chg="modSp add mod">
        <pc:chgData name="Tanveer Rahman" userId="b9e812219a1db5d0" providerId="LiveId" clId="{2580858A-5DFE-425E-A370-F4CD9C32D3EF}" dt="2024-09-19T18:17:15.694" v="354" actId="1076"/>
        <pc:sldMkLst>
          <pc:docMk/>
          <pc:sldMk cId="2065918430" sldId="297"/>
        </pc:sldMkLst>
        <pc:spChg chg="mod">
          <ac:chgData name="Tanveer Rahman" userId="b9e812219a1db5d0" providerId="LiveId" clId="{2580858A-5DFE-425E-A370-F4CD9C32D3EF}" dt="2024-09-19T18:15:09.121" v="343"/>
          <ac:spMkLst>
            <pc:docMk/>
            <pc:sldMk cId="2065918430" sldId="297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17:15.694" v="354" actId="1076"/>
          <ac:graphicFrameMkLst>
            <pc:docMk/>
            <pc:sldMk cId="2065918430" sldId="297"/>
            <ac:graphicFrameMk id="43" creationId="{21CE6505-C517-965E-405F-CB576DB3A8FB}"/>
          </ac:graphicFrameMkLst>
        </pc:graphicFrameChg>
      </pc:sldChg>
      <pc:sldChg chg="addSp delSp modSp new mod setBg">
        <pc:chgData name="Tanveer Rahman" userId="b9e812219a1db5d0" providerId="LiveId" clId="{2580858A-5DFE-425E-A370-F4CD9C32D3EF}" dt="2024-09-19T18:23:46.797" v="398" actId="113"/>
        <pc:sldMkLst>
          <pc:docMk/>
          <pc:sldMk cId="3056543191" sldId="298"/>
        </pc:sldMkLst>
        <pc:spChg chg="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2" creationId="{BB9CE030-54F7-80D7-04D0-CB82DA40CFD6}"/>
          </ac:spMkLst>
        </pc:spChg>
        <pc:spChg chg="add del 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3" creationId="{3646114C-AC7E-1A1F-2912-32B232725ECB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6" creationId="{C4474318-9BA9-4C58-85CC-EAF141DDB165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7" creationId="{9F9F0D99-A2D7-4650-BA53-99550E8F6808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2.620" v="385" actId="26606"/>
          <ac:spMkLst>
            <pc:docMk/>
            <pc:sldMk cId="3056543191" sldId="298"/>
            <ac:spMk id="9" creationId="{BF7BC237-77DF-4DFB-94F7-DB493EDA1C7C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1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2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3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6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7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1" creationId="{6795E2AC-53C4-48AB-A681-BAF4A9F98CB9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2" creationId="{5A016028-7ACB-48E8-9930-4666F8D47F66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3" creationId="{78A227CC-CFCF-494C-BFDB-192532C829D3}"/>
          </ac:spMkLst>
        </pc:spChg>
        <pc:graphicFrameChg chg="add del">
          <ac:chgData name="Tanveer Rahman" userId="b9e812219a1db5d0" providerId="LiveId" clId="{2580858A-5DFE-425E-A370-F4CD9C32D3EF}" dt="2024-09-19T18:22:52.620" v="385" actId="26606"/>
          <ac:graphicFrameMkLst>
            <pc:docMk/>
            <pc:sldMk cId="3056543191" sldId="298"/>
            <ac:graphicFrameMk id="5" creationId="{0854B31E-E213-B862-B3C9-A986465AB281}"/>
          </ac:graphicFrameMkLst>
        </pc:graphicFrameChg>
        <pc:graphicFrameChg chg="add mod">
          <ac:chgData name="Tanveer Rahman" userId="b9e812219a1db5d0" providerId="LiveId" clId="{2580858A-5DFE-425E-A370-F4CD9C32D3EF}" dt="2024-09-19T18:23:46.797" v="398" actId="113"/>
          <ac:graphicFrameMkLst>
            <pc:docMk/>
            <pc:sldMk cId="3056543191" sldId="298"/>
            <ac:graphicFrameMk id="10" creationId="{66B8B206-383A-A51A-56F4-43EE30D64371}"/>
          </ac:graphicFrameMkLst>
        </pc:graphicFrameChg>
        <pc:graphicFrameChg chg="add del">
          <ac:chgData name="Tanveer Rahman" userId="b9e812219a1db5d0" providerId="LiveId" clId="{2580858A-5DFE-425E-A370-F4CD9C32D3EF}" dt="2024-09-19T18:22:55.078" v="387" actId="26606"/>
          <ac:graphicFrameMkLst>
            <pc:docMk/>
            <pc:sldMk cId="3056543191" sldId="298"/>
            <ac:graphicFrameMk id="14" creationId="{3D8E3599-D75F-3E79-3779-9166548C2F67}"/>
          </ac:graphicFrameMkLst>
        </pc:graphicFrameChg>
        <pc:graphicFrameChg chg="add del">
          <ac:chgData name="Tanveer Rahman" userId="b9e812219a1db5d0" providerId="LiveId" clId="{2580858A-5DFE-425E-A370-F4CD9C32D3EF}" dt="2024-09-19T18:22:56.509" v="389" actId="26606"/>
          <ac:graphicFrameMkLst>
            <pc:docMk/>
            <pc:sldMk cId="3056543191" sldId="298"/>
            <ac:graphicFrameMk id="19" creationId="{73403E47-D1DB-00AC-5C59-EDACCA23D35B}"/>
          </ac:graphicFrameMkLst>
        </pc:graphicFrameChg>
        <pc:graphicFrameChg chg="add del">
          <ac:chgData name="Tanveer Rahman" userId="b9e812219a1db5d0" providerId="LiveId" clId="{2580858A-5DFE-425E-A370-F4CD9C32D3EF}" dt="2024-09-19T18:22:58.694" v="391" actId="26606"/>
          <ac:graphicFrameMkLst>
            <pc:docMk/>
            <pc:sldMk cId="3056543191" sldId="298"/>
            <ac:graphicFrameMk id="24" creationId="{A6402043-94C9-2C32-6F8C-1A35B9032A6E}"/>
          </ac:graphicFrameMkLst>
        </pc:graphicFrameChg>
      </pc:sldChg>
    </pc:docChg>
  </pc:docChgLst>
  <pc:docChgLst>
    <pc:chgData name="Tanveer Rahman" userId="b9e812219a1db5d0" providerId="LiveId" clId="{9B69217F-3CE1-4B64-BFF2-E356233C1758}"/>
    <pc:docChg chg="undo custSel addSld modSld">
      <pc:chgData name="Tanveer Rahman" userId="b9e812219a1db5d0" providerId="LiveId" clId="{9B69217F-3CE1-4B64-BFF2-E356233C1758}" dt="2024-09-12T17:41:55.955" v="511" actId="20577"/>
      <pc:docMkLst>
        <pc:docMk/>
      </pc:docMkLst>
      <pc:sldChg chg="addSp modSp mod">
        <pc:chgData name="Tanveer Rahman" userId="b9e812219a1db5d0" providerId="LiveId" clId="{9B69217F-3CE1-4B64-BFF2-E356233C1758}" dt="2024-09-12T17:41:55.955" v="511" actId="20577"/>
        <pc:sldMkLst>
          <pc:docMk/>
          <pc:sldMk cId="3508605874" sldId="256"/>
        </pc:sldMkLst>
        <pc:spChg chg="mod">
          <ac:chgData name="Tanveer Rahman" userId="b9e812219a1db5d0" providerId="LiveId" clId="{9B69217F-3CE1-4B64-BFF2-E356233C1758}" dt="2024-09-12T17:41:55.955" v="511" actId="20577"/>
          <ac:spMkLst>
            <pc:docMk/>
            <pc:sldMk cId="3508605874" sldId="256"/>
            <ac:spMk id="4" creationId="{61D730FD-92EB-CE76-905C-84A0C29FF41F}"/>
          </ac:spMkLst>
        </pc:spChg>
        <pc:spChg chg="add mod">
          <ac:chgData name="Tanveer Rahman" userId="b9e812219a1db5d0" providerId="LiveId" clId="{9B69217F-3CE1-4B64-BFF2-E356233C1758}" dt="2024-09-12T17:10:03.751" v="304" actId="767"/>
          <ac:spMkLst>
            <pc:docMk/>
            <pc:sldMk cId="3508605874" sldId="256"/>
            <ac:spMk id="6" creationId="{0E2CF8AC-229A-9F1F-15E8-E8305810F724}"/>
          </ac:spMkLst>
        </pc:spChg>
        <pc:spChg chg="add mod">
          <ac:chgData name="Tanveer Rahman" userId="b9e812219a1db5d0" providerId="LiveId" clId="{9B69217F-3CE1-4B64-BFF2-E356233C1758}" dt="2024-09-12T17:10:52.540" v="319" actId="14100"/>
          <ac:spMkLst>
            <pc:docMk/>
            <pc:sldMk cId="3508605874" sldId="256"/>
            <ac:spMk id="7" creationId="{F2C10FCF-8535-0672-E519-2761966E3AFE}"/>
          </ac:spMkLst>
        </pc:spChg>
      </pc:sldChg>
      <pc:sldChg chg="addSp delSp modSp mod setBg">
        <pc:chgData name="Tanveer Rahman" userId="b9e812219a1db5d0" providerId="LiveId" clId="{9B69217F-3CE1-4B64-BFF2-E356233C1758}" dt="2024-09-12T16:31:31.993" v="28" actId="207"/>
        <pc:sldMkLst>
          <pc:docMk/>
          <pc:sldMk cId="566299311" sldId="263"/>
        </pc:sldMkLst>
        <pc:spChg chg="mo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2" creationId="{E603C36B-AB5C-4E72-8F6B-25A521A6436B}"/>
          </ac:spMkLst>
        </pc:spChg>
        <pc:spChg chg="add del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5" creationId="{465CE10D-9081-7B45-DBB0-5387D71E848E}"/>
          </ac:spMkLst>
        </pc:spChg>
        <pc:spChg chg="add del">
          <ac:chgData name="Tanveer Rahman" userId="b9e812219a1db5d0" providerId="LiveId" clId="{9B69217F-3CE1-4B64-BFF2-E356233C1758}" dt="2024-09-12T16:28:58.632" v="1" actId="26606"/>
          <ac:spMkLst>
            <pc:docMk/>
            <pc:sldMk cId="566299311" sldId="263"/>
            <ac:spMk id="11" creationId="{BF7BC237-77DF-4DFB-94F7-DB493EDA1C7C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2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29:04.876" v="3" actId="26606"/>
          <ac:spMkLst>
            <pc:docMk/>
            <pc:sldMk cId="566299311" sldId="263"/>
            <ac:spMk id="13" creationId="{AD30EFE3-9611-4841-9BC3-E51D7A359650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6" creationId="{C535A640-1948-4AFD-A0B7-19AFDA955322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7" creationId="{280331C3-DDF5-48A9-8947-D71EAAFFAB0E}"/>
          </ac:spMkLst>
        </pc:spChg>
        <pc:spChg chg="add mod">
          <ac:chgData name="Tanveer Rahman" userId="b9e812219a1db5d0" providerId="LiveId" clId="{9B69217F-3CE1-4B64-BFF2-E356233C1758}" dt="2024-09-12T16:31:31.993" v="28" actId="207"/>
          <ac:spMkLst>
            <pc:docMk/>
            <pc:sldMk cId="566299311" sldId="263"/>
            <ac:spMk id="18" creationId="{465CE10D-9081-7B45-DBB0-5387D71E848E}"/>
          </ac:spMkLst>
        </pc:spChg>
        <pc:graphicFrameChg chg="add del">
          <ac:chgData name="Tanveer Rahman" userId="b9e812219a1db5d0" providerId="LiveId" clId="{9B69217F-3CE1-4B64-BFF2-E356233C1758}" dt="2024-09-12T16:28:58.632" v="1" actId="26606"/>
          <ac:graphicFrameMkLst>
            <pc:docMk/>
            <pc:sldMk cId="566299311" sldId="263"/>
            <ac:graphicFrameMk id="7" creationId="{CEE40A63-A36F-B8D3-F8E5-8890C4B346F6}"/>
          </ac:graphicFrameMkLst>
        </pc:graphicFrameChg>
        <pc:graphicFrameChg chg="add del">
          <ac:chgData name="Tanveer Rahman" userId="b9e812219a1db5d0" providerId="LiveId" clId="{9B69217F-3CE1-4B64-BFF2-E356233C1758}" dt="2024-09-12T16:29:04.876" v="3" actId="26606"/>
          <ac:graphicFrameMkLst>
            <pc:docMk/>
            <pc:sldMk cId="566299311" sldId="263"/>
            <ac:graphicFrameMk id="14" creationId="{DFED09C8-1746-E979-22F0-0049F75B013D}"/>
          </ac:graphicFrameMkLst>
        </pc:graphicFrameChg>
        <pc:picChg chg="add">
          <ac:chgData name="Tanveer Rahman" userId="b9e812219a1db5d0" providerId="LiveId" clId="{9B69217F-3CE1-4B64-BFF2-E356233C1758}" dt="2024-09-12T16:29:04.896" v="4" actId="26606"/>
          <ac:picMkLst>
            <pc:docMk/>
            <pc:sldMk cId="566299311" sldId="263"/>
            <ac:picMk id="9" creationId="{EFD65A77-F827-FB92-2EE5-946FDE1E5FFE}"/>
          </ac:picMkLst>
        </pc:picChg>
      </pc:sldChg>
      <pc:sldChg chg="addSp delSp modSp new mod setBg">
        <pc:chgData name="Tanveer Rahman" userId="b9e812219a1db5d0" providerId="LiveId" clId="{9B69217F-3CE1-4B64-BFF2-E356233C1758}" dt="2024-09-12T16:46:50.319" v="51" actId="207"/>
        <pc:sldMkLst>
          <pc:docMk/>
          <pc:sldMk cId="1734012237" sldId="264"/>
        </pc:sldMkLst>
        <pc:spChg chg="mo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2" creationId="{E1CB7EFC-45AC-742E-80D3-BC0646DC8068}"/>
          </ac:spMkLst>
        </pc:spChg>
        <pc:spChg chg="del">
          <ac:chgData name="Tanveer Rahman" userId="b9e812219a1db5d0" providerId="LiveId" clId="{9B69217F-3CE1-4B64-BFF2-E356233C1758}" dt="2024-09-12T16:32:16.297" v="31"/>
          <ac:spMkLst>
            <pc:docMk/>
            <pc:sldMk cId="1734012237" sldId="264"/>
            <ac:spMk id="3" creationId="{42F087DD-2C90-4C35-E511-C65F67FBA963}"/>
          </ac:spMkLst>
        </pc:spChg>
        <pc:spChg chg="add del mod">
          <ac:chgData name="Tanveer Rahman" userId="b9e812219a1db5d0" providerId="LiveId" clId="{9B69217F-3CE1-4B64-BFF2-E356233C1758}" dt="2024-09-12T16:46:50.319" v="51" actId="207"/>
          <ac:spMkLst>
            <pc:docMk/>
            <pc:sldMk cId="1734012237" sldId="264"/>
            <ac:spMk id="4" creationId="{DA8B9779-B5CF-D49E-AA59-DBA79EB3FF8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7" creationId="{881A9CD8-5D8E-48DD-B6AE-196C15A2167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9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35:38.998" v="44" actId="26606"/>
          <ac:spMkLst>
            <pc:docMk/>
            <pc:sldMk cId="1734012237" sldId="264"/>
            <ac:spMk id="10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1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2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3" creationId="{280331C3-DDF5-48A9-8947-D71EAAFFAB0E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5" creationId="{C535A640-1948-4AFD-A0B7-19AFDA955322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7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8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9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21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6:35:38.998" v="44" actId="26606"/>
          <ac:graphicFrameMkLst>
            <pc:docMk/>
            <pc:sldMk cId="1734012237" sldId="264"/>
            <ac:graphicFrameMk id="6" creationId="{85F5FC37-DB10-3BA9-A94F-3495E92076B4}"/>
          </ac:graphicFrameMkLst>
        </pc:graphicFrameChg>
        <pc:picChg chg="add del">
          <ac:chgData name="Tanveer Rahman" userId="b9e812219a1db5d0" providerId="LiveId" clId="{9B69217F-3CE1-4B64-BFF2-E356233C1758}" dt="2024-09-12T16:35:42.855" v="46" actId="26606"/>
          <ac:picMkLst>
            <pc:docMk/>
            <pc:sldMk cId="1734012237" sldId="264"/>
            <ac:picMk id="8" creationId="{5A762679-F34A-72AC-06E2-7593D0F5D2FB}"/>
          </ac:picMkLst>
        </pc:picChg>
        <pc:picChg chg="add del">
          <ac:chgData name="Tanveer Rahman" userId="b9e812219a1db5d0" providerId="LiveId" clId="{9B69217F-3CE1-4B64-BFF2-E356233C1758}" dt="2024-09-12T16:36:21.354" v="48" actId="26606"/>
          <ac:picMkLst>
            <pc:docMk/>
            <pc:sldMk cId="1734012237" sldId="264"/>
            <ac:picMk id="20" creationId="{48E879F2-FD7D-B5D7-FD14-C5F8FFD89ED6}"/>
          </ac:picMkLst>
        </pc:picChg>
      </pc:sldChg>
      <pc:sldChg chg="addSp delSp modSp new mod setBg">
        <pc:chgData name="Tanveer Rahman" userId="b9e812219a1db5d0" providerId="LiveId" clId="{9B69217F-3CE1-4B64-BFF2-E356233C1758}" dt="2024-09-12T16:55:09.118" v="118" actId="20577"/>
        <pc:sldMkLst>
          <pc:docMk/>
          <pc:sldMk cId="3192775371" sldId="265"/>
        </pc:sldMkLst>
        <pc:spChg chg="mod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2" creationId="{17A8819B-1B53-5DC2-6D50-B87E72ED3821}"/>
          </ac:spMkLst>
        </pc:spChg>
        <pc:spChg chg="add del">
          <ac:chgData name="Tanveer Rahman" userId="b9e812219a1db5d0" providerId="LiveId" clId="{9B69217F-3CE1-4B64-BFF2-E356233C1758}" dt="2024-09-12T16:48:38.428" v="56"/>
          <ac:spMkLst>
            <pc:docMk/>
            <pc:sldMk cId="3192775371" sldId="265"/>
            <ac:spMk id="3" creationId="{1D381CDF-E5E0-36D5-C62A-1AA85DCF2B73}"/>
          </ac:spMkLst>
        </pc:spChg>
        <pc:spChg chg="add mod">
          <ac:chgData name="Tanveer Rahman" userId="b9e812219a1db5d0" providerId="LiveId" clId="{9B69217F-3CE1-4B64-BFF2-E356233C1758}" dt="2024-09-12T16:48:32.200" v="55"/>
          <ac:spMkLst>
            <pc:docMk/>
            <pc:sldMk cId="3192775371" sldId="265"/>
            <ac:spMk id="4" creationId="{142204E0-D9A6-4538-63E0-2E279BB99E62}"/>
          </ac:spMkLst>
        </pc:spChg>
        <pc:spChg chg="add del mod">
          <ac:chgData name="Tanveer Rahman" userId="b9e812219a1db5d0" providerId="LiveId" clId="{9B69217F-3CE1-4B64-BFF2-E356233C1758}" dt="2024-09-12T16:50:51.263" v="73" actId="26606"/>
          <ac:spMkLst>
            <pc:docMk/>
            <pc:sldMk cId="3192775371" sldId="265"/>
            <ac:spMk id="5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1" creationId="{C4474318-9BA9-4C58-85CC-EAF141DDB1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3" creationId="{9F9F0D99-A2D7-4650-BA53-99550E8F6808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5" creationId="{9ADBC609-A264-4706-8FCD-C3B072E7CF0B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16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44.257" v="68" actId="26606"/>
          <ac:spMkLst>
            <pc:docMk/>
            <pc:sldMk cId="3192775371" sldId="265"/>
            <ac:spMk id="17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0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1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2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3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5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6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7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9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30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2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3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4" creationId="{4D4029AB-A2F8-4F5D-BC7C-A0F1F66599B9}"/>
          </ac:spMkLst>
        </pc:spChg>
        <pc:spChg chg="add mod">
          <ac:chgData name="Tanveer Rahman" userId="b9e812219a1db5d0" providerId="LiveId" clId="{9B69217F-3CE1-4B64-BFF2-E356233C1758}" dt="2024-09-12T16:55:09.118" v="118" actId="20577"/>
          <ac:spMkLst>
            <pc:docMk/>
            <pc:sldMk cId="3192775371" sldId="265"/>
            <ac:spMk id="35" creationId="{A48930FA-D91C-C6B8-0A50-8548F61F9765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1" creationId="{E7B74E81-276A-4BF8-9D74-BF6C44B2E424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3" creationId="{19C537B0-73BE-41E7-8BD7-CC603DD2BE4E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5" creationId="{5757CFF1-20F6-4EF6-83FA-264F652F45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7" creationId="{06A9A420-EBC2-475A-B5F6-1915095B1EB6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9" creationId="{23E32A87-27EB-4E8C-A286-AC27F2A1424A}"/>
          </ac:spMkLst>
        </pc:spChg>
        <pc:graphicFrameChg chg="add del">
          <ac:chgData name="Tanveer Rahman" userId="b9e812219a1db5d0" providerId="LiveId" clId="{9B69217F-3CE1-4B64-BFF2-E356233C1758}" dt="2024-09-12T16:50:39.504" v="66" actId="26606"/>
          <ac:graphicFrameMkLst>
            <pc:docMk/>
            <pc:sldMk cId="3192775371" sldId="265"/>
            <ac:graphicFrameMk id="7" creationId="{E22AC369-ACEF-BE61-595A-BFDF8743AD70}"/>
          </ac:graphicFrameMkLst>
        </pc:graphicFrameChg>
        <pc:graphicFrameChg chg="add del">
          <ac:chgData name="Tanveer Rahman" userId="b9e812219a1db5d0" providerId="LiveId" clId="{9B69217F-3CE1-4B64-BFF2-E356233C1758}" dt="2024-09-12T16:50:44.257" v="68" actId="26606"/>
          <ac:graphicFrameMkLst>
            <pc:docMk/>
            <pc:sldMk cId="3192775371" sldId="265"/>
            <ac:graphicFrameMk id="18" creationId="{89009AFA-F752-AD91-C404-2F9B53AF1BA1}"/>
          </ac:graphicFrameMkLst>
        </pc:graphicFrameChg>
        <pc:picChg chg="add del">
          <ac:chgData name="Tanveer Rahman" userId="b9e812219a1db5d0" providerId="LiveId" clId="{9B69217F-3CE1-4B64-BFF2-E356233C1758}" dt="2024-09-12T16:50:46.151" v="70" actId="26606"/>
          <ac:picMkLst>
            <pc:docMk/>
            <pc:sldMk cId="3192775371" sldId="265"/>
            <ac:picMk id="9" creationId="{0DE78290-014E-972A-6117-790D236B51EC}"/>
          </ac:picMkLst>
        </pc:picChg>
        <pc:picChg chg="add del">
          <ac:chgData name="Tanveer Rahman" userId="b9e812219a1db5d0" providerId="LiveId" clId="{9B69217F-3CE1-4B64-BFF2-E356233C1758}" dt="2024-09-12T16:50:51.257" v="72" actId="26606"/>
          <ac:picMkLst>
            <pc:docMk/>
            <pc:sldMk cId="3192775371" sldId="265"/>
            <ac:picMk id="28" creationId="{EE2C2EF6-E7C0-A996-6924-0136E16AF584}"/>
          </ac:picMkLst>
        </pc:picChg>
        <pc:picChg chg="add del">
          <ac:chgData name="Tanveer Rahman" userId="b9e812219a1db5d0" providerId="LiveId" clId="{9B69217F-3CE1-4B64-BFF2-E356233C1758}" dt="2024-09-12T16:51:21.645" v="80" actId="26606"/>
          <ac:picMkLst>
            <pc:docMk/>
            <pc:sldMk cId="3192775371" sldId="265"/>
            <ac:picMk id="37" creationId="{D9F4B21A-23A5-3C63-5C61-BE814457ABFF}"/>
          </ac:picMkLst>
        </pc:picChg>
      </pc:sldChg>
      <pc:sldChg chg="addSp delSp modSp new mod setBg">
        <pc:chgData name="Tanveer Rahman" userId="b9e812219a1db5d0" providerId="LiveId" clId="{9B69217F-3CE1-4B64-BFF2-E356233C1758}" dt="2024-09-12T17:01:54.598" v="159"/>
        <pc:sldMkLst>
          <pc:docMk/>
          <pc:sldMk cId="1458061361" sldId="266"/>
        </pc:sldMkLst>
        <pc:spChg chg="mo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2" creationId="{80AA64A3-782E-B4F9-61BF-84687633EC0D}"/>
          </ac:spMkLst>
        </pc:spChg>
        <pc:spChg chg="del mod">
          <ac:chgData name="Tanveer Rahman" userId="b9e812219a1db5d0" providerId="LiveId" clId="{9B69217F-3CE1-4B64-BFF2-E356233C1758}" dt="2024-09-12T16:56:44.235" v="123"/>
          <ac:spMkLst>
            <pc:docMk/>
            <pc:sldMk cId="1458061361" sldId="266"/>
            <ac:spMk id="3" creationId="{2C432D69-762E-47B1-008A-F56496CCCBC4}"/>
          </ac:spMkLst>
        </pc:spChg>
        <pc:spChg chg="add mod">
          <ac:chgData name="Tanveer Rahman" userId="b9e812219a1db5d0" providerId="LiveId" clId="{9B69217F-3CE1-4B64-BFF2-E356233C1758}" dt="2024-09-12T17:01:54.598" v="159"/>
          <ac:spMkLst>
            <pc:docMk/>
            <pc:sldMk cId="1458061361" sldId="266"/>
            <ac:spMk id="4" creationId="{9F4C2FD3-9CE1-3BE4-14CB-315903D27182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9" creationId="{7B753AB3-5C40-4FBB-AD51-F3611E60769D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1" creationId="{83987EAF-F491-43B5-AE03-AECA2EAD961F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3" creationId="{462A1995-1F16-43C8-8570-1ADCFA5C50F6}"/>
          </ac:spMkLst>
        </pc:spChg>
      </pc:sldChg>
      <pc:sldChg chg="addSp delSp modSp new mod setBg">
        <pc:chgData name="Tanveer Rahman" userId="b9e812219a1db5d0" providerId="LiveId" clId="{9B69217F-3CE1-4B64-BFF2-E356233C1758}" dt="2024-09-12T17:04:02.074" v="186" actId="20577"/>
        <pc:sldMkLst>
          <pc:docMk/>
          <pc:sldMk cId="1027191968" sldId="267"/>
        </pc:sldMkLst>
        <pc:spChg chg="mo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2" creationId="{7BF4466A-50E4-70C4-FE0C-7FF3CB8CA4EC}"/>
          </ac:spMkLst>
        </pc:spChg>
        <pc:spChg chg="del">
          <ac:chgData name="Tanveer Rahman" userId="b9e812219a1db5d0" providerId="LiveId" clId="{9B69217F-3CE1-4B64-BFF2-E356233C1758}" dt="2024-09-12T17:02:24.365" v="161"/>
          <ac:spMkLst>
            <pc:docMk/>
            <pc:sldMk cId="1027191968" sldId="267"/>
            <ac:spMk id="3" creationId="{1DCD3170-4879-3344-DFEE-ED7405AD9E32}"/>
          </ac:spMkLst>
        </pc:spChg>
        <pc:spChg chg="add mod">
          <ac:chgData name="Tanveer Rahman" userId="b9e812219a1db5d0" providerId="LiveId" clId="{9B69217F-3CE1-4B64-BFF2-E356233C1758}" dt="2024-09-12T17:04:02.074" v="186" actId="20577"/>
          <ac:spMkLst>
            <pc:docMk/>
            <pc:sldMk cId="1027191968" sldId="267"/>
            <ac:spMk id="4" creationId="{F488E8E0-0220-05F6-8C25-81F8E75B9A0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1" creationId="{6544EF42-87F9-4466-8124-7328D49A22B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3" creationId="{99B7B539-E79B-44C5-8319-9CE01F87F47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5" creationId="{D86169C0-6882-4BA0-92B1-590870CAE77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7" creationId="{DCECB35C-FCFB-4B31-B3CF-A20982BE6461}"/>
          </ac:spMkLst>
        </pc:spChg>
        <pc:picChg chg="add">
          <ac:chgData name="Tanveer Rahman" userId="b9e812219a1db5d0" providerId="LiveId" clId="{9B69217F-3CE1-4B64-BFF2-E356233C1758}" dt="2024-09-12T17:03:03.784" v="162" actId="26606"/>
          <ac:picMkLst>
            <pc:docMk/>
            <pc:sldMk cId="1027191968" sldId="267"/>
            <ac:picMk id="8" creationId="{AB72718F-4F36-4CAF-ADF1-A9637D3F7B05}"/>
          </ac:picMkLst>
        </pc:picChg>
      </pc:sldChg>
      <pc:sldChg chg="addSp delSp modSp new mod setBg">
        <pc:chgData name="Tanveer Rahman" userId="b9e812219a1db5d0" providerId="LiveId" clId="{9B69217F-3CE1-4B64-BFF2-E356233C1758}" dt="2024-09-12T17:15:08.936" v="336"/>
        <pc:sldMkLst>
          <pc:docMk/>
          <pc:sldMk cId="2248587460" sldId="268"/>
        </pc:sldMkLst>
        <pc:spChg chg="mo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2" creationId="{BF339D81-2751-4AC2-594B-0C28B8A0D49F}"/>
          </ac:spMkLst>
        </pc:spChg>
        <pc:spChg chg="del">
          <ac:chgData name="Tanveer Rahman" userId="b9e812219a1db5d0" providerId="LiveId" clId="{9B69217F-3CE1-4B64-BFF2-E356233C1758}" dt="2024-09-12T17:11:42.906" v="320" actId="478"/>
          <ac:spMkLst>
            <pc:docMk/>
            <pc:sldMk cId="2248587460" sldId="268"/>
            <ac:spMk id="3" creationId="{E203C8A8-29E3-C335-DB6F-85E3471E0596}"/>
          </ac:spMkLst>
        </pc:spChg>
        <pc:spChg chg="add mod">
          <ac:chgData name="Tanveer Rahman" userId="b9e812219a1db5d0" providerId="LiveId" clId="{9B69217F-3CE1-4B64-BFF2-E356233C1758}" dt="2024-09-12T17:15:08.936" v="336"/>
          <ac:spMkLst>
            <pc:docMk/>
            <pc:sldMk cId="2248587460" sldId="268"/>
            <ac:spMk id="4" creationId="{350F02E0-78E0-176A-95E3-66B2493B5C11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9" creationId="{444C5789-1895-49EE-863C-2BAB9693E0F5}"/>
          </ac:spMkLst>
        </pc:spChg>
        <pc:picChg chg="add mod">
          <ac:chgData name="Tanveer Rahman" userId="b9e812219a1db5d0" providerId="LiveId" clId="{9B69217F-3CE1-4B64-BFF2-E356233C1758}" dt="2024-09-12T17:13:04.525" v="324" actId="14826"/>
          <ac:picMkLst>
            <pc:docMk/>
            <pc:sldMk cId="2248587460" sldId="268"/>
            <ac:picMk id="6" creationId="{FE52CB4C-AA2C-F3B8-DE9D-6FA578F3C9AB}"/>
          </ac:picMkLst>
        </pc:picChg>
      </pc:sldChg>
      <pc:sldChg chg="addSp delSp modSp new mod setBg">
        <pc:chgData name="Tanveer Rahman" userId="b9e812219a1db5d0" providerId="LiveId" clId="{9B69217F-3CE1-4B64-BFF2-E356233C1758}" dt="2024-09-12T17:14:43.289" v="334"/>
        <pc:sldMkLst>
          <pc:docMk/>
          <pc:sldMk cId="444647789" sldId="269"/>
        </pc:sldMkLst>
        <pc:spChg chg="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2" creationId="{40A3AC85-FB9A-A1CF-047D-90E354B15325}"/>
          </ac:spMkLst>
        </pc:spChg>
        <pc:spChg chg="del">
          <ac:chgData name="Tanveer Rahman" userId="b9e812219a1db5d0" providerId="LiveId" clId="{9B69217F-3CE1-4B64-BFF2-E356233C1758}" dt="2024-09-12T17:14:05.560" v="327"/>
          <ac:spMkLst>
            <pc:docMk/>
            <pc:sldMk cId="444647789" sldId="269"/>
            <ac:spMk id="3" creationId="{3C6A992F-D294-99FC-A9D4-9183C0782E83}"/>
          </ac:spMkLst>
        </pc:spChg>
        <pc:spChg chg="add del 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4" creationId="{DE44E8A5-F30F-F98A-689E-2C2F826E48F7}"/>
          </ac:spMkLst>
        </pc:spChg>
        <pc:spChg chg="add del">
          <ac:chgData name="Tanveer Rahman" userId="b9e812219a1db5d0" providerId="LiveId" clId="{9B69217F-3CE1-4B64-BFF2-E356233C1758}" dt="2024-09-12T17:14:29.950" v="332" actId="26606"/>
          <ac:spMkLst>
            <pc:docMk/>
            <pc:sldMk cId="444647789" sldId="269"/>
            <ac:spMk id="10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1" creationId="{E2A96188-384C-4341-9EEB-967A9341CD86}"/>
          </ac:spMkLst>
        </pc:spChg>
        <pc:spChg chg="ad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12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3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5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7:14:29.950" v="332" actId="26606"/>
          <ac:graphicFrameMkLst>
            <pc:docMk/>
            <pc:sldMk cId="444647789" sldId="269"/>
            <ac:graphicFrameMk id="6" creationId="{2C39FACD-5F6A-2C01-4567-A8F8F9B11859}"/>
          </ac:graphicFrameMkLst>
        </pc:graphicFrameChg>
        <pc:graphicFrameChg chg="add mod">
          <ac:chgData name="Tanveer Rahman" userId="b9e812219a1db5d0" providerId="LiveId" clId="{9B69217F-3CE1-4B64-BFF2-E356233C1758}" dt="2024-09-12T17:14:43.289" v="334"/>
          <ac:graphicFrameMkLst>
            <pc:docMk/>
            <pc:sldMk cId="444647789" sldId="269"/>
            <ac:graphicFrameMk id="14" creationId="{2CB8A526-5363-5F8B-E64A-AD5C3A558564}"/>
          </ac:graphicFrameMkLst>
        </pc:graphicFrameChg>
        <pc:picChg chg="add del">
          <ac:chgData name="Tanveer Rahman" userId="b9e812219a1db5d0" providerId="LiveId" clId="{9B69217F-3CE1-4B64-BFF2-E356233C1758}" dt="2024-09-12T17:14:22.039" v="330" actId="26606"/>
          <ac:picMkLst>
            <pc:docMk/>
            <pc:sldMk cId="444647789" sldId="269"/>
            <ac:picMk id="8" creationId="{49A5BA23-4F45-F5EB-00E9-67565547C11F}"/>
          </ac:picMkLst>
        </pc:picChg>
      </pc:sldChg>
      <pc:sldChg chg="addSp modSp new mod">
        <pc:chgData name="Tanveer Rahman" userId="b9e812219a1db5d0" providerId="LiveId" clId="{9B69217F-3CE1-4B64-BFF2-E356233C1758}" dt="2024-09-12T17:25:17.090" v="382" actId="1076"/>
        <pc:sldMkLst>
          <pc:docMk/>
          <pc:sldMk cId="2518175932" sldId="270"/>
        </pc:sldMkLst>
        <pc:spChg chg="mod">
          <ac:chgData name="Tanveer Rahman" userId="b9e812219a1db5d0" providerId="LiveId" clId="{9B69217F-3CE1-4B64-BFF2-E356233C1758}" dt="2024-09-12T17:15:26.274" v="338"/>
          <ac:spMkLst>
            <pc:docMk/>
            <pc:sldMk cId="2518175932" sldId="270"/>
            <ac:spMk id="2" creationId="{5FB9B474-BB13-97DD-46ED-55138679F4D9}"/>
          </ac:spMkLst>
        </pc:spChg>
        <pc:spChg chg="mod">
          <ac:chgData name="Tanveer Rahman" userId="b9e812219a1db5d0" providerId="LiveId" clId="{9B69217F-3CE1-4B64-BFF2-E356233C1758}" dt="2024-09-12T17:21:21.550" v="362" actId="12"/>
          <ac:spMkLst>
            <pc:docMk/>
            <pc:sldMk cId="2518175932" sldId="270"/>
            <ac:spMk id="3" creationId="{5DBEC457-259D-81E7-6568-22E084647CE2}"/>
          </ac:spMkLst>
        </pc:spChg>
        <pc:picChg chg="add mod">
          <ac:chgData name="Tanveer Rahman" userId="b9e812219a1db5d0" providerId="LiveId" clId="{9B69217F-3CE1-4B64-BFF2-E356233C1758}" dt="2024-09-12T17:25:17.090" v="382" actId="1076"/>
          <ac:picMkLst>
            <pc:docMk/>
            <pc:sldMk cId="2518175932" sldId="270"/>
            <ac:picMk id="4" creationId="{53860D97-26E1-0DCB-BCF8-5FFCB70CF1EB}"/>
          </ac:picMkLst>
        </pc:picChg>
      </pc:sldChg>
      <pc:sldChg chg="addSp delSp modSp new mod">
        <pc:chgData name="Tanveer Rahman" userId="b9e812219a1db5d0" providerId="LiveId" clId="{9B69217F-3CE1-4B64-BFF2-E356233C1758}" dt="2024-09-12T17:19:01.126" v="351" actId="1076"/>
        <pc:sldMkLst>
          <pc:docMk/>
          <pc:sldMk cId="1230824567" sldId="271"/>
        </pc:sldMkLst>
        <pc:spChg chg="mod">
          <ac:chgData name="Tanveer Rahman" userId="b9e812219a1db5d0" providerId="LiveId" clId="{9B69217F-3CE1-4B64-BFF2-E356233C1758}" dt="2024-09-12T17:16:51.338" v="345"/>
          <ac:spMkLst>
            <pc:docMk/>
            <pc:sldMk cId="1230824567" sldId="271"/>
            <ac:spMk id="2" creationId="{2BA1596E-8276-2A21-5FC2-439601091108}"/>
          </ac:spMkLst>
        </pc:spChg>
        <pc:spChg chg="del">
          <ac:chgData name="Tanveer Rahman" userId="b9e812219a1db5d0" providerId="LiveId" clId="{9B69217F-3CE1-4B64-BFF2-E356233C1758}" dt="2024-09-12T17:17:45.601" v="346"/>
          <ac:spMkLst>
            <pc:docMk/>
            <pc:sldMk cId="1230824567" sldId="271"/>
            <ac:spMk id="3" creationId="{D601ABB2-3AAE-3741-3506-EB7D76206A49}"/>
          </ac:spMkLst>
        </pc:spChg>
        <pc:spChg chg="add mod">
          <ac:chgData name="Tanveer Rahman" userId="b9e812219a1db5d0" providerId="LiveId" clId="{9B69217F-3CE1-4B64-BFF2-E356233C1758}" dt="2024-09-12T17:18:31.818" v="349" actId="207"/>
          <ac:spMkLst>
            <pc:docMk/>
            <pc:sldMk cId="1230824567" sldId="271"/>
            <ac:spMk id="4" creationId="{E47291C1-C7BC-2C1C-07A9-11498508E2F6}"/>
          </ac:spMkLst>
        </pc:spChg>
        <pc:picChg chg="add mod">
          <ac:chgData name="Tanveer Rahman" userId="b9e812219a1db5d0" providerId="LiveId" clId="{9B69217F-3CE1-4B64-BFF2-E356233C1758}" dt="2024-09-12T17:19:01.126" v="351" actId="1076"/>
          <ac:picMkLst>
            <pc:docMk/>
            <pc:sldMk cId="1230824567" sldId="271"/>
            <ac:picMk id="6" creationId="{3394CBFA-1BD6-14CC-07B3-9E3400B65FD9}"/>
          </ac:picMkLst>
        </pc:picChg>
      </pc:sldChg>
      <pc:sldChg chg="addSp modSp new mod">
        <pc:chgData name="Tanveer Rahman" userId="b9e812219a1db5d0" providerId="LiveId" clId="{9B69217F-3CE1-4B64-BFF2-E356233C1758}" dt="2024-09-12T17:21:07.250" v="361" actId="1076"/>
        <pc:sldMkLst>
          <pc:docMk/>
          <pc:sldMk cId="2018878169" sldId="272"/>
        </pc:sldMkLst>
        <pc:spChg chg="mod">
          <ac:chgData name="Tanveer Rahman" userId="b9e812219a1db5d0" providerId="LiveId" clId="{9B69217F-3CE1-4B64-BFF2-E356233C1758}" dt="2024-09-12T17:19:57.097" v="355"/>
          <ac:spMkLst>
            <pc:docMk/>
            <pc:sldMk cId="2018878169" sldId="272"/>
            <ac:spMk id="2" creationId="{0D7F4E74-3288-20C7-5917-746DAD1B1698}"/>
          </ac:spMkLst>
        </pc:spChg>
        <pc:spChg chg="mod">
          <ac:chgData name="Tanveer Rahman" userId="b9e812219a1db5d0" providerId="LiveId" clId="{9B69217F-3CE1-4B64-BFF2-E356233C1758}" dt="2024-09-12T17:20:23.135" v="358" actId="14100"/>
          <ac:spMkLst>
            <pc:docMk/>
            <pc:sldMk cId="2018878169" sldId="272"/>
            <ac:spMk id="3" creationId="{FCA59EA0-EA5F-98B2-B3F4-1E3CB8302EB2}"/>
          </ac:spMkLst>
        </pc:spChg>
        <pc:picChg chg="add mod">
          <ac:chgData name="Tanveer Rahman" userId="b9e812219a1db5d0" providerId="LiveId" clId="{9B69217F-3CE1-4B64-BFF2-E356233C1758}" dt="2024-09-12T17:21:07.250" v="361" actId="1076"/>
          <ac:picMkLst>
            <pc:docMk/>
            <pc:sldMk cId="2018878169" sldId="272"/>
            <ac:picMk id="5" creationId="{A058DC9E-272A-5143-A364-2C098EE810A9}"/>
          </ac:picMkLst>
        </pc:picChg>
      </pc:sldChg>
      <pc:sldChg chg="addSp delSp modSp new mod">
        <pc:chgData name="Tanveer Rahman" userId="b9e812219a1db5d0" providerId="LiveId" clId="{9B69217F-3CE1-4B64-BFF2-E356233C1758}" dt="2024-09-12T17:23:33.445" v="372" actId="1076"/>
        <pc:sldMkLst>
          <pc:docMk/>
          <pc:sldMk cId="2848249634" sldId="273"/>
        </pc:sldMkLst>
        <pc:spChg chg="mod">
          <ac:chgData name="Tanveer Rahman" userId="b9e812219a1db5d0" providerId="LiveId" clId="{9B69217F-3CE1-4B64-BFF2-E356233C1758}" dt="2024-09-12T17:21:51.908" v="364"/>
          <ac:spMkLst>
            <pc:docMk/>
            <pc:sldMk cId="2848249634" sldId="273"/>
            <ac:spMk id="2" creationId="{B41EA32D-D88A-E68F-5441-E19F49CA7F81}"/>
          </ac:spMkLst>
        </pc:spChg>
        <pc:spChg chg="del">
          <ac:chgData name="Tanveer Rahman" userId="b9e812219a1db5d0" providerId="LiveId" clId="{9B69217F-3CE1-4B64-BFF2-E356233C1758}" dt="2024-09-12T17:22:03.825" v="365"/>
          <ac:spMkLst>
            <pc:docMk/>
            <pc:sldMk cId="2848249634" sldId="273"/>
            <ac:spMk id="3" creationId="{9177EF9E-F960-F16E-5E75-9E361337BA76}"/>
          </ac:spMkLst>
        </pc:spChg>
        <pc:spChg chg="add mod">
          <ac:chgData name="Tanveer Rahman" userId="b9e812219a1db5d0" providerId="LiveId" clId="{9B69217F-3CE1-4B64-BFF2-E356233C1758}" dt="2024-09-12T17:22:44.446" v="369" actId="1076"/>
          <ac:spMkLst>
            <pc:docMk/>
            <pc:sldMk cId="2848249634" sldId="273"/>
            <ac:spMk id="4" creationId="{6F142869-A900-97D7-2414-DD4CDAE6C942}"/>
          </ac:spMkLst>
        </pc:spChg>
        <pc:picChg chg="add mod">
          <ac:chgData name="Tanveer Rahman" userId="b9e812219a1db5d0" providerId="LiveId" clId="{9B69217F-3CE1-4B64-BFF2-E356233C1758}" dt="2024-09-12T17:23:33.445" v="372" actId="1076"/>
          <ac:picMkLst>
            <pc:docMk/>
            <pc:sldMk cId="2848249634" sldId="273"/>
            <ac:picMk id="6" creationId="{4476BD02-C55D-01E7-FE7B-BAF685D8F271}"/>
          </ac:picMkLst>
        </pc:picChg>
      </pc:sldChg>
      <pc:sldChg chg="addSp modSp new mod">
        <pc:chgData name="Tanveer Rahman" userId="b9e812219a1db5d0" providerId="LiveId" clId="{9B69217F-3CE1-4B64-BFF2-E356233C1758}" dt="2024-09-12T17:25:02.643" v="381" actId="1076"/>
        <pc:sldMkLst>
          <pc:docMk/>
          <pc:sldMk cId="4286514183" sldId="274"/>
        </pc:sldMkLst>
        <pc:spChg chg="mod">
          <ac:chgData name="Tanveer Rahman" userId="b9e812219a1db5d0" providerId="LiveId" clId="{9B69217F-3CE1-4B64-BFF2-E356233C1758}" dt="2024-09-12T17:24:09.229" v="374"/>
          <ac:spMkLst>
            <pc:docMk/>
            <pc:sldMk cId="4286514183" sldId="274"/>
            <ac:spMk id="2" creationId="{6A2BE5C5-05E4-3F1F-F31C-2CF59876A335}"/>
          </ac:spMkLst>
        </pc:spChg>
        <pc:spChg chg="mod">
          <ac:chgData name="Tanveer Rahman" userId="b9e812219a1db5d0" providerId="LiveId" clId="{9B69217F-3CE1-4B64-BFF2-E356233C1758}" dt="2024-09-12T17:24:27.345" v="378" actId="27636"/>
          <ac:spMkLst>
            <pc:docMk/>
            <pc:sldMk cId="4286514183" sldId="274"/>
            <ac:spMk id="3" creationId="{C4608514-9001-D2D1-D8E3-029F9C6BC555}"/>
          </ac:spMkLst>
        </pc:spChg>
        <pc:picChg chg="add mod">
          <ac:chgData name="Tanveer Rahman" userId="b9e812219a1db5d0" providerId="LiveId" clId="{9B69217F-3CE1-4B64-BFF2-E356233C1758}" dt="2024-09-12T17:25:02.643" v="381" actId="1076"/>
          <ac:picMkLst>
            <pc:docMk/>
            <pc:sldMk cId="4286514183" sldId="274"/>
            <ac:picMk id="5" creationId="{FED25EEA-C226-011F-53E2-DA2F54D5F45A}"/>
          </ac:picMkLst>
        </pc:picChg>
      </pc:sldChg>
      <pc:sldChg chg="addSp delSp modSp new mod">
        <pc:chgData name="Tanveer Rahman" userId="b9e812219a1db5d0" providerId="LiveId" clId="{9B69217F-3CE1-4B64-BFF2-E356233C1758}" dt="2024-09-12T17:29:13.454" v="414" actId="1076"/>
        <pc:sldMkLst>
          <pc:docMk/>
          <pc:sldMk cId="296204284" sldId="275"/>
        </pc:sldMkLst>
        <pc:spChg chg="mod">
          <ac:chgData name="Tanveer Rahman" userId="b9e812219a1db5d0" providerId="LiveId" clId="{9B69217F-3CE1-4B64-BFF2-E356233C1758}" dt="2024-09-12T17:25:40.812" v="384"/>
          <ac:spMkLst>
            <pc:docMk/>
            <pc:sldMk cId="296204284" sldId="275"/>
            <ac:spMk id="2" creationId="{B93F8F8D-0885-A00C-3758-C534C54EF4F4}"/>
          </ac:spMkLst>
        </pc:spChg>
        <pc:spChg chg="del mod">
          <ac:chgData name="Tanveer Rahman" userId="b9e812219a1db5d0" providerId="LiveId" clId="{9B69217F-3CE1-4B64-BFF2-E356233C1758}" dt="2024-09-12T17:25:55.240" v="386"/>
          <ac:spMkLst>
            <pc:docMk/>
            <pc:sldMk cId="296204284" sldId="275"/>
            <ac:spMk id="3" creationId="{07234E52-E5B6-57A2-2DE5-16736F45D953}"/>
          </ac:spMkLst>
        </pc:spChg>
        <pc:spChg chg="add mod">
          <ac:chgData name="Tanveer Rahman" userId="b9e812219a1db5d0" providerId="LiveId" clId="{9B69217F-3CE1-4B64-BFF2-E356233C1758}" dt="2024-09-12T17:28:17.602" v="410" actId="207"/>
          <ac:spMkLst>
            <pc:docMk/>
            <pc:sldMk cId="296204284" sldId="275"/>
            <ac:spMk id="4" creationId="{55083409-9841-31A4-C2F6-DC479F65A35E}"/>
          </ac:spMkLst>
        </pc:spChg>
        <pc:spChg chg="add mod">
          <ac:chgData name="Tanveer Rahman" userId="b9e812219a1db5d0" providerId="LiveId" clId="{9B69217F-3CE1-4B64-BFF2-E356233C1758}" dt="2024-09-12T17:27:26.448" v="404" actId="11529"/>
          <ac:spMkLst>
            <pc:docMk/>
            <pc:sldMk cId="296204284" sldId="275"/>
            <ac:spMk id="5" creationId="{7B349640-E912-E7D2-E9C8-B5617940863A}"/>
          </ac:spMkLst>
        </pc:spChg>
        <pc:picChg chg="add mod">
          <ac:chgData name="Tanveer Rahman" userId="b9e812219a1db5d0" providerId="LiveId" clId="{9B69217F-3CE1-4B64-BFF2-E356233C1758}" dt="2024-09-12T17:29:13.454" v="414" actId="1076"/>
          <ac:picMkLst>
            <pc:docMk/>
            <pc:sldMk cId="296204284" sldId="275"/>
            <ac:picMk id="7" creationId="{308B2B40-155F-7B62-05F1-7D646FE226D9}"/>
          </ac:picMkLst>
        </pc:picChg>
      </pc:sldChg>
      <pc:sldChg chg="addSp delSp modSp new mod setBg">
        <pc:chgData name="Tanveer Rahman" userId="b9e812219a1db5d0" providerId="LiveId" clId="{9B69217F-3CE1-4B64-BFF2-E356233C1758}" dt="2024-09-12T17:31:32.842" v="434" actId="26606"/>
        <pc:sldMkLst>
          <pc:docMk/>
          <pc:sldMk cId="3539260393" sldId="276"/>
        </pc:sldMkLst>
        <pc:spChg chg="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2" creationId="{CA5C586F-72BA-735A-DB58-02D8E5EC4114}"/>
          </ac:spMkLst>
        </pc:spChg>
        <pc:spChg chg="del">
          <ac:chgData name="Tanveer Rahman" userId="b9e812219a1db5d0" providerId="LiveId" clId="{9B69217F-3CE1-4B64-BFF2-E356233C1758}" dt="2024-09-12T17:30:15.012" v="421"/>
          <ac:spMkLst>
            <pc:docMk/>
            <pc:sldMk cId="3539260393" sldId="276"/>
            <ac:spMk id="3" creationId="{481D1059-918F-0D62-E8E9-CFB3CEE4E81A}"/>
          </ac:spMkLst>
        </pc:spChg>
        <pc:spChg chg="add del 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8" creationId="{53255254-4180-C79C-7D24-D2C9DAD2FF8A}"/>
          </ac:spMkLst>
        </pc:spChg>
        <pc:spChg chg="ad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14" creationId="{BF7BC237-77DF-4DFB-94F7-DB493EDA1C7C}"/>
          </ac:spMkLst>
        </pc:spChg>
        <pc:graphicFrameChg chg="add">
          <ac:chgData name="Tanveer Rahman" userId="b9e812219a1db5d0" providerId="LiveId" clId="{9B69217F-3CE1-4B64-BFF2-E356233C1758}" dt="2024-09-12T17:31:32.842" v="434" actId="26606"/>
          <ac:graphicFrameMkLst>
            <pc:docMk/>
            <pc:sldMk cId="3539260393" sldId="276"/>
            <ac:graphicFrameMk id="10" creationId="{DD2C63B0-8986-29A8-A784-219BCE89DE18}"/>
          </ac:graphicFrameMkLst>
        </pc:graphicFrameChg>
        <pc:picChg chg="add del">
          <ac:chgData name="Tanveer Rahman" userId="b9e812219a1db5d0" providerId="LiveId" clId="{9B69217F-3CE1-4B64-BFF2-E356233C1758}" dt="2024-09-12T17:29:58.421" v="417" actId="22"/>
          <ac:picMkLst>
            <pc:docMk/>
            <pc:sldMk cId="3539260393" sldId="276"/>
            <ac:picMk id="5" creationId="{64150F8C-48C6-78BE-872B-58322D8DC2B3}"/>
          </ac:picMkLst>
        </pc:picChg>
        <pc:picChg chg="add del">
          <ac:chgData name="Tanveer Rahman" userId="b9e812219a1db5d0" providerId="LiveId" clId="{9B69217F-3CE1-4B64-BFF2-E356233C1758}" dt="2024-09-12T17:30:01.264" v="419" actId="22"/>
          <ac:picMkLst>
            <pc:docMk/>
            <pc:sldMk cId="3539260393" sldId="276"/>
            <ac:picMk id="7" creationId="{9CEB246C-5A45-BD9A-1CE7-41C88C23212E}"/>
          </ac:picMkLst>
        </pc:picChg>
      </pc:sldChg>
      <pc:sldChg chg="addSp delSp modSp new mod setBg">
        <pc:chgData name="Tanveer Rahman" userId="b9e812219a1db5d0" providerId="LiveId" clId="{9B69217F-3CE1-4B64-BFF2-E356233C1758}" dt="2024-09-12T17:32:28.694" v="438" actId="26606"/>
        <pc:sldMkLst>
          <pc:docMk/>
          <pc:sldMk cId="3379497101" sldId="277"/>
        </pc:sldMkLst>
        <pc:spChg chg="mo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2" creationId="{22BFC678-1A4A-C0E2-F9F5-BA8BE936C56E}"/>
          </ac:spMkLst>
        </pc:spChg>
        <pc:spChg chg="del">
          <ac:chgData name="Tanveer Rahman" userId="b9e812219a1db5d0" providerId="LiveId" clId="{9B69217F-3CE1-4B64-BFF2-E356233C1758}" dt="2024-09-12T17:32:08.428" v="437" actId="478"/>
          <ac:spMkLst>
            <pc:docMk/>
            <pc:sldMk cId="3379497101" sldId="277"/>
            <ac:spMk id="3" creationId="{861CEA9E-8F06-9C15-E3AB-45423A5547BD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9" creationId="{444C5789-1895-49EE-863C-2BAB9693E0F5}"/>
          </ac:spMkLst>
        </pc:spChg>
        <pc:picChg chg="add">
          <ac:chgData name="Tanveer Rahman" userId="b9e812219a1db5d0" providerId="LiveId" clId="{9B69217F-3CE1-4B64-BFF2-E356233C1758}" dt="2024-09-12T17:32:28.694" v="438" actId="26606"/>
          <ac:picMkLst>
            <pc:docMk/>
            <pc:sldMk cId="3379497101" sldId="277"/>
            <ac:picMk id="6" creationId="{79CF7CE7-29FA-A7B4-72E8-A1AC69CE242F}"/>
          </ac:picMkLst>
        </pc:picChg>
      </pc:sldChg>
    </pc:docChg>
  </pc:docChgLst>
  <pc:docChgLst>
    <pc:chgData name="Tanveer Rahman" userId="b9e812219a1db5d0" providerId="LiveId" clId="{87853D51-E7F5-4C19-BDC4-FCA9012290F1}"/>
    <pc:docChg chg="undo redo custSel addSld delSld modSld sldOrd modSection">
      <pc:chgData name="Tanveer Rahman" userId="b9e812219a1db5d0" providerId="LiveId" clId="{87853D51-E7F5-4C19-BDC4-FCA9012290F1}" dt="2024-09-26T18:44:43.942" v="1674" actId="20577"/>
      <pc:docMkLst>
        <pc:docMk/>
      </pc:docMkLst>
      <pc:sldChg chg="modSp mod modAnim">
        <pc:chgData name="Tanveer Rahman" userId="b9e812219a1db5d0" providerId="LiveId" clId="{87853D51-E7F5-4C19-BDC4-FCA9012290F1}" dt="2024-09-26T18:43:28.434" v="1672" actId="27636"/>
        <pc:sldMkLst>
          <pc:docMk/>
          <pc:sldMk cId="3508605874" sldId="256"/>
        </pc:sldMkLst>
        <pc:spChg chg="mod">
          <ac:chgData name="Tanveer Rahman" userId="b9e812219a1db5d0" providerId="LiveId" clId="{87853D51-E7F5-4C19-BDC4-FCA9012290F1}" dt="2024-09-26T15:46:25.846" v="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87853D51-E7F5-4C19-BDC4-FCA9012290F1}" dt="2024-09-26T18:43:28.434" v="1672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87853D51-E7F5-4C19-BDC4-FCA9012290F1}" dt="2024-09-26T16:00:52.927" v="106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87853D51-E7F5-4C19-BDC4-FCA9012290F1}" dt="2024-09-26T18:09:43.802" v="931" actId="47"/>
        <pc:sldMkLst>
          <pc:docMk/>
          <pc:sldMk cId="1661767384" sldId="279"/>
        </pc:sldMkLst>
      </pc:sldChg>
      <pc:sldChg chg="modSp mod">
        <pc:chgData name="Tanveer Rahman" userId="b9e812219a1db5d0" providerId="LiveId" clId="{87853D51-E7F5-4C19-BDC4-FCA9012290F1}" dt="2024-09-26T18:44:43.942" v="1674" actId="20577"/>
        <pc:sldMkLst>
          <pc:docMk/>
          <pc:sldMk cId="1635262452" sldId="282"/>
        </pc:sldMkLst>
        <pc:spChg chg="mod">
          <ac:chgData name="Tanveer Rahman" userId="b9e812219a1db5d0" providerId="LiveId" clId="{87853D51-E7F5-4C19-BDC4-FCA9012290F1}" dt="2024-09-26T18:33:26.169" v="1286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87853D51-E7F5-4C19-BDC4-FCA9012290F1}" dt="2024-09-26T18:44:43.942" v="1674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modSp">
        <pc:chgData name="Tanveer Rahman" userId="b9e812219a1db5d0" providerId="LiveId" clId="{87853D51-E7F5-4C19-BDC4-FCA9012290F1}" dt="2024-09-26T16:10:28.878" v="257"/>
        <pc:sldMkLst>
          <pc:docMk/>
          <pc:sldMk cId="4018513048" sldId="299"/>
        </pc:sldMkLst>
        <pc:graphicFrameChg chg="mod">
          <ac:chgData name="Tanveer Rahman" userId="b9e812219a1db5d0" providerId="LiveId" clId="{87853D51-E7F5-4C19-BDC4-FCA9012290F1}" dt="2024-09-26T16:10:28.878" v="25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mod">
        <pc:chgData name="Tanveer Rahman" userId="b9e812219a1db5d0" providerId="LiveId" clId="{87853D51-E7F5-4C19-BDC4-FCA9012290F1}" dt="2024-09-26T18:24:56.398" v="1234" actId="20577"/>
        <pc:sldMkLst>
          <pc:docMk/>
          <pc:sldMk cId="2338296894" sldId="300"/>
        </pc:sldMkLst>
        <pc:spChg chg="mod">
          <ac:chgData name="Tanveer Rahman" userId="b9e812219a1db5d0" providerId="LiveId" clId="{87853D51-E7F5-4C19-BDC4-FCA9012290F1}" dt="2024-09-26T18:24:56.398" v="1234" actId="20577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22:03.346" v="1202" actId="207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87853D51-E7F5-4C19-BDC4-FCA9012290F1}" dt="2024-09-26T18:32:32.688" v="1285" actId="478"/>
        <pc:sldMkLst>
          <pc:docMk/>
          <pc:sldMk cId="3373664822" sldId="301"/>
        </pc:sldMkLst>
        <pc:spChg chg="mod">
          <ac:chgData name="Tanveer Rahman" userId="b9e812219a1db5d0" providerId="LiveId" clId="{87853D51-E7F5-4C19-BDC4-FCA9012290F1}" dt="2024-09-26T18:25:07.666" v="1235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32:32.688" v="1285" actId="478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87853D51-E7F5-4C19-BDC4-FCA9012290F1}" dt="2024-09-26T18:40:49.535" v="1616" actId="47"/>
        <pc:sldMkLst>
          <pc:docMk/>
          <pc:sldMk cId="3129355429" sldId="302"/>
        </pc:sldMkLst>
      </pc:sldChg>
      <pc:sldChg chg="del">
        <pc:chgData name="Tanveer Rahman" userId="b9e812219a1db5d0" providerId="LiveId" clId="{87853D51-E7F5-4C19-BDC4-FCA9012290F1}" dt="2024-09-26T18:40:50.284" v="1617" actId="47"/>
        <pc:sldMkLst>
          <pc:docMk/>
          <pc:sldMk cId="3505707627" sldId="303"/>
        </pc:sldMkLst>
      </pc:sldChg>
      <pc:sldChg chg="del">
        <pc:chgData name="Tanveer Rahman" userId="b9e812219a1db5d0" providerId="LiveId" clId="{87853D51-E7F5-4C19-BDC4-FCA9012290F1}" dt="2024-09-26T18:40:50.975" v="1618" actId="47"/>
        <pc:sldMkLst>
          <pc:docMk/>
          <pc:sldMk cId="235978342" sldId="304"/>
        </pc:sldMkLst>
      </pc:sldChg>
      <pc:sldChg chg="addSp delSp modSp add del mod setBg">
        <pc:chgData name="Tanveer Rahman" userId="b9e812219a1db5d0" providerId="LiveId" clId="{87853D51-E7F5-4C19-BDC4-FCA9012290F1}" dt="2024-09-26T18:42:35.998" v="1668" actId="26606"/>
        <pc:sldMkLst>
          <pc:docMk/>
          <pc:sldMk cId="104509562" sldId="305"/>
        </pc:sldMkLst>
        <pc:spChg chg="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2" creationId="{6B0E4B90-2B52-00FB-6BE8-8CB8926F5FC6}"/>
          </ac:spMkLst>
        </pc:spChg>
        <pc:spChg chg="add del mod">
          <ac:chgData name="Tanveer Rahman" userId="b9e812219a1db5d0" providerId="LiveId" clId="{87853D51-E7F5-4C19-BDC4-FCA9012290F1}" dt="2024-09-26T18:42:05.597" v="1635"/>
          <ac:spMkLst>
            <pc:docMk/>
            <pc:sldMk cId="104509562" sldId="305"/>
            <ac:spMk id="4" creationId="{D93A931B-A1BD-4EF8-839D-57AABA28B2C6}"/>
          </ac:spMkLst>
        </pc:spChg>
        <pc:spChg chg="add del 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5" creationId="{FA9F5F62-E243-5BAE-7D8F-29705019CA9C}"/>
          </ac:spMkLst>
        </pc:spChg>
        <pc:spChg chg="ad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11" creationId="{BF7BC237-77DF-4DFB-94F7-DB493EDA1C7C}"/>
          </ac:spMkLst>
        </pc:spChg>
        <pc:graphicFrameChg chg="add">
          <ac:chgData name="Tanveer Rahman" userId="b9e812219a1db5d0" providerId="LiveId" clId="{87853D51-E7F5-4C19-BDC4-FCA9012290F1}" dt="2024-09-26T18:42:35.998" v="1668" actId="26606"/>
          <ac:graphicFrameMkLst>
            <pc:docMk/>
            <pc:sldMk cId="104509562" sldId="305"/>
            <ac:graphicFrameMk id="7" creationId="{AC6D646E-51C7-6A01-83E3-9074C71CCBB4}"/>
          </ac:graphicFrameMkLst>
        </pc:graphicFrameChg>
        <pc:graphicFrameChg chg="del mod">
          <ac:chgData name="Tanveer Rahman" userId="b9e812219a1db5d0" providerId="LiveId" clId="{87853D51-E7F5-4C19-BDC4-FCA9012290F1}" dt="2024-09-26T18:41:51.636" v="1629" actId="478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delSp modSp del mod ord setBg">
        <pc:chgData name="Tanveer Rahman" userId="b9e812219a1db5d0" providerId="LiveId" clId="{87853D51-E7F5-4C19-BDC4-FCA9012290F1}" dt="2024-09-26T16:52:44.360" v="467" actId="2696"/>
        <pc:sldMkLst>
          <pc:docMk/>
          <pc:sldMk cId="1840386387" sldId="306"/>
        </pc:sldMkLst>
        <pc:spChg chg="mo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52:39.807" v="466" actId="12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47:24.209" v="452"/>
          <ac:spMkLst>
            <pc:docMk/>
            <pc:sldMk cId="1840386387" sldId="306"/>
            <ac:spMk id="7" creationId="{3C89E150-4B05-6895-1A11-E33A8CF9DE01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1" creationId="{E2A96188-384C-4341-9EEB-967A9341CD86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3" creationId="{280331C3-DDF5-48A9-8947-D71EAAFFAB0E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5" creationId="{C535A640-1948-4AFD-A0B7-19AFDA955322}"/>
          </ac:spMkLst>
        </pc:spChg>
        <pc:picChg chg="del">
          <ac:chgData name="Tanveer Rahman" userId="b9e812219a1db5d0" providerId="LiveId" clId="{87853D51-E7F5-4C19-BDC4-FCA9012290F1}" dt="2024-09-26T16:05:53.259" v="228" actId="478"/>
          <ac:picMkLst>
            <pc:docMk/>
            <pc:sldMk cId="1840386387" sldId="306"/>
            <ac:picMk id="5" creationId="{BEF725CA-2ECB-9B87-7973-3306B660BC1A}"/>
          </ac:picMkLst>
        </pc:picChg>
        <pc:picChg chg="add del mod">
          <ac:chgData name="Tanveer Rahman" userId="b9e812219a1db5d0" providerId="LiveId" clId="{87853D51-E7F5-4C19-BDC4-FCA9012290F1}" dt="2024-09-26T16:48:24.668" v="461" actId="478"/>
          <ac:picMkLst>
            <pc:docMk/>
            <pc:sldMk cId="1840386387" sldId="306"/>
            <ac:picMk id="6" creationId="{7C75A40A-2E6F-C363-E5B6-9CE357FD5718}"/>
          </ac:picMkLst>
        </pc:picChg>
        <pc:picChg chg="add mod">
          <ac:chgData name="Tanveer Rahman" userId="b9e812219a1db5d0" providerId="LiveId" clId="{87853D51-E7F5-4C19-BDC4-FCA9012290F1}" dt="2024-09-26T16:48:28.596" v="462" actId="1076"/>
          <ac:picMkLst>
            <pc:docMk/>
            <pc:sldMk cId="1840386387" sldId="306"/>
            <ac:picMk id="9" creationId="{E49F47C3-B938-5537-08F9-31379D412207}"/>
          </ac:picMkLst>
        </pc:picChg>
      </pc:sldChg>
      <pc:sldChg chg="del">
        <pc:chgData name="Tanveer Rahman" userId="b9e812219a1db5d0" providerId="LiveId" clId="{87853D51-E7F5-4C19-BDC4-FCA9012290F1}" dt="2024-09-26T18:09:49.575" v="932" actId="47"/>
        <pc:sldMkLst>
          <pc:docMk/>
          <pc:sldMk cId="1605137676" sldId="307"/>
        </pc:sldMkLst>
      </pc:sldChg>
      <pc:sldChg chg="addSp delSp modSp del mod">
        <pc:chgData name="Tanveer Rahman" userId="b9e812219a1db5d0" providerId="LiveId" clId="{87853D51-E7F5-4C19-BDC4-FCA9012290F1}" dt="2024-09-26T18:41:24.969" v="1625" actId="47"/>
        <pc:sldMkLst>
          <pc:docMk/>
          <pc:sldMk cId="3345224351" sldId="308"/>
        </pc:sldMkLst>
        <pc:spChg chg="add del mod">
          <ac:chgData name="Tanveer Rahman" userId="b9e812219a1db5d0" providerId="LiveId" clId="{87853D51-E7F5-4C19-BDC4-FCA9012290F1}" dt="2024-09-26T18:41:16.013" v="1623" actId="478"/>
          <ac:spMkLst>
            <pc:docMk/>
            <pc:sldMk cId="3345224351" sldId="308"/>
            <ac:spMk id="4" creationId="{4570D401-29C9-F169-FD7F-18B816EA1D06}"/>
          </ac:spMkLst>
        </pc:spChg>
        <pc:graphicFrameChg chg="add del mod">
          <ac:chgData name="Tanveer Rahman" userId="b9e812219a1db5d0" providerId="LiveId" clId="{87853D51-E7F5-4C19-BDC4-FCA9012290F1}" dt="2024-09-26T18:41:16.013" v="1623" actId="478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  <pc:sldChg chg="addSp delSp modSp add mod">
        <pc:chgData name="Tanveer Rahman" userId="b9e812219a1db5d0" providerId="LiveId" clId="{87853D51-E7F5-4C19-BDC4-FCA9012290F1}" dt="2024-09-26T16:23:58.861" v="365" actId="27636"/>
        <pc:sldMkLst>
          <pc:docMk/>
          <pc:sldMk cId="1913755889" sldId="309"/>
        </pc:sldMkLst>
        <pc:spChg chg="mod">
          <ac:chgData name="Tanveer Rahman" userId="b9e812219a1db5d0" providerId="LiveId" clId="{87853D51-E7F5-4C19-BDC4-FCA9012290F1}" dt="2024-09-26T16:12:31.159" v="273" actId="20577"/>
          <ac:spMkLst>
            <pc:docMk/>
            <pc:sldMk cId="1913755889" sldId="30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8.861" v="365" actId="27636"/>
          <ac:spMkLst>
            <pc:docMk/>
            <pc:sldMk cId="1913755889" sldId="309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19:21.288" v="311" actId="1076"/>
          <ac:picMkLst>
            <pc:docMk/>
            <pc:sldMk cId="1913755889" sldId="309"/>
            <ac:picMk id="5" creationId="{F1BC14D3-9D5C-AAC7-4653-DD35CDA40B0E}"/>
          </ac:picMkLst>
        </pc:picChg>
        <pc:picChg chg="del">
          <ac:chgData name="Tanveer Rahman" userId="b9e812219a1db5d0" providerId="LiveId" clId="{87853D51-E7F5-4C19-BDC4-FCA9012290F1}" dt="2024-09-26T16:18:48.041" v="306" actId="478"/>
          <ac:picMkLst>
            <pc:docMk/>
            <pc:sldMk cId="1913755889" sldId="309"/>
            <ac:picMk id="6" creationId="{7C75A40A-2E6F-C363-E5B6-9CE357FD5718}"/>
          </ac:picMkLst>
        </pc:picChg>
      </pc:sldChg>
      <pc:sldChg chg="addSp delSp modSp add mod">
        <pc:chgData name="Tanveer Rahman" userId="b9e812219a1db5d0" providerId="LiveId" clId="{87853D51-E7F5-4C19-BDC4-FCA9012290F1}" dt="2024-09-26T16:23:53.474" v="363" actId="27636"/>
        <pc:sldMkLst>
          <pc:docMk/>
          <pc:sldMk cId="2354524528" sldId="310"/>
        </pc:sldMkLst>
        <pc:spChg chg="mod">
          <ac:chgData name="Tanveer Rahman" userId="b9e812219a1db5d0" providerId="LiveId" clId="{87853D51-E7F5-4C19-BDC4-FCA9012290F1}" dt="2024-09-26T16:19:44.719" v="321" actId="20577"/>
          <ac:spMkLst>
            <pc:docMk/>
            <pc:sldMk cId="2354524528" sldId="31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3.474" v="363" actId="27636"/>
          <ac:spMkLst>
            <pc:docMk/>
            <pc:sldMk cId="2354524528" sldId="310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19:58.637" v="322" actId="478"/>
          <ac:picMkLst>
            <pc:docMk/>
            <pc:sldMk cId="2354524528" sldId="310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0:52.705" v="343" actId="1076"/>
          <ac:picMkLst>
            <pc:docMk/>
            <pc:sldMk cId="2354524528" sldId="310"/>
            <ac:picMk id="6" creationId="{D6066BB1-5E50-690B-0ECB-039C6663DBA3}"/>
          </ac:picMkLst>
        </pc:picChg>
      </pc:sldChg>
      <pc:sldChg chg="addSp delSp modSp add mod ord">
        <pc:chgData name="Tanveer Rahman" userId="b9e812219a1db5d0" providerId="LiveId" clId="{87853D51-E7F5-4C19-BDC4-FCA9012290F1}" dt="2024-09-26T16:25:56.759" v="385" actId="207"/>
        <pc:sldMkLst>
          <pc:docMk/>
          <pc:sldMk cId="3571079786" sldId="311"/>
        </pc:sldMkLst>
        <pc:spChg chg="mod">
          <ac:chgData name="Tanveer Rahman" userId="b9e812219a1db5d0" providerId="LiveId" clId="{87853D51-E7F5-4C19-BDC4-FCA9012290F1}" dt="2024-09-26T16:22:41.659" v="347" actId="20577"/>
          <ac:spMkLst>
            <pc:docMk/>
            <pc:sldMk cId="3571079786" sldId="31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5:56.759" v="385" actId="207"/>
          <ac:spMkLst>
            <pc:docMk/>
            <pc:sldMk cId="3571079786" sldId="311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24:41.598" v="368" actId="478"/>
          <ac:picMkLst>
            <pc:docMk/>
            <pc:sldMk cId="3571079786" sldId="311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4:54.734" v="372" actId="14100"/>
          <ac:picMkLst>
            <pc:docMk/>
            <pc:sldMk cId="3571079786" sldId="311"/>
            <ac:picMk id="6" creationId="{630AE7C2-8BBE-BFDC-6164-23634EC53262}"/>
          </ac:picMkLst>
        </pc:picChg>
      </pc:sldChg>
      <pc:sldChg chg="modSp add del mod">
        <pc:chgData name="Tanveer Rahman" userId="b9e812219a1db5d0" providerId="LiveId" clId="{87853D51-E7F5-4C19-BDC4-FCA9012290F1}" dt="2024-09-26T16:25:19.705" v="378" actId="2890"/>
        <pc:sldMkLst>
          <pc:docMk/>
          <pc:sldMk cId="1165844365" sldId="312"/>
        </pc:sldMkLst>
        <pc:spChg chg="mod">
          <ac:chgData name="Tanveer Rahman" userId="b9e812219a1db5d0" providerId="LiveId" clId="{87853D51-E7F5-4C19-BDC4-FCA9012290F1}" dt="2024-09-26T16:25:19.379" v="377" actId="20577"/>
          <ac:spMkLst>
            <pc:docMk/>
            <pc:sldMk cId="1165844365" sldId="312"/>
            <ac:spMk id="2" creationId="{DB66DD81-4AA6-7D28-2224-EB7215E6F3CE}"/>
          </ac:spMkLst>
        </pc:spChg>
      </pc:sldChg>
      <pc:sldChg chg="new del">
        <pc:chgData name="Tanveer Rahman" userId="b9e812219a1db5d0" providerId="LiveId" clId="{87853D51-E7F5-4C19-BDC4-FCA9012290F1}" dt="2024-09-26T16:26:08.946" v="387" actId="680"/>
        <pc:sldMkLst>
          <pc:docMk/>
          <pc:sldMk cId="2501224595" sldId="312"/>
        </pc:sldMkLst>
      </pc:sldChg>
      <pc:sldChg chg="addSp delSp modSp add mod">
        <pc:chgData name="Tanveer Rahman" userId="b9e812219a1db5d0" providerId="LiveId" clId="{87853D51-E7F5-4C19-BDC4-FCA9012290F1}" dt="2024-09-26T16:27:45.570" v="406" actId="20577"/>
        <pc:sldMkLst>
          <pc:docMk/>
          <pc:sldMk cId="3623052662" sldId="312"/>
        </pc:sldMkLst>
        <pc:spChg chg="mod">
          <ac:chgData name="Tanveer Rahman" userId="b9e812219a1db5d0" providerId="LiveId" clId="{87853D51-E7F5-4C19-BDC4-FCA9012290F1}" dt="2024-09-26T16:26:24.115" v="397" actId="20577"/>
          <ac:spMkLst>
            <pc:docMk/>
            <pc:sldMk cId="3623052662" sldId="31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7:45.570" v="406" actId="20577"/>
          <ac:spMkLst>
            <pc:docMk/>
            <pc:sldMk cId="3623052662" sldId="31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27:21.855" v="404" actId="14100"/>
          <ac:picMkLst>
            <pc:docMk/>
            <pc:sldMk cId="3623052662" sldId="312"/>
            <ac:picMk id="5" creationId="{C92A2E3A-E07F-2940-5073-B9F63CC83117}"/>
          </ac:picMkLst>
        </pc:picChg>
        <pc:picChg chg="del mod">
          <ac:chgData name="Tanveer Rahman" userId="b9e812219a1db5d0" providerId="LiveId" clId="{87853D51-E7F5-4C19-BDC4-FCA9012290F1}" dt="2024-09-26T16:27:07.701" v="399" actId="478"/>
          <ac:picMkLst>
            <pc:docMk/>
            <pc:sldMk cId="3623052662" sldId="312"/>
            <ac:picMk id="6" creationId="{630AE7C2-8BBE-BFDC-6164-23634EC53262}"/>
          </ac:picMkLst>
        </pc:picChg>
      </pc:sldChg>
      <pc:sldChg chg="addSp delSp modSp add mod ord">
        <pc:chgData name="Tanveer Rahman" userId="b9e812219a1db5d0" providerId="LiveId" clId="{87853D51-E7F5-4C19-BDC4-FCA9012290F1}" dt="2024-09-26T16:43:10.004" v="427" actId="207"/>
        <pc:sldMkLst>
          <pc:docMk/>
          <pc:sldMk cId="3134165366" sldId="313"/>
        </pc:sldMkLst>
        <pc:spChg chg="mod">
          <ac:chgData name="Tanveer Rahman" userId="b9e812219a1db5d0" providerId="LiveId" clId="{87853D51-E7F5-4C19-BDC4-FCA9012290F1}" dt="2024-09-26T16:39:58.655" v="412" actId="20577"/>
          <ac:spMkLst>
            <pc:docMk/>
            <pc:sldMk cId="3134165366" sldId="31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3:10.004" v="427" actId="207"/>
          <ac:spMkLst>
            <pc:docMk/>
            <pc:sldMk cId="3134165366" sldId="313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42:31.262" v="420" actId="1076"/>
          <ac:picMkLst>
            <pc:docMk/>
            <pc:sldMk cId="3134165366" sldId="313"/>
            <ac:picMk id="5" creationId="{3C296948-8EE0-724A-63C8-D2AE4769FC52}"/>
          </ac:picMkLst>
        </pc:picChg>
        <pc:picChg chg="del">
          <ac:chgData name="Tanveer Rahman" userId="b9e812219a1db5d0" providerId="LiveId" clId="{87853D51-E7F5-4C19-BDC4-FCA9012290F1}" dt="2024-09-26T16:42:27.092" v="418" actId="478"/>
          <ac:picMkLst>
            <pc:docMk/>
            <pc:sldMk cId="3134165366" sldId="313"/>
            <ac:picMk id="6" creationId="{630AE7C2-8BBE-BFDC-6164-23634EC53262}"/>
          </ac:picMkLst>
        </pc:picChg>
      </pc:sldChg>
      <pc:sldChg chg="new del">
        <pc:chgData name="Tanveer Rahman" userId="b9e812219a1db5d0" providerId="LiveId" clId="{87853D51-E7F5-4C19-BDC4-FCA9012290F1}" dt="2024-09-26T16:39:47.409" v="408" actId="680"/>
        <pc:sldMkLst>
          <pc:docMk/>
          <pc:sldMk cId="3752760534" sldId="313"/>
        </pc:sldMkLst>
      </pc:sldChg>
      <pc:sldChg chg="addSp delSp modSp add mod">
        <pc:chgData name="Tanveer Rahman" userId="b9e812219a1db5d0" providerId="LiveId" clId="{87853D51-E7F5-4C19-BDC4-FCA9012290F1}" dt="2024-09-26T16:44:45.202" v="445" actId="1076"/>
        <pc:sldMkLst>
          <pc:docMk/>
          <pc:sldMk cId="3882184487" sldId="314"/>
        </pc:sldMkLst>
        <pc:spChg chg="mod">
          <ac:chgData name="Tanveer Rahman" userId="b9e812219a1db5d0" providerId="LiveId" clId="{87853D51-E7F5-4C19-BDC4-FCA9012290F1}" dt="2024-09-26T16:43:50.234" v="437" actId="20577"/>
          <ac:spMkLst>
            <pc:docMk/>
            <pc:sldMk cId="3882184487" sldId="31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4:08.702" v="438"/>
          <ac:spMkLst>
            <pc:docMk/>
            <pc:sldMk cId="3882184487" sldId="31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44:11.609" v="439" actId="478"/>
          <ac:picMkLst>
            <pc:docMk/>
            <pc:sldMk cId="3882184487" sldId="314"/>
            <ac:picMk id="5" creationId="{3C296948-8EE0-724A-63C8-D2AE4769FC52}"/>
          </ac:picMkLst>
        </pc:picChg>
        <pc:picChg chg="add mod">
          <ac:chgData name="Tanveer Rahman" userId="b9e812219a1db5d0" providerId="LiveId" clId="{87853D51-E7F5-4C19-BDC4-FCA9012290F1}" dt="2024-09-26T16:44:45.202" v="445" actId="1076"/>
          <ac:picMkLst>
            <pc:docMk/>
            <pc:sldMk cId="3882184487" sldId="314"/>
            <ac:picMk id="6" creationId="{0396586B-9E59-EEFC-CBD6-8ED60FAC4229}"/>
          </ac:picMkLst>
        </pc:picChg>
      </pc:sldChg>
      <pc:sldChg chg="addSp delSp modSp add mod">
        <pc:chgData name="Tanveer Rahman" userId="b9e812219a1db5d0" providerId="LiveId" clId="{87853D51-E7F5-4C19-BDC4-FCA9012290F1}" dt="2024-09-26T17:48:36.508" v="790" actId="20577"/>
        <pc:sldMkLst>
          <pc:docMk/>
          <pc:sldMk cId="1575829345" sldId="315"/>
        </pc:sldMkLst>
        <pc:spChg chg="mod">
          <ac:chgData name="Tanveer Rahman" userId="b9e812219a1db5d0" providerId="LiveId" clId="{87853D51-E7F5-4C19-BDC4-FCA9012290F1}" dt="2024-09-26T16:52:57.074" v="469"/>
          <ac:spMkLst>
            <pc:docMk/>
            <pc:sldMk cId="1575829345" sldId="315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0:16.375" v="643" actId="27636"/>
          <ac:spMkLst>
            <pc:docMk/>
            <pc:sldMk cId="1575829345" sldId="315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53:10.686" v="470"/>
          <ac:spMkLst>
            <pc:docMk/>
            <pc:sldMk cId="1575829345" sldId="315"/>
            <ac:spMk id="4" creationId="{553905CC-016F-7D44-A1C1-7CD0A9B2A1F7}"/>
          </ac:spMkLst>
        </pc:spChg>
        <pc:spChg chg="add mod">
          <ac:chgData name="Tanveer Rahman" userId="b9e812219a1db5d0" providerId="LiveId" clId="{87853D51-E7F5-4C19-BDC4-FCA9012290F1}" dt="2024-09-26T17:48:36.508" v="790" actId="20577"/>
          <ac:spMkLst>
            <pc:docMk/>
            <pc:sldMk cId="1575829345" sldId="315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6:53:55.275" v="486" actId="478"/>
          <ac:picMkLst>
            <pc:docMk/>
            <pc:sldMk cId="1575829345" sldId="315"/>
            <ac:picMk id="6" creationId="{7C75A40A-2E6F-C363-E5B6-9CE357FD5718}"/>
          </ac:picMkLst>
        </pc:picChg>
        <pc:picChg chg="add del mod">
          <ac:chgData name="Tanveer Rahman" userId="b9e812219a1db5d0" providerId="LiveId" clId="{87853D51-E7F5-4C19-BDC4-FCA9012290F1}" dt="2024-09-26T17:34:16.563" v="701" actId="478"/>
          <ac:picMkLst>
            <pc:docMk/>
            <pc:sldMk cId="1575829345" sldId="315"/>
            <ac:picMk id="7" creationId="{E7228B37-3F51-F347-D478-B073DA369EF2}"/>
          </ac:picMkLst>
        </pc:picChg>
        <pc:picChg chg="add del mod">
          <ac:chgData name="Tanveer Rahman" userId="b9e812219a1db5d0" providerId="LiveId" clId="{87853D51-E7F5-4C19-BDC4-FCA9012290F1}" dt="2024-09-26T17:47:00.802" v="718" actId="478"/>
          <ac:picMkLst>
            <pc:docMk/>
            <pc:sldMk cId="1575829345" sldId="315"/>
            <ac:picMk id="10" creationId="{2775FE64-099C-0A53-0352-7B1A3F174884}"/>
          </ac:picMkLst>
        </pc:picChg>
        <pc:picChg chg="add mod">
          <ac:chgData name="Tanveer Rahman" userId="b9e812219a1db5d0" providerId="LiveId" clId="{87853D51-E7F5-4C19-BDC4-FCA9012290F1}" dt="2024-09-26T17:47:06.232" v="721" actId="1076"/>
          <ac:picMkLst>
            <pc:docMk/>
            <pc:sldMk cId="1575829345" sldId="315"/>
            <ac:picMk id="12" creationId="{C840A689-461B-AAAC-80FF-9E8DE3EAB510}"/>
          </ac:picMkLst>
        </pc:picChg>
      </pc:sldChg>
      <pc:sldChg chg="delSp modSp add mod">
        <pc:chgData name="Tanveer Rahman" userId="b9e812219a1db5d0" providerId="LiveId" clId="{87853D51-E7F5-4C19-BDC4-FCA9012290F1}" dt="2024-09-26T17:08:49.158" v="627" actId="207"/>
        <pc:sldMkLst>
          <pc:docMk/>
          <pc:sldMk cId="2727157415" sldId="316"/>
        </pc:sldMkLst>
        <pc:spChg chg="mod">
          <ac:chgData name="Tanveer Rahman" userId="b9e812219a1db5d0" providerId="LiveId" clId="{87853D51-E7F5-4C19-BDC4-FCA9012290F1}" dt="2024-09-26T16:59:03.144" v="541" actId="20577"/>
          <ac:spMkLst>
            <pc:docMk/>
            <pc:sldMk cId="2727157415" sldId="31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08:49.158" v="627" actId="207"/>
          <ac:spMkLst>
            <pc:docMk/>
            <pc:sldMk cId="2727157415" sldId="316"/>
            <ac:spMk id="3" creationId="{CDB5FC77-94F8-DB5A-A284-4615770942E1}"/>
          </ac:spMkLst>
        </pc:spChg>
        <pc:picChg chg="del mod">
          <ac:chgData name="Tanveer Rahman" userId="b9e812219a1db5d0" providerId="LiveId" clId="{87853D51-E7F5-4C19-BDC4-FCA9012290F1}" dt="2024-09-26T17:00:01.517" v="562" actId="478"/>
          <ac:picMkLst>
            <pc:docMk/>
            <pc:sldMk cId="2727157415" sldId="316"/>
            <ac:picMk id="6" creationId="{7C75A40A-2E6F-C363-E5B6-9CE357FD5718}"/>
          </ac:picMkLst>
        </pc:picChg>
      </pc:sldChg>
      <pc:sldChg chg="add">
        <pc:chgData name="Tanveer Rahman" userId="b9e812219a1db5d0" providerId="LiveId" clId="{87853D51-E7F5-4C19-BDC4-FCA9012290F1}" dt="2024-09-26T16:58:58.449" v="539" actId="2890"/>
        <pc:sldMkLst>
          <pc:docMk/>
          <pc:sldMk cId="829403732" sldId="317"/>
        </pc:sldMkLst>
      </pc:sldChg>
      <pc:sldChg chg="addSp delSp modSp add mod ord">
        <pc:chgData name="Tanveer Rahman" userId="b9e812219a1db5d0" providerId="LiveId" clId="{87853D51-E7F5-4C19-BDC4-FCA9012290F1}" dt="2024-09-26T17:14:52.016" v="673" actId="207"/>
        <pc:sldMkLst>
          <pc:docMk/>
          <pc:sldMk cId="3663300134" sldId="318"/>
        </pc:sldMkLst>
        <pc:spChg chg="mod">
          <ac:chgData name="Tanveer Rahman" userId="b9e812219a1db5d0" providerId="LiveId" clId="{87853D51-E7F5-4C19-BDC4-FCA9012290F1}" dt="2024-09-26T17:10:42.422" v="644"/>
          <ac:spMkLst>
            <pc:docMk/>
            <pc:sldMk cId="3663300134" sldId="318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1:32.809" v="653" actId="27636"/>
          <ac:spMkLst>
            <pc:docMk/>
            <pc:sldMk cId="3663300134" sldId="318"/>
            <ac:spMk id="3" creationId="{CDB5FC77-94F8-DB5A-A284-4615770942E1}"/>
          </ac:spMkLst>
        </pc:spChg>
        <pc:spChg chg="mod">
          <ac:chgData name="Tanveer Rahman" userId="b9e812219a1db5d0" providerId="LiveId" clId="{87853D51-E7F5-4C19-BDC4-FCA9012290F1}" dt="2024-09-26T17:14:52.016" v="673" actId="207"/>
          <ac:spMkLst>
            <pc:docMk/>
            <pc:sldMk cId="3663300134" sldId="318"/>
            <ac:spMk id="8" creationId="{3F0DBA04-3EB7-D2DB-3BC4-BA3A92EC1455}"/>
          </ac:spMkLst>
        </pc:spChg>
        <pc:picChg chg="add mod">
          <ac:chgData name="Tanveer Rahman" userId="b9e812219a1db5d0" providerId="LiveId" clId="{87853D51-E7F5-4C19-BDC4-FCA9012290F1}" dt="2024-09-26T17:12:11.380" v="657" actId="1076"/>
          <ac:picMkLst>
            <pc:docMk/>
            <pc:sldMk cId="3663300134" sldId="318"/>
            <ac:picMk id="5" creationId="{BBDA000E-001F-4374-9F29-9C1D9E1470B2}"/>
          </ac:picMkLst>
        </pc:picChg>
        <pc:picChg chg="del">
          <ac:chgData name="Tanveer Rahman" userId="b9e812219a1db5d0" providerId="LiveId" clId="{87853D51-E7F5-4C19-BDC4-FCA9012290F1}" dt="2024-09-26T17:12:03.529" v="654" actId="478"/>
          <ac:picMkLst>
            <pc:docMk/>
            <pc:sldMk cId="3663300134" sldId="318"/>
            <ac:picMk id="7" creationId="{E7228B37-3F51-F347-D478-B073DA369EF2}"/>
          </ac:picMkLst>
        </pc:picChg>
      </pc:sldChg>
      <pc:sldChg chg="modSp add mod ord">
        <pc:chgData name="Tanveer Rahman" userId="b9e812219a1db5d0" providerId="LiveId" clId="{87853D51-E7F5-4C19-BDC4-FCA9012290F1}" dt="2024-09-26T17:30:00.898" v="700" actId="207"/>
        <pc:sldMkLst>
          <pc:docMk/>
          <pc:sldMk cId="1444302102" sldId="319"/>
        </pc:sldMkLst>
        <pc:spChg chg="mod">
          <ac:chgData name="Tanveer Rahman" userId="b9e812219a1db5d0" providerId="LiveId" clId="{87853D51-E7F5-4C19-BDC4-FCA9012290F1}" dt="2024-09-26T17:15:51.977" v="678" actId="20577"/>
          <ac:spMkLst>
            <pc:docMk/>
            <pc:sldMk cId="1444302102" sldId="31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30:00.898" v="700" actId="207"/>
          <ac:spMkLst>
            <pc:docMk/>
            <pc:sldMk cId="1444302102" sldId="319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7:57:48.096" v="805" actId="14100"/>
        <pc:sldMkLst>
          <pc:docMk/>
          <pc:sldMk cId="516546460" sldId="320"/>
        </pc:sldMkLst>
        <pc:spChg chg="mod">
          <ac:chgData name="Tanveer Rahman" userId="b9e812219a1db5d0" providerId="LiveId" clId="{87853D51-E7F5-4C19-BDC4-FCA9012290F1}" dt="2024-09-26T17:56:47.425" v="794"/>
          <ac:spMkLst>
            <pc:docMk/>
            <pc:sldMk cId="516546460" sldId="32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7:23.181" v="802" actId="27636"/>
          <ac:spMkLst>
            <pc:docMk/>
            <pc:sldMk cId="516546460" sldId="320"/>
            <ac:spMk id="3" creationId="{CDB5FC77-94F8-DB5A-A284-4615770942E1}"/>
          </ac:spMkLst>
        </pc:spChg>
        <pc:spChg chg="del">
          <ac:chgData name="Tanveer Rahman" userId="b9e812219a1db5d0" providerId="LiveId" clId="{87853D51-E7F5-4C19-BDC4-FCA9012290F1}" dt="2024-09-26T17:57:18.615" v="800" actId="478"/>
          <ac:spMkLst>
            <pc:docMk/>
            <pc:sldMk cId="516546460" sldId="320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7:57:14.462" v="799" actId="478"/>
          <ac:picMkLst>
            <pc:docMk/>
            <pc:sldMk cId="516546460" sldId="320"/>
            <ac:picMk id="5" creationId="{BBDA000E-001F-4374-9F29-9C1D9E1470B2}"/>
          </ac:picMkLst>
        </pc:picChg>
        <pc:picChg chg="add mod">
          <ac:chgData name="Tanveer Rahman" userId="b9e812219a1db5d0" providerId="LiveId" clId="{87853D51-E7F5-4C19-BDC4-FCA9012290F1}" dt="2024-09-26T17:57:48.096" v="805" actId="14100"/>
          <ac:picMkLst>
            <pc:docMk/>
            <pc:sldMk cId="516546460" sldId="320"/>
            <ac:picMk id="6" creationId="{9B0F08F7-1BA4-8022-8D97-CE105F35D57B}"/>
          </ac:picMkLst>
        </pc:picChg>
      </pc:sldChg>
      <pc:sldChg chg="modSp add mod ord">
        <pc:chgData name="Tanveer Rahman" userId="b9e812219a1db5d0" providerId="LiveId" clId="{87853D51-E7F5-4C19-BDC4-FCA9012290F1}" dt="2024-09-26T18:04:59.906" v="894" actId="20577"/>
        <pc:sldMkLst>
          <pc:docMk/>
          <pc:sldMk cId="2148812687" sldId="321"/>
        </pc:sldMkLst>
        <pc:spChg chg="mod">
          <ac:chgData name="Tanveer Rahman" userId="b9e812219a1db5d0" providerId="LiveId" clId="{87853D51-E7F5-4C19-BDC4-FCA9012290F1}" dt="2024-09-26T18:04:59.906" v="894" actId="20577"/>
          <ac:spMkLst>
            <pc:docMk/>
            <pc:sldMk cId="2148812687" sldId="32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9:52.285" v="825" actId="20577"/>
          <ac:spMkLst>
            <pc:docMk/>
            <pc:sldMk cId="2148812687" sldId="321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8:06:47.166" v="906" actId="1076"/>
        <pc:sldMkLst>
          <pc:docMk/>
          <pc:sldMk cId="958538281" sldId="322"/>
        </pc:sldMkLst>
        <pc:spChg chg="mod">
          <ac:chgData name="Tanveer Rahman" userId="b9e812219a1db5d0" providerId="LiveId" clId="{87853D51-E7F5-4C19-BDC4-FCA9012290F1}" dt="2024-09-26T18:05:43.057" v="898"/>
          <ac:spMkLst>
            <pc:docMk/>
            <pc:sldMk cId="958538281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6:01.228" v="901" actId="20577"/>
          <ac:spMkLst>
            <pc:docMk/>
            <pc:sldMk cId="958538281" sldId="32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8:06:47.166" v="906" actId="1076"/>
          <ac:picMkLst>
            <pc:docMk/>
            <pc:sldMk cId="958538281" sldId="322"/>
            <ac:picMk id="5" creationId="{A53AB792-405E-8708-1646-D3DD7768F294}"/>
          </ac:picMkLst>
        </pc:picChg>
        <pc:picChg chg="del mod">
          <ac:chgData name="Tanveer Rahman" userId="b9e812219a1db5d0" providerId="LiveId" clId="{87853D51-E7F5-4C19-BDC4-FCA9012290F1}" dt="2024-09-26T18:06:42.581" v="903" actId="478"/>
          <ac:picMkLst>
            <pc:docMk/>
            <pc:sldMk cId="958538281" sldId="322"/>
            <ac:picMk id="6" creationId="{9B0F08F7-1BA4-8022-8D97-CE105F35D57B}"/>
          </ac:picMkLst>
        </pc:picChg>
      </pc:sldChg>
      <pc:sldChg chg="addSp modSp add del mod">
        <pc:chgData name="Tanveer Rahman" userId="b9e812219a1db5d0" providerId="LiveId" clId="{87853D51-E7F5-4C19-BDC4-FCA9012290F1}" dt="2024-09-26T18:04:53.973" v="893" actId="2696"/>
        <pc:sldMkLst>
          <pc:docMk/>
          <pc:sldMk cId="1664381555" sldId="322"/>
        </pc:sldMkLst>
        <pc:spChg chg="mod">
          <ac:chgData name="Tanveer Rahman" userId="b9e812219a1db5d0" providerId="LiveId" clId="{87853D51-E7F5-4C19-BDC4-FCA9012290F1}" dt="2024-09-26T18:00:06.476" v="827" actId="20577"/>
          <ac:spMkLst>
            <pc:docMk/>
            <pc:sldMk cId="1664381555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4:13.763" v="892" actId="207"/>
          <ac:spMkLst>
            <pc:docMk/>
            <pc:sldMk cId="1664381555" sldId="322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0:33.698" v="845"/>
          <ac:spMkLst>
            <pc:docMk/>
            <pc:sldMk cId="1664381555" sldId="322"/>
            <ac:spMk id="4" creationId="{AC0031C1-BF6A-09BF-41DA-606B568B24D7}"/>
          </ac:spMkLst>
        </pc:spChg>
        <pc:picChg chg="add mod">
          <ac:chgData name="Tanveer Rahman" userId="b9e812219a1db5d0" providerId="LiveId" clId="{87853D51-E7F5-4C19-BDC4-FCA9012290F1}" dt="2024-09-26T18:03:39.387" v="861" actId="1076"/>
          <ac:picMkLst>
            <pc:docMk/>
            <pc:sldMk cId="1664381555" sldId="322"/>
            <ac:picMk id="6" creationId="{974E3437-91F0-9A9D-4B16-DD5404A01705}"/>
          </ac:picMkLst>
        </pc:picChg>
      </pc:sldChg>
      <pc:sldChg chg="addSp modSp add mod ord">
        <pc:chgData name="Tanveer Rahman" userId="b9e812219a1db5d0" providerId="LiveId" clId="{87853D51-E7F5-4C19-BDC4-FCA9012290F1}" dt="2024-09-26T18:08:55.883" v="930" actId="207"/>
        <pc:sldMkLst>
          <pc:docMk/>
          <pc:sldMk cId="749508823" sldId="323"/>
        </pc:sldMkLst>
        <pc:spChg chg="mod">
          <ac:chgData name="Tanveer Rahman" userId="b9e812219a1db5d0" providerId="LiveId" clId="{87853D51-E7F5-4C19-BDC4-FCA9012290F1}" dt="2024-09-26T18:07:17.942" v="908" actId="20577"/>
          <ac:spMkLst>
            <pc:docMk/>
            <pc:sldMk cId="749508823" sldId="32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8:55.883" v="930" actId="207"/>
          <ac:spMkLst>
            <pc:docMk/>
            <pc:sldMk cId="749508823" sldId="323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7:43.698" v="920"/>
          <ac:spMkLst>
            <pc:docMk/>
            <pc:sldMk cId="749508823" sldId="323"/>
            <ac:spMk id="4" creationId="{9B0C1F06-FB96-82A2-87B6-3C344F5525A5}"/>
          </ac:spMkLst>
        </pc:spChg>
      </pc:sldChg>
      <pc:sldChg chg="delSp modSp add mod ord">
        <pc:chgData name="Tanveer Rahman" userId="b9e812219a1db5d0" providerId="LiveId" clId="{87853D51-E7F5-4C19-BDC4-FCA9012290F1}" dt="2024-09-26T18:24:02.852" v="1233" actId="20577"/>
        <pc:sldMkLst>
          <pc:docMk/>
          <pc:sldMk cId="2840878732" sldId="324"/>
        </pc:sldMkLst>
        <pc:spChg chg="mod">
          <ac:chgData name="Tanveer Rahman" userId="b9e812219a1db5d0" providerId="LiveId" clId="{87853D51-E7F5-4C19-BDC4-FCA9012290F1}" dt="2024-09-26T18:22:58.474" v="1206" actId="20577"/>
          <ac:spMkLst>
            <pc:docMk/>
            <pc:sldMk cId="2840878732" sldId="32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24:02.852" v="1233" actId="20577"/>
          <ac:spMkLst>
            <pc:docMk/>
            <pc:sldMk cId="2840878732" sldId="32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8:23:19.492" v="1225" actId="478"/>
          <ac:picMkLst>
            <pc:docMk/>
            <pc:sldMk cId="2840878732" sldId="324"/>
            <ac:picMk id="5" creationId="{3C296948-8EE0-724A-63C8-D2AE4769FC52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C85B7-BEE9-474F-9A53-BE66BEB8BF0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854095-7554-485C-99CC-0BCC2CD07D12}">
      <dgm:prSet/>
      <dgm:spPr/>
      <dgm:t>
        <a:bodyPr/>
        <a:lstStyle/>
        <a:p>
          <a:r>
            <a:rPr lang="en-US" b="0" i="0" baseline="0" dirty="0"/>
            <a:t>OOP Principles</a:t>
          </a:r>
          <a:endParaRPr lang="en-US" dirty="0"/>
        </a:p>
      </dgm:t>
    </dgm:pt>
    <dgm:pt modelId="{C88386C9-01D8-415E-B6C2-79DA158AB338}" type="parTrans" cxnId="{F4683DE5-01B7-4205-B9ED-2AC5E55ED695}">
      <dgm:prSet/>
      <dgm:spPr/>
      <dgm:t>
        <a:bodyPr/>
        <a:lstStyle/>
        <a:p>
          <a:endParaRPr lang="en-US"/>
        </a:p>
      </dgm:t>
    </dgm:pt>
    <dgm:pt modelId="{3F865041-CDAE-42AE-B424-5D3E17FD8B1A}" type="sibTrans" cxnId="{F4683DE5-01B7-4205-B9ED-2AC5E55ED695}">
      <dgm:prSet/>
      <dgm:spPr/>
      <dgm:t>
        <a:bodyPr/>
        <a:lstStyle/>
        <a:p>
          <a:endParaRPr lang="en-US"/>
        </a:p>
      </dgm:t>
    </dgm:pt>
    <dgm:pt modelId="{955B3B0A-5F33-4763-9EB2-959D64FCD2DA}">
      <dgm:prSet/>
      <dgm:spPr/>
      <dgm:t>
        <a:bodyPr/>
        <a:lstStyle/>
        <a:p>
          <a:r>
            <a:rPr lang="en-US" dirty="0"/>
            <a:t>SOLID Principles (Continue)</a:t>
          </a:r>
          <a:r>
            <a:rPr lang="en-US" b="0" i="0" baseline="0" dirty="0"/>
            <a:t> </a:t>
          </a:r>
          <a:endParaRPr lang="en-US" dirty="0"/>
        </a:p>
      </dgm:t>
    </dgm:pt>
    <dgm:pt modelId="{19A80359-DB39-4E88-8C64-C3F6D2ECFA43}" type="parTrans" cxnId="{31C51A3D-FB46-49E0-96B9-2ED1572E2F47}">
      <dgm:prSet/>
      <dgm:spPr/>
      <dgm:t>
        <a:bodyPr/>
        <a:lstStyle/>
        <a:p>
          <a:endParaRPr lang="en-US"/>
        </a:p>
      </dgm:t>
    </dgm:pt>
    <dgm:pt modelId="{8D613F1C-A345-485B-B897-4741C666E9CA}" type="sibTrans" cxnId="{31C51A3D-FB46-49E0-96B9-2ED1572E2F47}">
      <dgm:prSet/>
      <dgm:spPr/>
      <dgm:t>
        <a:bodyPr/>
        <a:lstStyle/>
        <a:p>
          <a:endParaRPr lang="en-US"/>
        </a:p>
      </dgm:t>
    </dgm:pt>
    <dgm:pt modelId="{A8587B0E-4BC7-4806-A8C6-3E2778F71E79}">
      <dgm:prSet/>
      <dgm:spPr/>
      <dgm:t>
        <a:bodyPr/>
        <a:lstStyle/>
        <a:p>
          <a:r>
            <a:rPr lang="en-US" b="0" i="0" baseline="0" dirty="0"/>
            <a:t>Error Handling</a:t>
          </a:r>
          <a:endParaRPr lang="en-US" dirty="0"/>
        </a:p>
      </dgm:t>
    </dgm:pt>
    <dgm:pt modelId="{D97EAF1D-F573-4BA6-9C37-F0BE3A8785D6}" type="parTrans" cxnId="{D07CA365-7317-479E-AA2E-51997D1B850E}">
      <dgm:prSet/>
      <dgm:spPr/>
      <dgm:t>
        <a:bodyPr/>
        <a:lstStyle/>
        <a:p>
          <a:endParaRPr lang="en-US"/>
        </a:p>
      </dgm:t>
    </dgm:pt>
    <dgm:pt modelId="{AD5B8520-7C10-485F-8B00-43871113F227}" type="sibTrans" cxnId="{D07CA365-7317-479E-AA2E-51997D1B850E}">
      <dgm:prSet/>
      <dgm:spPr/>
      <dgm:t>
        <a:bodyPr/>
        <a:lstStyle/>
        <a:p>
          <a:endParaRPr lang="en-US"/>
        </a:p>
      </dgm:t>
    </dgm:pt>
    <dgm:pt modelId="{F31AE29B-94F7-4E32-A53B-C6ABE23CCAD9}">
      <dgm:prSet/>
      <dgm:spPr/>
      <dgm:t>
        <a:bodyPr/>
        <a:lstStyle/>
        <a:p>
          <a:r>
            <a:rPr lang="en-US" dirty="0"/>
            <a:t>File I/O</a:t>
          </a:r>
        </a:p>
      </dgm:t>
    </dgm:pt>
    <dgm:pt modelId="{CE5720C4-19BE-4442-91A3-32B59F7F9524}" type="parTrans" cxnId="{827E1C55-7989-4A44-9BC5-947D104D8603}">
      <dgm:prSet/>
      <dgm:spPr/>
      <dgm:t>
        <a:bodyPr/>
        <a:lstStyle/>
        <a:p>
          <a:endParaRPr lang="en-US"/>
        </a:p>
      </dgm:t>
    </dgm:pt>
    <dgm:pt modelId="{67BC3C13-2A4C-4DF6-89BE-7BE4CBED6201}" type="sibTrans" cxnId="{827E1C55-7989-4A44-9BC5-947D104D8603}">
      <dgm:prSet/>
      <dgm:spPr/>
      <dgm:t>
        <a:bodyPr/>
        <a:lstStyle/>
        <a:p>
          <a:endParaRPr lang="en-US"/>
        </a:p>
      </dgm:t>
    </dgm:pt>
    <dgm:pt modelId="{9A87BB12-0369-4210-9010-05595361238C}" type="pres">
      <dgm:prSet presAssocID="{A23C85B7-BEE9-474F-9A53-BE66BEB8BF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039105-1324-4E4B-A0F4-5832F58C8F51}" type="pres">
      <dgm:prSet presAssocID="{65854095-7554-485C-99CC-0BCC2CD07D12}" presName="hierRoot1" presStyleCnt="0"/>
      <dgm:spPr/>
    </dgm:pt>
    <dgm:pt modelId="{A16EA8EF-792E-41AD-920F-704602C14784}" type="pres">
      <dgm:prSet presAssocID="{65854095-7554-485C-99CC-0BCC2CD07D12}" presName="composite" presStyleCnt="0"/>
      <dgm:spPr/>
    </dgm:pt>
    <dgm:pt modelId="{219349A5-E980-426C-BE33-B8E64B08EE18}" type="pres">
      <dgm:prSet presAssocID="{65854095-7554-485C-99CC-0BCC2CD07D12}" presName="background" presStyleLbl="node0" presStyleIdx="0" presStyleCnt="4"/>
      <dgm:spPr/>
    </dgm:pt>
    <dgm:pt modelId="{A27BFF9C-37D8-49DF-BB4A-CB45405AEB3B}" type="pres">
      <dgm:prSet presAssocID="{65854095-7554-485C-99CC-0BCC2CD07D12}" presName="text" presStyleLbl="fgAcc0" presStyleIdx="0" presStyleCnt="4">
        <dgm:presLayoutVars>
          <dgm:chPref val="3"/>
        </dgm:presLayoutVars>
      </dgm:prSet>
      <dgm:spPr/>
    </dgm:pt>
    <dgm:pt modelId="{3BA3C3D7-0549-413E-B1B3-55B883D63C54}" type="pres">
      <dgm:prSet presAssocID="{65854095-7554-485C-99CC-0BCC2CD07D12}" presName="hierChild2" presStyleCnt="0"/>
      <dgm:spPr/>
    </dgm:pt>
    <dgm:pt modelId="{742F5F64-F4D4-4FAE-A9BE-74696CE530D2}" type="pres">
      <dgm:prSet presAssocID="{955B3B0A-5F33-4763-9EB2-959D64FCD2DA}" presName="hierRoot1" presStyleCnt="0"/>
      <dgm:spPr/>
    </dgm:pt>
    <dgm:pt modelId="{E03C626D-DDED-4537-AC2E-CFA9BB98E20E}" type="pres">
      <dgm:prSet presAssocID="{955B3B0A-5F33-4763-9EB2-959D64FCD2DA}" presName="composite" presStyleCnt="0"/>
      <dgm:spPr/>
    </dgm:pt>
    <dgm:pt modelId="{54B0B574-7611-4147-920D-4AC7DEE684D1}" type="pres">
      <dgm:prSet presAssocID="{955B3B0A-5F33-4763-9EB2-959D64FCD2DA}" presName="background" presStyleLbl="node0" presStyleIdx="1" presStyleCnt="4"/>
      <dgm:spPr/>
    </dgm:pt>
    <dgm:pt modelId="{7489263C-FA8A-4A1F-B1B6-5FDA80A2027B}" type="pres">
      <dgm:prSet presAssocID="{955B3B0A-5F33-4763-9EB2-959D64FCD2DA}" presName="text" presStyleLbl="fgAcc0" presStyleIdx="1" presStyleCnt="4">
        <dgm:presLayoutVars>
          <dgm:chPref val="3"/>
        </dgm:presLayoutVars>
      </dgm:prSet>
      <dgm:spPr/>
    </dgm:pt>
    <dgm:pt modelId="{930574FB-4958-4C8E-A47E-D41B1A8966AF}" type="pres">
      <dgm:prSet presAssocID="{955B3B0A-5F33-4763-9EB2-959D64FCD2DA}" presName="hierChild2" presStyleCnt="0"/>
      <dgm:spPr/>
    </dgm:pt>
    <dgm:pt modelId="{00A747E9-0732-4BB4-AF5F-5483444C8B1D}" type="pres">
      <dgm:prSet presAssocID="{A8587B0E-4BC7-4806-A8C6-3E2778F71E79}" presName="hierRoot1" presStyleCnt="0"/>
      <dgm:spPr/>
    </dgm:pt>
    <dgm:pt modelId="{F22332BD-47E8-483A-99EE-EA85C57940B1}" type="pres">
      <dgm:prSet presAssocID="{A8587B0E-4BC7-4806-A8C6-3E2778F71E79}" presName="composite" presStyleCnt="0"/>
      <dgm:spPr/>
    </dgm:pt>
    <dgm:pt modelId="{0FA63B27-74E7-490B-A98D-5A0702A027B8}" type="pres">
      <dgm:prSet presAssocID="{A8587B0E-4BC7-4806-A8C6-3E2778F71E79}" presName="background" presStyleLbl="node0" presStyleIdx="2" presStyleCnt="4"/>
      <dgm:spPr/>
    </dgm:pt>
    <dgm:pt modelId="{D8D9C98B-7C1E-4F30-9CFA-0395348B62FA}" type="pres">
      <dgm:prSet presAssocID="{A8587B0E-4BC7-4806-A8C6-3E2778F71E79}" presName="text" presStyleLbl="fgAcc0" presStyleIdx="2" presStyleCnt="4">
        <dgm:presLayoutVars>
          <dgm:chPref val="3"/>
        </dgm:presLayoutVars>
      </dgm:prSet>
      <dgm:spPr/>
    </dgm:pt>
    <dgm:pt modelId="{4DF14BB4-7D4D-4F58-B2EF-A73DD049B79F}" type="pres">
      <dgm:prSet presAssocID="{A8587B0E-4BC7-4806-A8C6-3E2778F71E79}" presName="hierChild2" presStyleCnt="0"/>
      <dgm:spPr/>
    </dgm:pt>
    <dgm:pt modelId="{D3585259-12E7-46C2-ADD5-6FBD60936616}" type="pres">
      <dgm:prSet presAssocID="{F31AE29B-94F7-4E32-A53B-C6ABE23CCAD9}" presName="hierRoot1" presStyleCnt="0"/>
      <dgm:spPr/>
    </dgm:pt>
    <dgm:pt modelId="{9A24E181-FD0B-43F6-9326-0C8C348E96AB}" type="pres">
      <dgm:prSet presAssocID="{F31AE29B-94F7-4E32-A53B-C6ABE23CCAD9}" presName="composite" presStyleCnt="0"/>
      <dgm:spPr/>
    </dgm:pt>
    <dgm:pt modelId="{104D93CE-045C-40E1-A239-536B8A8640C2}" type="pres">
      <dgm:prSet presAssocID="{F31AE29B-94F7-4E32-A53B-C6ABE23CCAD9}" presName="background" presStyleLbl="node0" presStyleIdx="3" presStyleCnt="4"/>
      <dgm:spPr/>
    </dgm:pt>
    <dgm:pt modelId="{D69A81B8-16CE-4232-A42C-F21B56BA7AE1}" type="pres">
      <dgm:prSet presAssocID="{F31AE29B-94F7-4E32-A53B-C6ABE23CCAD9}" presName="text" presStyleLbl="fgAcc0" presStyleIdx="3" presStyleCnt="4">
        <dgm:presLayoutVars>
          <dgm:chPref val="3"/>
        </dgm:presLayoutVars>
      </dgm:prSet>
      <dgm:spPr/>
    </dgm:pt>
    <dgm:pt modelId="{35FFE22D-E7E7-45CA-88C2-E3B148982909}" type="pres">
      <dgm:prSet presAssocID="{F31AE29B-94F7-4E32-A53B-C6ABE23CCAD9}" presName="hierChild2" presStyleCnt="0"/>
      <dgm:spPr/>
    </dgm:pt>
  </dgm:ptLst>
  <dgm:cxnLst>
    <dgm:cxn modelId="{E9608126-E65A-48CD-812D-5466E0E596BE}" type="presOf" srcId="{955B3B0A-5F33-4763-9EB2-959D64FCD2DA}" destId="{7489263C-FA8A-4A1F-B1B6-5FDA80A2027B}" srcOrd="0" destOrd="0" presId="urn:microsoft.com/office/officeart/2005/8/layout/hierarchy1"/>
    <dgm:cxn modelId="{31C51A3D-FB46-49E0-96B9-2ED1572E2F47}" srcId="{A23C85B7-BEE9-474F-9A53-BE66BEB8BF03}" destId="{955B3B0A-5F33-4763-9EB2-959D64FCD2DA}" srcOrd="1" destOrd="0" parTransId="{19A80359-DB39-4E88-8C64-C3F6D2ECFA43}" sibTransId="{8D613F1C-A345-485B-B897-4741C666E9CA}"/>
    <dgm:cxn modelId="{D07CA365-7317-479E-AA2E-51997D1B850E}" srcId="{A23C85B7-BEE9-474F-9A53-BE66BEB8BF03}" destId="{A8587B0E-4BC7-4806-A8C6-3E2778F71E79}" srcOrd="2" destOrd="0" parTransId="{D97EAF1D-F573-4BA6-9C37-F0BE3A8785D6}" sibTransId="{AD5B8520-7C10-485F-8B00-43871113F227}"/>
    <dgm:cxn modelId="{827E1C55-7989-4A44-9BC5-947D104D8603}" srcId="{A23C85B7-BEE9-474F-9A53-BE66BEB8BF03}" destId="{F31AE29B-94F7-4E32-A53B-C6ABE23CCAD9}" srcOrd="3" destOrd="0" parTransId="{CE5720C4-19BE-4442-91A3-32B59F7F9524}" sibTransId="{67BC3C13-2A4C-4DF6-89BE-7BE4CBED6201}"/>
    <dgm:cxn modelId="{73AEB9A9-8A55-4E8C-B828-641487457DC7}" type="presOf" srcId="{65854095-7554-485C-99CC-0BCC2CD07D12}" destId="{A27BFF9C-37D8-49DF-BB4A-CB45405AEB3B}" srcOrd="0" destOrd="0" presId="urn:microsoft.com/office/officeart/2005/8/layout/hierarchy1"/>
    <dgm:cxn modelId="{368ED8AF-2FEC-45AC-9E62-291D85AECC46}" type="presOf" srcId="{A23C85B7-BEE9-474F-9A53-BE66BEB8BF03}" destId="{9A87BB12-0369-4210-9010-05595361238C}" srcOrd="0" destOrd="0" presId="urn:microsoft.com/office/officeart/2005/8/layout/hierarchy1"/>
    <dgm:cxn modelId="{2D50B3E4-48EE-4102-8A92-34A528EB7E76}" type="presOf" srcId="{A8587B0E-4BC7-4806-A8C6-3E2778F71E79}" destId="{D8D9C98B-7C1E-4F30-9CFA-0395348B62FA}" srcOrd="0" destOrd="0" presId="urn:microsoft.com/office/officeart/2005/8/layout/hierarchy1"/>
    <dgm:cxn modelId="{F4683DE5-01B7-4205-B9ED-2AC5E55ED695}" srcId="{A23C85B7-BEE9-474F-9A53-BE66BEB8BF03}" destId="{65854095-7554-485C-99CC-0BCC2CD07D12}" srcOrd="0" destOrd="0" parTransId="{C88386C9-01D8-415E-B6C2-79DA158AB338}" sibTransId="{3F865041-CDAE-42AE-B424-5D3E17FD8B1A}"/>
    <dgm:cxn modelId="{122139F5-A068-4C79-BDAD-5F4A25AF9A78}" type="presOf" srcId="{F31AE29B-94F7-4E32-A53B-C6ABE23CCAD9}" destId="{D69A81B8-16CE-4232-A42C-F21B56BA7AE1}" srcOrd="0" destOrd="0" presId="urn:microsoft.com/office/officeart/2005/8/layout/hierarchy1"/>
    <dgm:cxn modelId="{4524B9B9-3AA3-46E4-944A-F4E91C7387E6}" type="presParOf" srcId="{9A87BB12-0369-4210-9010-05595361238C}" destId="{DE039105-1324-4E4B-A0F4-5832F58C8F51}" srcOrd="0" destOrd="0" presId="urn:microsoft.com/office/officeart/2005/8/layout/hierarchy1"/>
    <dgm:cxn modelId="{D5802B87-CA47-42E8-811F-AB8AC1397B6B}" type="presParOf" srcId="{DE039105-1324-4E4B-A0F4-5832F58C8F51}" destId="{A16EA8EF-792E-41AD-920F-704602C14784}" srcOrd="0" destOrd="0" presId="urn:microsoft.com/office/officeart/2005/8/layout/hierarchy1"/>
    <dgm:cxn modelId="{44097A05-7C3A-4FB2-9785-FFE63EBEFFF2}" type="presParOf" srcId="{A16EA8EF-792E-41AD-920F-704602C14784}" destId="{219349A5-E980-426C-BE33-B8E64B08EE18}" srcOrd="0" destOrd="0" presId="urn:microsoft.com/office/officeart/2005/8/layout/hierarchy1"/>
    <dgm:cxn modelId="{2D0280F9-D930-47E9-9532-6206B9D2C212}" type="presParOf" srcId="{A16EA8EF-792E-41AD-920F-704602C14784}" destId="{A27BFF9C-37D8-49DF-BB4A-CB45405AEB3B}" srcOrd="1" destOrd="0" presId="urn:microsoft.com/office/officeart/2005/8/layout/hierarchy1"/>
    <dgm:cxn modelId="{2D4B133C-01A3-4F4D-AD0A-9F772DCF9F6A}" type="presParOf" srcId="{DE039105-1324-4E4B-A0F4-5832F58C8F51}" destId="{3BA3C3D7-0549-413E-B1B3-55B883D63C54}" srcOrd="1" destOrd="0" presId="urn:microsoft.com/office/officeart/2005/8/layout/hierarchy1"/>
    <dgm:cxn modelId="{48251794-D837-45C5-BBB6-B51BC18A1B87}" type="presParOf" srcId="{9A87BB12-0369-4210-9010-05595361238C}" destId="{742F5F64-F4D4-4FAE-A9BE-74696CE530D2}" srcOrd="1" destOrd="0" presId="urn:microsoft.com/office/officeart/2005/8/layout/hierarchy1"/>
    <dgm:cxn modelId="{BEA732D1-5FEF-462B-BB17-0E9F3E65B43D}" type="presParOf" srcId="{742F5F64-F4D4-4FAE-A9BE-74696CE530D2}" destId="{E03C626D-DDED-4537-AC2E-CFA9BB98E20E}" srcOrd="0" destOrd="0" presId="urn:microsoft.com/office/officeart/2005/8/layout/hierarchy1"/>
    <dgm:cxn modelId="{473B5BF7-D6FB-4FA5-BDAC-4E055BDD8ED6}" type="presParOf" srcId="{E03C626D-DDED-4537-AC2E-CFA9BB98E20E}" destId="{54B0B574-7611-4147-920D-4AC7DEE684D1}" srcOrd="0" destOrd="0" presId="urn:microsoft.com/office/officeart/2005/8/layout/hierarchy1"/>
    <dgm:cxn modelId="{4624CA23-8A9F-4030-80A8-84E191E2AD97}" type="presParOf" srcId="{E03C626D-DDED-4537-AC2E-CFA9BB98E20E}" destId="{7489263C-FA8A-4A1F-B1B6-5FDA80A2027B}" srcOrd="1" destOrd="0" presId="urn:microsoft.com/office/officeart/2005/8/layout/hierarchy1"/>
    <dgm:cxn modelId="{B1090614-4F49-4704-9F79-B6213226FE08}" type="presParOf" srcId="{742F5F64-F4D4-4FAE-A9BE-74696CE530D2}" destId="{930574FB-4958-4C8E-A47E-D41B1A8966AF}" srcOrd="1" destOrd="0" presId="urn:microsoft.com/office/officeart/2005/8/layout/hierarchy1"/>
    <dgm:cxn modelId="{3DAB613C-BE20-4E3D-AFF0-16FE8B12B22B}" type="presParOf" srcId="{9A87BB12-0369-4210-9010-05595361238C}" destId="{00A747E9-0732-4BB4-AF5F-5483444C8B1D}" srcOrd="2" destOrd="0" presId="urn:microsoft.com/office/officeart/2005/8/layout/hierarchy1"/>
    <dgm:cxn modelId="{0169D5F6-7465-4FB4-8958-CE9F13622033}" type="presParOf" srcId="{00A747E9-0732-4BB4-AF5F-5483444C8B1D}" destId="{F22332BD-47E8-483A-99EE-EA85C57940B1}" srcOrd="0" destOrd="0" presId="urn:microsoft.com/office/officeart/2005/8/layout/hierarchy1"/>
    <dgm:cxn modelId="{4425BC5E-1793-4083-B277-BA154E00BBCB}" type="presParOf" srcId="{F22332BD-47E8-483A-99EE-EA85C57940B1}" destId="{0FA63B27-74E7-490B-A98D-5A0702A027B8}" srcOrd="0" destOrd="0" presId="urn:microsoft.com/office/officeart/2005/8/layout/hierarchy1"/>
    <dgm:cxn modelId="{39394CF3-A0F7-4199-B6A0-E5776758C14C}" type="presParOf" srcId="{F22332BD-47E8-483A-99EE-EA85C57940B1}" destId="{D8D9C98B-7C1E-4F30-9CFA-0395348B62FA}" srcOrd="1" destOrd="0" presId="urn:microsoft.com/office/officeart/2005/8/layout/hierarchy1"/>
    <dgm:cxn modelId="{2C63B3BF-8BAD-4142-A3B4-84EBCA373759}" type="presParOf" srcId="{00A747E9-0732-4BB4-AF5F-5483444C8B1D}" destId="{4DF14BB4-7D4D-4F58-B2EF-A73DD049B79F}" srcOrd="1" destOrd="0" presId="urn:microsoft.com/office/officeart/2005/8/layout/hierarchy1"/>
    <dgm:cxn modelId="{66018C05-F329-41AE-A0C8-006BDD5CFB60}" type="presParOf" srcId="{9A87BB12-0369-4210-9010-05595361238C}" destId="{D3585259-12E7-46C2-ADD5-6FBD60936616}" srcOrd="3" destOrd="0" presId="urn:microsoft.com/office/officeart/2005/8/layout/hierarchy1"/>
    <dgm:cxn modelId="{4C71E508-EED7-4C24-AC06-F8749C6B563C}" type="presParOf" srcId="{D3585259-12E7-46C2-ADD5-6FBD60936616}" destId="{9A24E181-FD0B-43F6-9326-0C8C348E96AB}" srcOrd="0" destOrd="0" presId="urn:microsoft.com/office/officeart/2005/8/layout/hierarchy1"/>
    <dgm:cxn modelId="{2501D655-C2FA-40B1-947D-A5F5BC7A06A4}" type="presParOf" srcId="{9A24E181-FD0B-43F6-9326-0C8C348E96AB}" destId="{104D93CE-045C-40E1-A239-536B8A8640C2}" srcOrd="0" destOrd="0" presId="urn:microsoft.com/office/officeart/2005/8/layout/hierarchy1"/>
    <dgm:cxn modelId="{0477A118-D975-4ECA-9BC4-07E934D068F8}" type="presParOf" srcId="{9A24E181-FD0B-43F6-9326-0C8C348E96AB}" destId="{D69A81B8-16CE-4232-A42C-F21B56BA7AE1}" srcOrd="1" destOrd="0" presId="urn:microsoft.com/office/officeart/2005/8/layout/hierarchy1"/>
    <dgm:cxn modelId="{C9B09D74-A01B-49C6-9A8F-8FB97DB0C883}" type="presParOf" srcId="{D3585259-12E7-46C2-ADD5-6FBD60936616}" destId="{35FFE22D-E7E7-45CA-88C2-E3B1489829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1D755-1FB4-4995-81F4-1E3ECD3064C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E4B0BA-D714-4A41-9D91-8509F677DEB3}">
      <dgm:prSet/>
      <dgm:spPr/>
      <dgm:t>
        <a:bodyPr/>
        <a:lstStyle/>
        <a:p>
          <a:r>
            <a:rPr lang="en-US" b="1" i="0" baseline="0" dirty="0"/>
            <a:t>Definition:</a:t>
          </a:r>
          <a:endParaRPr lang="en-US" dirty="0"/>
        </a:p>
      </dgm:t>
    </dgm:pt>
    <dgm:pt modelId="{736928FF-D231-4314-B19A-7D4A5CE3DB2D}" type="parTrans" cxnId="{447AD6E5-C88F-46F6-B9B0-408F30D9D8A4}">
      <dgm:prSet/>
      <dgm:spPr/>
      <dgm:t>
        <a:bodyPr/>
        <a:lstStyle/>
        <a:p>
          <a:endParaRPr lang="en-US"/>
        </a:p>
      </dgm:t>
    </dgm:pt>
    <dgm:pt modelId="{D33106D3-DD18-4EC8-90A4-6B859E852251}" type="sibTrans" cxnId="{447AD6E5-C88F-46F6-B9B0-408F30D9D8A4}">
      <dgm:prSet/>
      <dgm:spPr/>
      <dgm:t>
        <a:bodyPr/>
        <a:lstStyle/>
        <a:p>
          <a:endParaRPr lang="en-US"/>
        </a:p>
      </dgm:t>
    </dgm:pt>
    <dgm:pt modelId="{73C8EF02-9865-48A8-8577-8EC433C9E62F}">
      <dgm:prSet/>
      <dgm:spPr/>
      <dgm:t>
        <a:bodyPr/>
        <a:lstStyle/>
        <a:p>
          <a:r>
            <a:rPr lang="en-US" b="1" i="0" baseline="0" dirty="0"/>
            <a:t>Mechanism for responding to errors in code execution using try, except, finally.</a:t>
          </a:r>
          <a:endParaRPr lang="en-US" b="1" dirty="0"/>
        </a:p>
      </dgm:t>
    </dgm:pt>
    <dgm:pt modelId="{E430D864-5725-4402-9F3F-F53568D016FC}" type="parTrans" cxnId="{DB937685-526B-4D4B-BC02-852F0D10359B}">
      <dgm:prSet/>
      <dgm:spPr/>
      <dgm:t>
        <a:bodyPr/>
        <a:lstStyle/>
        <a:p>
          <a:endParaRPr lang="en-US"/>
        </a:p>
      </dgm:t>
    </dgm:pt>
    <dgm:pt modelId="{1740DF9A-F827-4A31-82FF-645F06E5E476}" type="sibTrans" cxnId="{DB937685-526B-4D4B-BC02-852F0D10359B}">
      <dgm:prSet/>
      <dgm:spPr/>
      <dgm:t>
        <a:bodyPr/>
        <a:lstStyle/>
        <a:p>
          <a:endParaRPr lang="en-US"/>
        </a:p>
      </dgm:t>
    </dgm:pt>
    <dgm:pt modelId="{F748CC97-665B-4A41-8D70-5FAA7029EE3F}">
      <dgm:prSet/>
      <dgm:spPr/>
      <dgm:t>
        <a:bodyPr/>
        <a:lstStyle/>
        <a:p>
          <a:r>
            <a:rPr lang="en-US" b="1" i="0" baseline="0" dirty="0"/>
            <a:t>Key Benefits:</a:t>
          </a:r>
          <a:r>
            <a:rPr lang="en-US" b="0" i="0" baseline="0" dirty="0"/>
            <a:t> </a:t>
          </a:r>
          <a:endParaRPr lang="en-US" dirty="0"/>
        </a:p>
      </dgm:t>
    </dgm:pt>
    <dgm:pt modelId="{6968BE2E-F60D-45BC-85EC-D1CF93D10AA5}" type="parTrans" cxnId="{D1194FF9-6286-4BDA-8B4B-36142D1A084A}">
      <dgm:prSet/>
      <dgm:spPr/>
      <dgm:t>
        <a:bodyPr/>
        <a:lstStyle/>
        <a:p>
          <a:endParaRPr lang="en-US"/>
        </a:p>
      </dgm:t>
    </dgm:pt>
    <dgm:pt modelId="{8ECF6724-A5AE-4994-B568-B542230D4CBF}" type="sibTrans" cxnId="{D1194FF9-6286-4BDA-8B4B-36142D1A084A}">
      <dgm:prSet/>
      <dgm:spPr/>
      <dgm:t>
        <a:bodyPr/>
        <a:lstStyle/>
        <a:p>
          <a:endParaRPr lang="en-US"/>
        </a:p>
      </dgm:t>
    </dgm:pt>
    <dgm:pt modelId="{9CCC6C8B-33F1-4EEF-9856-A9CC5F4BD498}">
      <dgm:prSet/>
      <dgm:spPr/>
      <dgm:t>
        <a:bodyPr/>
        <a:lstStyle/>
        <a:p>
          <a:r>
            <a:rPr lang="en-US" b="1" dirty="0"/>
            <a:t>Managing Exceptions properly.</a:t>
          </a:r>
        </a:p>
      </dgm:t>
    </dgm:pt>
    <dgm:pt modelId="{109BED26-3BFC-44D4-9729-062AD6870B0E}" type="parTrans" cxnId="{3B9B16E4-5928-4F67-AD5F-0DFBF11CF0B9}">
      <dgm:prSet/>
      <dgm:spPr/>
      <dgm:t>
        <a:bodyPr/>
        <a:lstStyle/>
        <a:p>
          <a:endParaRPr lang="en-US"/>
        </a:p>
      </dgm:t>
    </dgm:pt>
    <dgm:pt modelId="{7676D49E-5A59-436E-8B2A-6CF60368890A}" type="sibTrans" cxnId="{3B9B16E4-5928-4F67-AD5F-0DFBF11CF0B9}">
      <dgm:prSet/>
      <dgm:spPr/>
      <dgm:t>
        <a:bodyPr/>
        <a:lstStyle/>
        <a:p>
          <a:endParaRPr lang="en-US"/>
        </a:p>
      </dgm:t>
    </dgm:pt>
    <dgm:pt modelId="{C31F61AB-9117-463C-8846-51CB098CEDAE}">
      <dgm:prSet/>
      <dgm:spPr/>
      <dgm:t>
        <a:bodyPr/>
        <a:lstStyle/>
        <a:p>
          <a:r>
            <a:rPr lang="en-US" dirty="0"/>
            <a:t>Example:</a:t>
          </a:r>
        </a:p>
      </dgm:t>
    </dgm:pt>
    <dgm:pt modelId="{EE183D6F-FFA9-4343-B77D-F97C8BD03EDB}" type="parTrans" cxnId="{56704774-9B3A-483A-B6C9-694DAF74D182}">
      <dgm:prSet/>
      <dgm:spPr/>
      <dgm:t>
        <a:bodyPr/>
        <a:lstStyle/>
        <a:p>
          <a:endParaRPr lang="en-US"/>
        </a:p>
      </dgm:t>
    </dgm:pt>
    <dgm:pt modelId="{11AB3E33-4268-4CF5-848F-28F3A4753BF4}" type="sibTrans" cxnId="{56704774-9B3A-483A-B6C9-694DAF74D182}">
      <dgm:prSet/>
      <dgm:spPr/>
      <dgm:t>
        <a:bodyPr/>
        <a:lstStyle/>
        <a:p>
          <a:endParaRPr lang="en-US"/>
        </a:p>
      </dgm:t>
    </dgm:pt>
    <dgm:pt modelId="{A63C36F0-427C-4380-ACB6-825E5755B8E1}">
      <dgm:prSet custT="1"/>
      <dgm:spPr/>
      <dgm:t>
        <a:bodyPr/>
        <a:lstStyle/>
        <a:p>
          <a:r>
            <a: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try:</a:t>
          </a:r>
          <a:br>
            <a: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num = </a:t>
          </a:r>
          <a:r>
            <a: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input</a:t>
          </a:r>
          <a:r>
            <a:rPr lang="en-US" sz="1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"Enter a number: "</a:t>
          </a:r>
          <a:r>
            <a:rPr lang="en-US" sz="1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))</a:t>
          </a:r>
          <a:br>
            <a: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 / num</a:t>
          </a:r>
          <a:r>
            <a:rPr lang="en-US" sz="1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br>
            <a: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except </a:t>
          </a:r>
          <a:r>
            <a:rPr lang="en-US" sz="1600" dirty="0" err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ZeroDivisionError</a:t>
          </a:r>
          <a:r>
            <a: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:</a:t>
          </a:r>
          <a:br>
            <a: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"Cannot divide by zero."</a:t>
          </a:r>
          <a:r>
            <a:rPr lang="en-US" sz="1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br>
            <a: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except </a:t>
          </a:r>
          <a:r>
            <a:rPr lang="en-US" sz="1600" dirty="0" err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ValueError</a:t>
          </a:r>
          <a:r>
            <a: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:</a:t>
          </a:r>
          <a:br>
            <a: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"Invalid input."</a:t>
          </a:r>
          <a:r>
            <a:rPr lang="en-US" sz="1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</dgm:t>
    </dgm:pt>
    <dgm:pt modelId="{FE53741B-511D-455B-BF93-D052C7F4DFAE}" type="parTrans" cxnId="{6A0E352E-AAF6-495A-8172-443F315A9308}">
      <dgm:prSet/>
      <dgm:spPr/>
      <dgm:t>
        <a:bodyPr/>
        <a:lstStyle/>
        <a:p>
          <a:endParaRPr lang="en-US"/>
        </a:p>
      </dgm:t>
    </dgm:pt>
    <dgm:pt modelId="{121EB9D7-F085-4D87-A4EF-ECD2F592017B}" type="sibTrans" cxnId="{6A0E352E-AAF6-495A-8172-443F315A9308}">
      <dgm:prSet/>
      <dgm:spPr/>
      <dgm:t>
        <a:bodyPr/>
        <a:lstStyle/>
        <a:p>
          <a:endParaRPr lang="en-US"/>
        </a:p>
      </dgm:t>
    </dgm:pt>
    <dgm:pt modelId="{824C4AD5-7B9A-4868-BCB8-C50F6FA09BA0}">
      <dgm:prSet/>
      <dgm:spPr/>
      <dgm:t>
        <a:bodyPr/>
        <a:lstStyle/>
        <a:p>
          <a:r>
            <a:rPr lang="en-US" b="1" dirty="0"/>
            <a:t>Ensure that program never crushes.
Diverting logic to other ways if usual logic fails.</a:t>
          </a:r>
        </a:p>
      </dgm:t>
    </dgm:pt>
    <dgm:pt modelId="{BADCE819-9F49-4A17-B44E-CDE68DAC8D67}" type="parTrans" cxnId="{5019991C-AB9C-4C96-A08E-77A523B5C2A0}">
      <dgm:prSet/>
      <dgm:spPr/>
      <dgm:t>
        <a:bodyPr/>
        <a:lstStyle/>
        <a:p>
          <a:endParaRPr lang="en-US"/>
        </a:p>
      </dgm:t>
    </dgm:pt>
    <dgm:pt modelId="{08E6C18E-09DE-4133-A1F3-96C52448B9DB}" type="sibTrans" cxnId="{5019991C-AB9C-4C96-A08E-77A523B5C2A0}">
      <dgm:prSet/>
      <dgm:spPr/>
      <dgm:t>
        <a:bodyPr/>
        <a:lstStyle/>
        <a:p>
          <a:endParaRPr lang="en-US"/>
        </a:p>
      </dgm:t>
    </dgm:pt>
    <dgm:pt modelId="{08C69AE7-7655-4AF7-A021-FC29FE1FE84E}" type="pres">
      <dgm:prSet presAssocID="{2051D755-1FB4-4995-81F4-1E3ECD3064C8}" presName="linear" presStyleCnt="0">
        <dgm:presLayoutVars>
          <dgm:dir/>
          <dgm:animLvl val="lvl"/>
          <dgm:resizeHandles val="exact"/>
        </dgm:presLayoutVars>
      </dgm:prSet>
      <dgm:spPr/>
    </dgm:pt>
    <dgm:pt modelId="{6DD73D05-05A4-4E3E-9481-83627E526999}" type="pres">
      <dgm:prSet presAssocID="{19E4B0BA-D714-4A41-9D91-8509F677DEB3}" presName="parentLin" presStyleCnt="0"/>
      <dgm:spPr/>
    </dgm:pt>
    <dgm:pt modelId="{15D27EBB-2F54-4D61-8472-F31351E48062}" type="pres">
      <dgm:prSet presAssocID="{19E4B0BA-D714-4A41-9D91-8509F677DEB3}" presName="parentLeftMargin" presStyleLbl="node1" presStyleIdx="0" presStyleCnt="3"/>
      <dgm:spPr/>
    </dgm:pt>
    <dgm:pt modelId="{B5167649-DEC5-4E9E-B19F-2781ADC4DF1F}" type="pres">
      <dgm:prSet presAssocID="{19E4B0BA-D714-4A41-9D91-8509F677DE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6A0282-60DE-4B0B-B6A4-9EAB37BED4EE}" type="pres">
      <dgm:prSet presAssocID="{19E4B0BA-D714-4A41-9D91-8509F677DEB3}" presName="negativeSpace" presStyleCnt="0"/>
      <dgm:spPr/>
    </dgm:pt>
    <dgm:pt modelId="{EF87D4B7-6A7B-4C2C-8DF4-A2A03B5DE787}" type="pres">
      <dgm:prSet presAssocID="{19E4B0BA-D714-4A41-9D91-8509F677DEB3}" presName="childText" presStyleLbl="conFgAcc1" presStyleIdx="0" presStyleCnt="3">
        <dgm:presLayoutVars>
          <dgm:bulletEnabled val="1"/>
        </dgm:presLayoutVars>
      </dgm:prSet>
      <dgm:spPr/>
    </dgm:pt>
    <dgm:pt modelId="{E8E52BC8-69C2-4122-AF01-B4D9B323A422}" type="pres">
      <dgm:prSet presAssocID="{D33106D3-DD18-4EC8-90A4-6B859E852251}" presName="spaceBetweenRectangles" presStyleCnt="0"/>
      <dgm:spPr/>
    </dgm:pt>
    <dgm:pt modelId="{2CA8B70D-EE7B-4AFB-9E37-9DBFD0A1F08B}" type="pres">
      <dgm:prSet presAssocID="{F748CC97-665B-4A41-8D70-5FAA7029EE3F}" presName="parentLin" presStyleCnt="0"/>
      <dgm:spPr/>
    </dgm:pt>
    <dgm:pt modelId="{2CE18AE1-915C-4C8E-8A0B-8F6E20EFD710}" type="pres">
      <dgm:prSet presAssocID="{F748CC97-665B-4A41-8D70-5FAA7029EE3F}" presName="parentLeftMargin" presStyleLbl="node1" presStyleIdx="0" presStyleCnt="3"/>
      <dgm:spPr/>
    </dgm:pt>
    <dgm:pt modelId="{77DA6569-89AA-4236-968A-5E2895F20A04}" type="pres">
      <dgm:prSet presAssocID="{F748CC97-665B-4A41-8D70-5FAA7029EE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21D26C-6852-4085-8405-3A6170A8B107}" type="pres">
      <dgm:prSet presAssocID="{F748CC97-665B-4A41-8D70-5FAA7029EE3F}" presName="negativeSpace" presStyleCnt="0"/>
      <dgm:spPr/>
    </dgm:pt>
    <dgm:pt modelId="{7149E123-5D3F-458F-B323-FC23267668A4}" type="pres">
      <dgm:prSet presAssocID="{F748CC97-665B-4A41-8D70-5FAA7029EE3F}" presName="childText" presStyleLbl="conFgAcc1" presStyleIdx="1" presStyleCnt="3">
        <dgm:presLayoutVars>
          <dgm:bulletEnabled val="1"/>
        </dgm:presLayoutVars>
      </dgm:prSet>
      <dgm:spPr/>
    </dgm:pt>
    <dgm:pt modelId="{D6349E05-926C-4D0F-8288-E2A5728E3B63}" type="pres">
      <dgm:prSet presAssocID="{8ECF6724-A5AE-4994-B568-B542230D4CBF}" presName="spaceBetweenRectangles" presStyleCnt="0"/>
      <dgm:spPr/>
    </dgm:pt>
    <dgm:pt modelId="{C719B3F8-9C48-4DB6-A02E-91A010F25B30}" type="pres">
      <dgm:prSet presAssocID="{C31F61AB-9117-463C-8846-51CB098CEDAE}" presName="parentLin" presStyleCnt="0"/>
      <dgm:spPr/>
    </dgm:pt>
    <dgm:pt modelId="{521D262D-2979-45B9-977F-CAFAEDBC489F}" type="pres">
      <dgm:prSet presAssocID="{C31F61AB-9117-463C-8846-51CB098CEDAE}" presName="parentLeftMargin" presStyleLbl="node1" presStyleIdx="1" presStyleCnt="3"/>
      <dgm:spPr/>
    </dgm:pt>
    <dgm:pt modelId="{822C6001-D7ED-4CA1-AE95-B782D3362253}" type="pres">
      <dgm:prSet presAssocID="{C31F61AB-9117-463C-8846-51CB098CEDA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996FEB5-6EAB-4A87-81FD-29A093ACFE58}" type="pres">
      <dgm:prSet presAssocID="{C31F61AB-9117-463C-8846-51CB098CEDAE}" presName="negativeSpace" presStyleCnt="0"/>
      <dgm:spPr/>
    </dgm:pt>
    <dgm:pt modelId="{9169DD11-90DB-495E-9624-632DA53B2286}" type="pres">
      <dgm:prSet presAssocID="{C31F61AB-9117-463C-8846-51CB098CEDA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019991C-AB9C-4C96-A08E-77A523B5C2A0}" srcId="{F748CC97-665B-4A41-8D70-5FAA7029EE3F}" destId="{824C4AD5-7B9A-4868-BCB8-C50F6FA09BA0}" srcOrd="1" destOrd="0" parTransId="{BADCE819-9F49-4A17-B44E-CDE68DAC8D67}" sibTransId="{08E6C18E-09DE-4133-A1F3-96C52448B9DB}"/>
    <dgm:cxn modelId="{E8606F2D-37DF-4DCC-92C3-47896DB9D021}" type="presOf" srcId="{C31F61AB-9117-463C-8846-51CB098CEDAE}" destId="{822C6001-D7ED-4CA1-AE95-B782D3362253}" srcOrd="1" destOrd="0" presId="urn:microsoft.com/office/officeart/2005/8/layout/list1"/>
    <dgm:cxn modelId="{6A0E352E-AAF6-495A-8172-443F315A9308}" srcId="{C31F61AB-9117-463C-8846-51CB098CEDAE}" destId="{A63C36F0-427C-4380-ACB6-825E5755B8E1}" srcOrd="0" destOrd="0" parTransId="{FE53741B-511D-455B-BF93-D052C7F4DFAE}" sibTransId="{121EB9D7-F085-4D87-A4EF-ECD2F592017B}"/>
    <dgm:cxn modelId="{A6A53F3F-2879-4651-A07F-4D19847D299C}" type="presOf" srcId="{A63C36F0-427C-4380-ACB6-825E5755B8E1}" destId="{9169DD11-90DB-495E-9624-632DA53B2286}" srcOrd="0" destOrd="0" presId="urn:microsoft.com/office/officeart/2005/8/layout/list1"/>
    <dgm:cxn modelId="{AB632E46-44F9-41B6-B53B-D4F9CB1B9734}" type="presOf" srcId="{19E4B0BA-D714-4A41-9D91-8509F677DEB3}" destId="{B5167649-DEC5-4E9E-B19F-2781ADC4DF1F}" srcOrd="1" destOrd="0" presId="urn:microsoft.com/office/officeart/2005/8/layout/list1"/>
    <dgm:cxn modelId="{47A7FF67-A2FD-4601-A88F-695510511647}" type="presOf" srcId="{2051D755-1FB4-4995-81F4-1E3ECD3064C8}" destId="{08C69AE7-7655-4AF7-A021-FC29FE1FE84E}" srcOrd="0" destOrd="0" presId="urn:microsoft.com/office/officeart/2005/8/layout/list1"/>
    <dgm:cxn modelId="{56704774-9B3A-483A-B6C9-694DAF74D182}" srcId="{2051D755-1FB4-4995-81F4-1E3ECD3064C8}" destId="{C31F61AB-9117-463C-8846-51CB098CEDAE}" srcOrd="2" destOrd="0" parTransId="{EE183D6F-FFA9-4343-B77D-F97C8BD03EDB}" sibTransId="{11AB3E33-4268-4CF5-848F-28F3A4753BF4}"/>
    <dgm:cxn modelId="{ED12D178-402F-4E31-8CE8-8C619C0C555E}" type="presOf" srcId="{C31F61AB-9117-463C-8846-51CB098CEDAE}" destId="{521D262D-2979-45B9-977F-CAFAEDBC489F}" srcOrd="0" destOrd="0" presId="urn:microsoft.com/office/officeart/2005/8/layout/list1"/>
    <dgm:cxn modelId="{DB937685-526B-4D4B-BC02-852F0D10359B}" srcId="{19E4B0BA-D714-4A41-9D91-8509F677DEB3}" destId="{73C8EF02-9865-48A8-8577-8EC433C9E62F}" srcOrd="0" destOrd="0" parTransId="{E430D864-5725-4402-9F3F-F53568D016FC}" sibTransId="{1740DF9A-F827-4A31-82FF-645F06E5E476}"/>
    <dgm:cxn modelId="{39C3C588-BA66-45A4-AE63-D6036671FB63}" type="presOf" srcId="{73C8EF02-9865-48A8-8577-8EC433C9E62F}" destId="{EF87D4B7-6A7B-4C2C-8DF4-A2A03B5DE787}" srcOrd="0" destOrd="0" presId="urn:microsoft.com/office/officeart/2005/8/layout/list1"/>
    <dgm:cxn modelId="{686D7EAF-9B91-40D3-9934-900CD722AA82}" type="presOf" srcId="{F748CC97-665B-4A41-8D70-5FAA7029EE3F}" destId="{77DA6569-89AA-4236-968A-5E2895F20A04}" srcOrd="1" destOrd="0" presId="urn:microsoft.com/office/officeart/2005/8/layout/list1"/>
    <dgm:cxn modelId="{A0D915D6-676D-42A9-990C-93571C1D832A}" type="presOf" srcId="{824C4AD5-7B9A-4868-BCB8-C50F6FA09BA0}" destId="{7149E123-5D3F-458F-B323-FC23267668A4}" srcOrd="0" destOrd="1" presId="urn:microsoft.com/office/officeart/2005/8/layout/list1"/>
    <dgm:cxn modelId="{D6399FDF-A906-4B7C-A13D-2097E1589B61}" type="presOf" srcId="{19E4B0BA-D714-4A41-9D91-8509F677DEB3}" destId="{15D27EBB-2F54-4D61-8472-F31351E48062}" srcOrd="0" destOrd="0" presId="urn:microsoft.com/office/officeart/2005/8/layout/list1"/>
    <dgm:cxn modelId="{3B9B16E4-5928-4F67-AD5F-0DFBF11CF0B9}" srcId="{F748CC97-665B-4A41-8D70-5FAA7029EE3F}" destId="{9CCC6C8B-33F1-4EEF-9856-A9CC5F4BD498}" srcOrd="0" destOrd="0" parTransId="{109BED26-3BFC-44D4-9729-062AD6870B0E}" sibTransId="{7676D49E-5A59-436E-8B2A-6CF60368890A}"/>
    <dgm:cxn modelId="{447AD6E5-C88F-46F6-B9B0-408F30D9D8A4}" srcId="{2051D755-1FB4-4995-81F4-1E3ECD3064C8}" destId="{19E4B0BA-D714-4A41-9D91-8509F677DEB3}" srcOrd="0" destOrd="0" parTransId="{736928FF-D231-4314-B19A-7D4A5CE3DB2D}" sibTransId="{D33106D3-DD18-4EC8-90A4-6B859E852251}"/>
    <dgm:cxn modelId="{FC73FCE6-D019-472A-B5DD-CA8A3BF66C97}" type="presOf" srcId="{9CCC6C8B-33F1-4EEF-9856-A9CC5F4BD498}" destId="{7149E123-5D3F-458F-B323-FC23267668A4}" srcOrd="0" destOrd="0" presId="urn:microsoft.com/office/officeart/2005/8/layout/list1"/>
    <dgm:cxn modelId="{29F362EC-A492-4CD0-9D82-FE67C9C9443C}" type="presOf" srcId="{F748CC97-665B-4A41-8D70-5FAA7029EE3F}" destId="{2CE18AE1-915C-4C8E-8A0B-8F6E20EFD710}" srcOrd="0" destOrd="0" presId="urn:microsoft.com/office/officeart/2005/8/layout/list1"/>
    <dgm:cxn modelId="{D1194FF9-6286-4BDA-8B4B-36142D1A084A}" srcId="{2051D755-1FB4-4995-81F4-1E3ECD3064C8}" destId="{F748CC97-665B-4A41-8D70-5FAA7029EE3F}" srcOrd="1" destOrd="0" parTransId="{6968BE2E-F60D-45BC-85EC-D1CF93D10AA5}" sibTransId="{8ECF6724-A5AE-4994-B568-B542230D4CBF}"/>
    <dgm:cxn modelId="{C42849D5-1EBB-4632-8D8D-0BA835C40CC0}" type="presParOf" srcId="{08C69AE7-7655-4AF7-A021-FC29FE1FE84E}" destId="{6DD73D05-05A4-4E3E-9481-83627E526999}" srcOrd="0" destOrd="0" presId="urn:microsoft.com/office/officeart/2005/8/layout/list1"/>
    <dgm:cxn modelId="{DA098CE6-CB23-4365-88B6-66871BFC9BF5}" type="presParOf" srcId="{6DD73D05-05A4-4E3E-9481-83627E526999}" destId="{15D27EBB-2F54-4D61-8472-F31351E48062}" srcOrd="0" destOrd="0" presId="urn:microsoft.com/office/officeart/2005/8/layout/list1"/>
    <dgm:cxn modelId="{8C2A314E-3ADD-46BA-A716-400660E1C36B}" type="presParOf" srcId="{6DD73D05-05A4-4E3E-9481-83627E526999}" destId="{B5167649-DEC5-4E9E-B19F-2781ADC4DF1F}" srcOrd="1" destOrd="0" presId="urn:microsoft.com/office/officeart/2005/8/layout/list1"/>
    <dgm:cxn modelId="{FFAD2C34-A486-4699-8F42-18DB03135D3C}" type="presParOf" srcId="{08C69AE7-7655-4AF7-A021-FC29FE1FE84E}" destId="{716A0282-60DE-4B0B-B6A4-9EAB37BED4EE}" srcOrd="1" destOrd="0" presId="urn:microsoft.com/office/officeart/2005/8/layout/list1"/>
    <dgm:cxn modelId="{2697C844-1847-4C70-8418-71F80D567EB5}" type="presParOf" srcId="{08C69AE7-7655-4AF7-A021-FC29FE1FE84E}" destId="{EF87D4B7-6A7B-4C2C-8DF4-A2A03B5DE787}" srcOrd="2" destOrd="0" presId="urn:microsoft.com/office/officeart/2005/8/layout/list1"/>
    <dgm:cxn modelId="{78FC7CD6-4EA5-4A3B-8463-96E802030552}" type="presParOf" srcId="{08C69AE7-7655-4AF7-A021-FC29FE1FE84E}" destId="{E8E52BC8-69C2-4122-AF01-B4D9B323A422}" srcOrd="3" destOrd="0" presId="urn:microsoft.com/office/officeart/2005/8/layout/list1"/>
    <dgm:cxn modelId="{8FB5E752-0871-4B88-8734-59E4C1CC9351}" type="presParOf" srcId="{08C69AE7-7655-4AF7-A021-FC29FE1FE84E}" destId="{2CA8B70D-EE7B-4AFB-9E37-9DBFD0A1F08B}" srcOrd="4" destOrd="0" presId="urn:microsoft.com/office/officeart/2005/8/layout/list1"/>
    <dgm:cxn modelId="{E1C2650E-323C-4AE6-9366-A122D706A609}" type="presParOf" srcId="{2CA8B70D-EE7B-4AFB-9E37-9DBFD0A1F08B}" destId="{2CE18AE1-915C-4C8E-8A0B-8F6E20EFD710}" srcOrd="0" destOrd="0" presId="urn:microsoft.com/office/officeart/2005/8/layout/list1"/>
    <dgm:cxn modelId="{8E7C3F14-7309-4D39-A42E-C0326642A38A}" type="presParOf" srcId="{2CA8B70D-EE7B-4AFB-9E37-9DBFD0A1F08B}" destId="{77DA6569-89AA-4236-968A-5E2895F20A04}" srcOrd="1" destOrd="0" presId="urn:microsoft.com/office/officeart/2005/8/layout/list1"/>
    <dgm:cxn modelId="{7741C1DF-C759-419C-96E8-E494DE182FC9}" type="presParOf" srcId="{08C69AE7-7655-4AF7-A021-FC29FE1FE84E}" destId="{9321D26C-6852-4085-8405-3A6170A8B107}" srcOrd="5" destOrd="0" presId="urn:microsoft.com/office/officeart/2005/8/layout/list1"/>
    <dgm:cxn modelId="{B0DF2678-203B-48E5-B8DC-4B25CCD82C08}" type="presParOf" srcId="{08C69AE7-7655-4AF7-A021-FC29FE1FE84E}" destId="{7149E123-5D3F-458F-B323-FC23267668A4}" srcOrd="6" destOrd="0" presId="urn:microsoft.com/office/officeart/2005/8/layout/list1"/>
    <dgm:cxn modelId="{B538F1F2-F128-4C1C-A296-E67BF311E8DE}" type="presParOf" srcId="{08C69AE7-7655-4AF7-A021-FC29FE1FE84E}" destId="{D6349E05-926C-4D0F-8288-E2A5728E3B63}" srcOrd="7" destOrd="0" presId="urn:microsoft.com/office/officeart/2005/8/layout/list1"/>
    <dgm:cxn modelId="{9EFC816F-3528-4178-B85F-65C7E1765E95}" type="presParOf" srcId="{08C69AE7-7655-4AF7-A021-FC29FE1FE84E}" destId="{C719B3F8-9C48-4DB6-A02E-91A010F25B30}" srcOrd="8" destOrd="0" presId="urn:microsoft.com/office/officeart/2005/8/layout/list1"/>
    <dgm:cxn modelId="{2A873C2D-6D70-4EE6-9DCD-A2B499690AEE}" type="presParOf" srcId="{C719B3F8-9C48-4DB6-A02E-91A010F25B30}" destId="{521D262D-2979-45B9-977F-CAFAEDBC489F}" srcOrd="0" destOrd="0" presId="urn:microsoft.com/office/officeart/2005/8/layout/list1"/>
    <dgm:cxn modelId="{1B8E0712-34C6-459B-AAB5-ABFDF9226764}" type="presParOf" srcId="{C719B3F8-9C48-4DB6-A02E-91A010F25B30}" destId="{822C6001-D7ED-4CA1-AE95-B782D3362253}" srcOrd="1" destOrd="0" presId="urn:microsoft.com/office/officeart/2005/8/layout/list1"/>
    <dgm:cxn modelId="{A13A0646-D486-4DBD-BB17-3073B0D4F7D3}" type="presParOf" srcId="{08C69AE7-7655-4AF7-A021-FC29FE1FE84E}" destId="{8996FEB5-6EAB-4A87-81FD-29A093ACFE58}" srcOrd="9" destOrd="0" presId="urn:microsoft.com/office/officeart/2005/8/layout/list1"/>
    <dgm:cxn modelId="{95C229EC-8E9E-4F76-AB72-4BEBBAA7FCB4}" type="presParOf" srcId="{08C69AE7-7655-4AF7-A021-FC29FE1FE84E}" destId="{9169DD11-90DB-495E-9624-632DA53B228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51D755-1FB4-4995-81F4-1E3ECD3064C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E4B0BA-D714-4A41-9D91-8509F677DEB3}">
      <dgm:prSet/>
      <dgm:spPr/>
      <dgm:t>
        <a:bodyPr/>
        <a:lstStyle/>
        <a:p>
          <a:r>
            <a:rPr lang="en-US" b="1" i="0" baseline="0" dirty="0"/>
            <a:t>Features</a:t>
          </a:r>
          <a:endParaRPr lang="en-US" dirty="0"/>
        </a:p>
      </dgm:t>
    </dgm:pt>
    <dgm:pt modelId="{736928FF-D231-4314-B19A-7D4A5CE3DB2D}" type="parTrans" cxnId="{447AD6E5-C88F-46F6-B9B0-408F30D9D8A4}">
      <dgm:prSet/>
      <dgm:spPr/>
      <dgm:t>
        <a:bodyPr/>
        <a:lstStyle/>
        <a:p>
          <a:endParaRPr lang="en-US"/>
        </a:p>
      </dgm:t>
    </dgm:pt>
    <dgm:pt modelId="{D33106D3-DD18-4EC8-90A4-6B859E852251}" type="sibTrans" cxnId="{447AD6E5-C88F-46F6-B9B0-408F30D9D8A4}">
      <dgm:prSet/>
      <dgm:spPr/>
      <dgm:t>
        <a:bodyPr/>
        <a:lstStyle/>
        <a:p>
          <a:endParaRPr lang="en-US"/>
        </a:p>
      </dgm:t>
    </dgm:pt>
    <dgm:pt modelId="{73C8EF02-9865-48A8-8577-8EC433C9E62F}">
      <dgm:prSet/>
      <dgm:spPr/>
      <dgm:t>
        <a:bodyPr/>
        <a:lstStyle/>
        <a:p>
          <a:r>
            <a:rPr lang="en-US" b="1" i="0" baseline="0" dirty="0"/>
            <a:t>Reading Files: open('file.txt', 'r')
Writing Files: open('file.txt', 'w')
Managing Files: Checking if the file exists, handling file operations using with statements..</a:t>
          </a:r>
          <a:endParaRPr lang="en-US" b="1" dirty="0"/>
        </a:p>
      </dgm:t>
    </dgm:pt>
    <dgm:pt modelId="{E430D864-5725-4402-9F3F-F53568D016FC}" type="parTrans" cxnId="{DB937685-526B-4D4B-BC02-852F0D10359B}">
      <dgm:prSet/>
      <dgm:spPr/>
      <dgm:t>
        <a:bodyPr/>
        <a:lstStyle/>
        <a:p>
          <a:endParaRPr lang="en-US"/>
        </a:p>
      </dgm:t>
    </dgm:pt>
    <dgm:pt modelId="{1740DF9A-F827-4A31-82FF-645F06E5E476}" type="sibTrans" cxnId="{DB937685-526B-4D4B-BC02-852F0D10359B}">
      <dgm:prSet/>
      <dgm:spPr/>
      <dgm:t>
        <a:bodyPr/>
        <a:lstStyle/>
        <a:p>
          <a:endParaRPr lang="en-US"/>
        </a:p>
      </dgm:t>
    </dgm:pt>
    <dgm:pt modelId="{C31F61AB-9117-463C-8846-51CB098CEDAE}">
      <dgm:prSet/>
      <dgm:spPr/>
      <dgm:t>
        <a:bodyPr/>
        <a:lstStyle/>
        <a:p>
          <a:r>
            <a:rPr lang="en-US" dirty="0"/>
            <a:t>Example:</a:t>
          </a:r>
        </a:p>
      </dgm:t>
    </dgm:pt>
    <dgm:pt modelId="{EE183D6F-FFA9-4343-B77D-F97C8BD03EDB}" type="parTrans" cxnId="{56704774-9B3A-483A-B6C9-694DAF74D182}">
      <dgm:prSet/>
      <dgm:spPr/>
      <dgm:t>
        <a:bodyPr/>
        <a:lstStyle/>
        <a:p>
          <a:endParaRPr lang="en-US"/>
        </a:p>
      </dgm:t>
    </dgm:pt>
    <dgm:pt modelId="{11AB3E33-4268-4CF5-848F-28F3A4753BF4}" type="sibTrans" cxnId="{56704774-9B3A-483A-B6C9-694DAF74D182}">
      <dgm:prSet/>
      <dgm:spPr/>
      <dgm:t>
        <a:bodyPr/>
        <a:lstStyle/>
        <a:p>
          <a:endParaRPr lang="en-US"/>
        </a:p>
      </dgm:t>
    </dgm:pt>
    <dgm:pt modelId="{A63C36F0-427C-4380-ACB6-825E5755B8E1}">
      <dgm:prSet/>
      <dgm:spPr/>
      <dgm:t>
        <a:bodyPr/>
        <a:lstStyle/>
        <a:p>
          <a:r>
            <a: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with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open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'example.txt'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, </a:t>
          </a:r>
          <a:r>
            <a: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'w'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) </a:t>
          </a:r>
          <a:r>
            <a: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as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file:</a:t>
          </a:r>
          <a:b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dirty="0" err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file.write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'Hello, World!’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b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
</a:t>
          </a:r>
          <a:r>
            <a: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with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open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'example.txt'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, </a:t>
          </a:r>
          <a:r>
            <a: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'r'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) </a:t>
          </a:r>
          <a:r>
            <a: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as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file:</a:t>
          </a:r>
          <a:b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dirty="0" err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file.read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())</a:t>
          </a:r>
        </a:p>
      </dgm:t>
    </dgm:pt>
    <dgm:pt modelId="{FE53741B-511D-455B-BF93-D052C7F4DFAE}" type="parTrans" cxnId="{6A0E352E-AAF6-495A-8172-443F315A9308}">
      <dgm:prSet/>
      <dgm:spPr/>
      <dgm:t>
        <a:bodyPr/>
        <a:lstStyle/>
        <a:p>
          <a:endParaRPr lang="en-US"/>
        </a:p>
      </dgm:t>
    </dgm:pt>
    <dgm:pt modelId="{121EB9D7-F085-4D87-A4EF-ECD2F592017B}" type="sibTrans" cxnId="{6A0E352E-AAF6-495A-8172-443F315A9308}">
      <dgm:prSet/>
      <dgm:spPr/>
      <dgm:t>
        <a:bodyPr/>
        <a:lstStyle/>
        <a:p>
          <a:endParaRPr lang="en-US"/>
        </a:p>
      </dgm:t>
    </dgm:pt>
    <dgm:pt modelId="{08C69AE7-7655-4AF7-A021-FC29FE1FE84E}" type="pres">
      <dgm:prSet presAssocID="{2051D755-1FB4-4995-81F4-1E3ECD3064C8}" presName="linear" presStyleCnt="0">
        <dgm:presLayoutVars>
          <dgm:dir/>
          <dgm:animLvl val="lvl"/>
          <dgm:resizeHandles val="exact"/>
        </dgm:presLayoutVars>
      </dgm:prSet>
      <dgm:spPr/>
    </dgm:pt>
    <dgm:pt modelId="{6DD73D05-05A4-4E3E-9481-83627E526999}" type="pres">
      <dgm:prSet presAssocID="{19E4B0BA-D714-4A41-9D91-8509F677DEB3}" presName="parentLin" presStyleCnt="0"/>
      <dgm:spPr/>
    </dgm:pt>
    <dgm:pt modelId="{15D27EBB-2F54-4D61-8472-F31351E48062}" type="pres">
      <dgm:prSet presAssocID="{19E4B0BA-D714-4A41-9D91-8509F677DEB3}" presName="parentLeftMargin" presStyleLbl="node1" presStyleIdx="0" presStyleCnt="2"/>
      <dgm:spPr/>
    </dgm:pt>
    <dgm:pt modelId="{B5167649-DEC5-4E9E-B19F-2781ADC4DF1F}" type="pres">
      <dgm:prSet presAssocID="{19E4B0BA-D714-4A41-9D91-8509F677DE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6A0282-60DE-4B0B-B6A4-9EAB37BED4EE}" type="pres">
      <dgm:prSet presAssocID="{19E4B0BA-D714-4A41-9D91-8509F677DEB3}" presName="negativeSpace" presStyleCnt="0"/>
      <dgm:spPr/>
    </dgm:pt>
    <dgm:pt modelId="{EF87D4B7-6A7B-4C2C-8DF4-A2A03B5DE787}" type="pres">
      <dgm:prSet presAssocID="{19E4B0BA-D714-4A41-9D91-8509F677DEB3}" presName="childText" presStyleLbl="conFgAcc1" presStyleIdx="0" presStyleCnt="2">
        <dgm:presLayoutVars>
          <dgm:bulletEnabled val="1"/>
        </dgm:presLayoutVars>
      </dgm:prSet>
      <dgm:spPr/>
    </dgm:pt>
    <dgm:pt modelId="{E8E52BC8-69C2-4122-AF01-B4D9B323A422}" type="pres">
      <dgm:prSet presAssocID="{D33106D3-DD18-4EC8-90A4-6B859E852251}" presName="spaceBetweenRectangles" presStyleCnt="0"/>
      <dgm:spPr/>
    </dgm:pt>
    <dgm:pt modelId="{C719B3F8-9C48-4DB6-A02E-91A010F25B30}" type="pres">
      <dgm:prSet presAssocID="{C31F61AB-9117-463C-8846-51CB098CEDAE}" presName="parentLin" presStyleCnt="0"/>
      <dgm:spPr/>
    </dgm:pt>
    <dgm:pt modelId="{521D262D-2979-45B9-977F-CAFAEDBC489F}" type="pres">
      <dgm:prSet presAssocID="{C31F61AB-9117-463C-8846-51CB098CEDAE}" presName="parentLeftMargin" presStyleLbl="node1" presStyleIdx="0" presStyleCnt="2"/>
      <dgm:spPr/>
    </dgm:pt>
    <dgm:pt modelId="{822C6001-D7ED-4CA1-AE95-B782D3362253}" type="pres">
      <dgm:prSet presAssocID="{C31F61AB-9117-463C-8846-51CB098CED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996FEB5-6EAB-4A87-81FD-29A093ACFE58}" type="pres">
      <dgm:prSet presAssocID="{C31F61AB-9117-463C-8846-51CB098CEDAE}" presName="negativeSpace" presStyleCnt="0"/>
      <dgm:spPr/>
    </dgm:pt>
    <dgm:pt modelId="{9169DD11-90DB-495E-9624-632DA53B2286}" type="pres">
      <dgm:prSet presAssocID="{C31F61AB-9117-463C-8846-51CB098CEDA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8606F2D-37DF-4DCC-92C3-47896DB9D021}" type="presOf" srcId="{C31F61AB-9117-463C-8846-51CB098CEDAE}" destId="{822C6001-D7ED-4CA1-AE95-B782D3362253}" srcOrd="1" destOrd="0" presId="urn:microsoft.com/office/officeart/2005/8/layout/list1"/>
    <dgm:cxn modelId="{6A0E352E-AAF6-495A-8172-443F315A9308}" srcId="{C31F61AB-9117-463C-8846-51CB098CEDAE}" destId="{A63C36F0-427C-4380-ACB6-825E5755B8E1}" srcOrd="0" destOrd="0" parTransId="{FE53741B-511D-455B-BF93-D052C7F4DFAE}" sibTransId="{121EB9D7-F085-4D87-A4EF-ECD2F592017B}"/>
    <dgm:cxn modelId="{A6A53F3F-2879-4651-A07F-4D19847D299C}" type="presOf" srcId="{A63C36F0-427C-4380-ACB6-825E5755B8E1}" destId="{9169DD11-90DB-495E-9624-632DA53B2286}" srcOrd="0" destOrd="0" presId="urn:microsoft.com/office/officeart/2005/8/layout/list1"/>
    <dgm:cxn modelId="{AB632E46-44F9-41B6-B53B-D4F9CB1B9734}" type="presOf" srcId="{19E4B0BA-D714-4A41-9D91-8509F677DEB3}" destId="{B5167649-DEC5-4E9E-B19F-2781ADC4DF1F}" srcOrd="1" destOrd="0" presId="urn:microsoft.com/office/officeart/2005/8/layout/list1"/>
    <dgm:cxn modelId="{47A7FF67-A2FD-4601-A88F-695510511647}" type="presOf" srcId="{2051D755-1FB4-4995-81F4-1E3ECD3064C8}" destId="{08C69AE7-7655-4AF7-A021-FC29FE1FE84E}" srcOrd="0" destOrd="0" presId="urn:microsoft.com/office/officeart/2005/8/layout/list1"/>
    <dgm:cxn modelId="{56704774-9B3A-483A-B6C9-694DAF74D182}" srcId="{2051D755-1FB4-4995-81F4-1E3ECD3064C8}" destId="{C31F61AB-9117-463C-8846-51CB098CEDAE}" srcOrd="1" destOrd="0" parTransId="{EE183D6F-FFA9-4343-B77D-F97C8BD03EDB}" sibTransId="{11AB3E33-4268-4CF5-848F-28F3A4753BF4}"/>
    <dgm:cxn modelId="{ED12D178-402F-4E31-8CE8-8C619C0C555E}" type="presOf" srcId="{C31F61AB-9117-463C-8846-51CB098CEDAE}" destId="{521D262D-2979-45B9-977F-CAFAEDBC489F}" srcOrd="0" destOrd="0" presId="urn:microsoft.com/office/officeart/2005/8/layout/list1"/>
    <dgm:cxn modelId="{DB937685-526B-4D4B-BC02-852F0D10359B}" srcId="{19E4B0BA-D714-4A41-9D91-8509F677DEB3}" destId="{73C8EF02-9865-48A8-8577-8EC433C9E62F}" srcOrd="0" destOrd="0" parTransId="{E430D864-5725-4402-9F3F-F53568D016FC}" sibTransId="{1740DF9A-F827-4A31-82FF-645F06E5E476}"/>
    <dgm:cxn modelId="{39C3C588-BA66-45A4-AE63-D6036671FB63}" type="presOf" srcId="{73C8EF02-9865-48A8-8577-8EC433C9E62F}" destId="{EF87D4B7-6A7B-4C2C-8DF4-A2A03B5DE787}" srcOrd="0" destOrd="0" presId="urn:microsoft.com/office/officeart/2005/8/layout/list1"/>
    <dgm:cxn modelId="{D6399FDF-A906-4B7C-A13D-2097E1589B61}" type="presOf" srcId="{19E4B0BA-D714-4A41-9D91-8509F677DEB3}" destId="{15D27EBB-2F54-4D61-8472-F31351E48062}" srcOrd="0" destOrd="0" presId="urn:microsoft.com/office/officeart/2005/8/layout/list1"/>
    <dgm:cxn modelId="{447AD6E5-C88F-46F6-B9B0-408F30D9D8A4}" srcId="{2051D755-1FB4-4995-81F4-1E3ECD3064C8}" destId="{19E4B0BA-D714-4A41-9D91-8509F677DEB3}" srcOrd="0" destOrd="0" parTransId="{736928FF-D231-4314-B19A-7D4A5CE3DB2D}" sibTransId="{D33106D3-DD18-4EC8-90A4-6B859E852251}"/>
    <dgm:cxn modelId="{C42849D5-1EBB-4632-8D8D-0BA835C40CC0}" type="presParOf" srcId="{08C69AE7-7655-4AF7-A021-FC29FE1FE84E}" destId="{6DD73D05-05A4-4E3E-9481-83627E526999}" srcOrd="0" destOrd="0" presId="urn:microsoft.com/office/officeart/2005/8/layout/list1"/>
    <dgm:cxn modelId="{DA098CE6-CB23-4365-88B6-66871BFC9BF5}" type="presParOf" srcId="{6DD73D05-05A4-4E3E-9481-83627E526999}" destId="{15D27EBB-2F54-4D61-8472-F31351E48062}" srcOrd="0" destOrd="0" presId="urn:microsoft.com/office/officeart/2005/8/layout/list1"/>
    <dgm:cxn modelId="{8C2A314E-3ADD-46BA-A716-400660E1C36B}" type="presParOf" srcId="{6DD73D05-05A4-4E3E-9481-83627E526999}" destId="{B5167649-DEC5-4E9E-B19F-2781ADC4DF1F}" srcOrd="1" destOrd="0" presId="urn:microsoft.com/office/officeart/2005/8/layout/list1"/>
    <dgm:cxn modelId="{FFAD2C34-A486-4699-8F42-18DB03135D3C}" type="presParOf" srcId="{08C69AE7-7655-4AF7-A021-FC29FE1FE84E}" destId="{716A0282-60DE-4B0B-B6A4-9EAB37BED4EE}" srcOrd="1" destOrd="0" presId="urn:microsoft.com/office/officeart/2005/8/layout/list1"/>
    <dgm:cxn modelId="{2697C844-1847-4C70-8418-71F80D567EB5}" type="presParOf" srcId="{08C69AE7-7655-4AF7-A021-FC29FE1FE84E}" destId="{EF87D4B7-6A7B-4C2C-8DF4-A2A03B5DE787}" srcOrd="2" destOrd="0" presId="urn:microsoft.com/office/officeart/2005/8/layout/list1"/>
    <dgm:cxn modelId="{78FC7CD6-4EA5-4A3B-8463-96E802030552}" type="presParOf" srcId="{08C69AE7-7655-4AF7-A021-FC29FE1FE84E}" destId="{E8E52BC8-69C2-4122-AF01-B4D9B323A422}" srcOrd="3" destOrd="0" presId="urn:microsoft.com/office/officeart/2005/8/layout/list1"/>
    <dgm:cxn modelId="{9EFC816F-3528-4178-B85F-65C7E1765E95}" type="presParOf" srcId="{08C69AE7-7655-4AF7-A021-FC29FE1FE84E}" destId="{C719B3F8-9C48-4DB6-A02E-91A010F25B30}" srcOrd="4" destOrd="0" presId="urn:microsoft.com/office/officeart/2005/8/layout/list1"/>
    <dgm:cxn modelId="{2A873C2D-6D70-4EE6-9DCD-A2B499690AEE}" type="presParOf" srcId="{C719B3F8-9C48-4DB6-A02E-91A010F25B30}" destId="{521D262D-2979-45B9-977F-CAFAEDBC489F}" srcOrd="0" destOrd="0" presId="urn:microsoft.com/office/officeart/2005/8/layout/list1"/>
    <dgm:cxn modelId="{1B8E0712-34C6-459B-AAB5-ABFDF9226764}" type="presParOf" srcId="{C719B3F8-9C48-4DB6-A02E-91A010F25B30}" destId="{822C6001-D7ED-4CA1-AE95-B782D3362253}" srcOrd="1" destOrd="0" presId="urn:microsoft.com/office/officeart/2005/8/layout/list1"/>
    <dgm:cxn modelId="{A13A0646-D486-4DBD-BB17-3073B0D4F7D3}" type="presParOf" srcId="{08C69AE7-7655-4AF7-A021-FC29FE1FE84E}" destId="{8996FEB5-6EAB-4A87-81FD-29A093ACFE58}" srcOrd="5" destOrd="0" presId="urn:microsoft.com/office/officeart/2005/8/layout/list1"/>
    <dgm:cxn modelId="{95C229EC-8E9E-4F76-AB72-4BEBBAA7FCB4}" type="presParOf" srcId="{08C69AE7-7655-4AF7-A021-FC29FE1FE84E}" destId="{9169DD11-90DB-495E-9624-632DA53B228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70AE9A-B9CE-4A7D-AD12-5277330091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2C3BE9-4C47-4732-A965-A3AA5906FBB0}">
      <dgm:prSet/>
      <dgm:spPr/>
      <dgm:t>
        <a:bodyPr/>
        <a:lstStyle/>
        <a:p>
          <a:r>
            <a:rPr lang="en-US" b="0" i="0" baseline="0"/>
            <a:t>OOP principles: Inheritance, Polymorphism, Encapsulation, Abstraction.</a:t>
          </a:r>
          <a:endParaRPr lang="en-US"/>
        </a:p>
      </dgm:t>
    </dgm:pt>
    <dgm:pt modelId="{08A33B5B-DD62-4D2A-B747-99400D508D79}" type="parTrans" cxnId="{9EE1B1D2-E030-44E2-8776-0300EA2904BC}">
      <dgm:prSet/>
      <dgm:spPr/>
      <dgm:t>
        <a:bodyPr/>
        <a:lstStyle/>
        <a:p>
          <a:endParaRPr lang="en-US"/>
        </a:p>
      </dgm:t>
    </dgm:pt>
    <dgm:pt modelId="{5752EEFA-250F-4495-A415-A41BD4DD5BF7}" type="sibTrans" cxnId="{9EE1B1D2-E030-44E2-8776-0300EA2904BC}">
      <dgm:prSet/>
      <dgm:spPr/>
      <dgm:t>
        <a:bodyPr/>
        <a:lstStyle/>
        <a:p>
          <a:endParaRPr lang="en-US"/>
        </a:p>
      </dgm:t>
    </dgm:pt>
    <dgm:pt modelId="{99F447B5-4D25-47D2-A493-03A2CC7B7132}">
      <dgm:prSet/>
      <dgm:spPr/>
      <dgm:t>
        <a:bodyPr/>
        <a:lstStyle/>
        <a:p>
          <a:r>
            <a:rPr lang="en-US" b="0"/>
            <a:t>Solid principles extended</a:t>
          </a:r>
          <a:endParaRPr lang="en-US"/>
        </a:p>
      </dgm:t>
    </dgm:pt>
    <dgm:pt modelId="{8AE5FA35-8709-4296-8408-3CEA1660FF45}" type="parTrans" cxnId="{D79F091E-C443-467B-AF5E-4A838C572CC6}">
      <dgm:prSet/>
      <dgm:spPr/>
      <dgm:t>
        <a:bodyPr/>
        <a:lstStyle/>
        <a:p>
          <a:endParaRPr lang="en-US"/>
        </a:p>
      </dgm:t>
    </dgm:pt>
    <dgm:pt modelId="{034942B5-AF21-4014-B4A5-7B55DBA9529B}" type="sibTrans" cxnId="{D79F091E-C443-467B-AF5E-4A838C572CC6}">
      <dgm:prSet/>
      <dgm:spPr/>
      <dgm:t>
        <a:bodyPr/>
        <a:lstStyle/>
        <a:p>
          <a:endParaRPr lang="en-US"/>
        </a:p>
      </dgm:t>
    </dgm:pt>
    <dgm:pt modelId="{AEB1169B-38B1-4204-815B-3A3A1F122239}">
      <dgm:prSet/>
      <dgm:spPr/>
      <dgm:t>
        <a:bodyPr/>
        <a:lstStyle/>
        <a:p>
          <a:r>
            <a:rPr lang="en-US" b="0" i="0" baseline="0"/>
            <a:t>Error handling and file operations. </a:t>
          </a:r>
          <a:endParaRPr lang="en-US"/>
        </a:p>
      </dgm:t>
    </dgm:pt>
    <dgm:pt modelId="{0A3D1C18-4A2E-40C6-A873-E7328BC89683}" type="parTrans" cxnId="{A5463CAB-27CA-42CF-97F5-E704D60D84C9}">
      <dgm:prSet/>
      <dgm:spPr/>
      <dgm:t>
        <a:bodyPr/>
        <a:lstStyle/>
        <a:p>
          <a:endParaRPr lang="en-US"/>
        </a:p>
      </dgm:t>
    </dgm:pt>
    <dgm:pt modelId="{CA736E7A-7CDE-4D90-8A33-E2FA179D32A9}" type="sibTrans" cxnId="{A5463CAB-27CA-42CF-97F5-E704D60D84C9}">
      <dgm:prSet/>
      <dgm:spPr/>
      <dgm:t>
        <a:bodyPr/>
        <a:lstStyle/>
        <a:p>
          <a:endParaRPr lang="en-US"/>
        </a:p>
      </dgm:t>
    </dgm:pt>
    <dgm:pt modelId="{F5557457-B48E-4B23-9CA7-B598D6766218}" type="pres">
      <dgm:prSet presAssocID="{8C70AE9A-B9CE-4A7D-AD12-5277330091F5}" presName="root" presStyleCnt="0">
        <dgm:presLayoutVars>
          <dgm:dir/>
          <dgm:resizeHandles val="exact"/>
        </dgm:presLayoutVars>
      </dgm:prSet>
      <dgm:spPr/>
    </dgm:pt>
    <dgm:pt modelId="{FF0C0393-2D83-41CA-9619-3D3066020AFA}" type="pres">
      <dgm:prSet presAssocID="{0E2C3BE9-4C47-4732-A965-A3AA5906FBB0}" presName="compNode" presStyleCnt="0"/>
      <dgm:spPr/>
    </dgm:pt>
    <dgm:pt modelId="{CEB7076D-4C66-424D-BA54-83AA296CA143}" type="pres">
      <dgm:prSet presAssocID="{0E2C3BE9-4C47-4732-A965-A3AA5906FBB0}" presName="bgRect" presStyleLbl="bgShp" presStyleIdx="0" presStyleCnt="3"/>
      <dgm:spPr/>
    </dgm:pt>
    <dgm:pt modelId="{7EEBD121-E639-45C8-A24C-0E1D5FC7799D}" type="pres">
      <dgm:prSet presAssocID="{0E2C3BE9-4C47-4732-A965-A3AA5906FB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5BDBC66B-5B9E-444C-BED8-3353FA0A756B}" type="pres">
      <dgm:prSet presAssocID="{0E2C3BE9-4C47-4732-A965-A3AA5906FBB0}" presName="spaceRect" presStyleCnt="0"/>
      <dgm:spPr/>
    </dgm:pt>
    <dgm:pt modelId="{D8325C57-A37D-47CA-B8CA-69A6AB297396}" type="pres">
      <dgm:prSet presAssocID="{0E2C3BE9-4C47-4732-A965-A3AA5906FBB0}" presName="parTx" presStyleLbl="revTx" presStyleIdx="0" presStyleCnt="3">
        <dgm:presLayoutVars>
          <dgm:chMax val="0"/>
          <dgm:chPref val="0"/>
        </dgm:presLayoutVars>
      </dgm:prSet>
      <dgm:spPr/>
    </dgm:pt>
    <dgm:pt modelId="{E65D4229-1C10-4DD7-9BEC-DFEC8ECEC5F9}" type="pres">
      <dgm:prSet presAssocID="{5752EEFA-250F-4495-A415-A41BD4DD5BF7}" presName="sibTrans" presStyleCnt="0"/>
      <dgm:spPr/>
    </dgm:pt>
    <dgm:pt modelId="{087F57A8-C741-4CB8-9B30-F9BD8A22CC44}" type="pres">
      <dgm:prSet presAssocID="{99F447B5-4D25-47D2-A493-03A2CC7B7132}" presName="compNode" presStyleCnt="0"/>
      <dgm:spPr/>
    </dgm:pt>
    <dgm:pt modelId="{DD54A872-2EF7-4593-A76E-028F20CA963B}" type="pres">
      <dgm:prSet presAssocID="{99F447B5-4D25-47D2-A493-03A2CC7B7132}" presName="bgRect" presStyleLbl="bgShp" presStyleIdx="1" presStyleCnt="3"/>
      <dgm:spPr/>
    </dgm:pt>
    <dgm:pt modelId="{F9E852AC-971A-40AF-9849-B0E5E5C25599}" type="pres">
      <dgm:prSet presAssocID="{99F447B5-4D25-47D2-A493-03A2CC7B71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A7B4399-F2E6-4D4C-A93B-E34431B217E5}" type="pres">
      <dgm:prSet presAssocID="{99F447B5-4D25-47D2-A493-03A2CC7B7132}" presName="spaceRect" presStyleCnt="0"/>
      <dgm:spPr/>
    </dgm:pt>
    <dgm:pt modelId="{FD816AC5-F5C1-41B9-BFFA-4A66D663A8C2}" type="pres">
      <dgm:prSet presAssocID="{99F447B5-4D25-47D2-A493-03A2CC7B7132}" presName="parTx" presStyleLbl="revTx" presStyleIdx="1" presStyleCnt="3">
        <dgm:presLayoutVars>
          <dgm:chMax val="0"/>
          <dgm:chPref val="0"/>
        </dgm:presLayoutVars>
      </dgm:prSet>
      <dgm:spPr/>
    </dgm:pt>
    <dgm:pt modelId="{2F61B363-A78F-4719-9491-93EB77093F5F}" type="pres">
      <dgm:prSet presAssocID="{034942B5-AF21-4014-B4A5-7B55DBA9529B}" presName="sibTrans" presStyleCnt="0"/>
      <dgm:spPr/>
    </dgm:pt>
    <dgm:pt modelId="{CBBA051B-1E54-4C61-8D68-4AB37849AC41}" type="pres">
      <dgm:prSet presAssocID="{AEB1169B-38B1-4204-815B-3A3A1F122239}" presName="compNode" presStyleCnt="0"/>
      <dgm:spPr/>
    </dgm:pt>
    <dgm:pt modelId="{FF51582D-9AC7-4327-95F9-043F75095073}" type="pres">
      <dgm:prSet presAssocID="{AEB1169B-38B1-4204-815B-3A3A1F122239}" presName="bgRect" presStyleLbl="bgShp" presStyleIdx="2" presStyleCnt="3"/>
      <dgm:spPr/>
    </dgm:pt>
    <dgm:pt modelId="{1F120F3F-8E3F-4004-BF59-C825D003836B}" type="pres">
      <dgm:prSet presAssocID="{AEB1169B-38B1-4204-815B-3A3A1F1222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76DF301-DDE0-4959-BE33-785C84F437AB}" type="pres">
      <dgm:prSet presAssocID="{AEB1169B-38B1-4204-815B-3A3A1F122239}" presName="spaceRect" presStyleCnt="0"/>
      <dgm:spPr/>
    </dgm:pt>
    <dgm:pt modelId="{FCD8DEC6-8FB6-4CF5-9965-1F76962DA0CE}" type="pres">
      <dgm:prSet presAssocID="{AEB1169B-38B1-4204-815B-3A3A1F1222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9F091E-C443-467B-AF5E-4A838C572CC6}" srcId="{8C70AE9A-B9CE-4A7D-AD12-5277330091F5}" destId="{99F447B5-4D25-47D2-A493-03A2CC7B7132}" srcOrd="1" destOrd="0" parTransId="{8AE5FA35-8709-4296-8408-3CEA1660FF45}" sibTransId="{034942B5-AF21-4014-B4A5-7B55DBA9529B}"/>
    <dgm:cxn modelId="{79F0AA45-A7A8-4E62-B170-AD6141EB23D0}" type="presOf" srcId="{8C70AE9A-B9CE-4A7D-AD12-5277330091F5}" destId="{F5557457-B48E-4B23-9CA7-B598D6766218}" srcOrd="0" destOrd="0" presId="urn:microsoft.com/office/officeart/2018/2/layout/IconVerticalSolidList"/>
    <dgm:cxn modelId="{43CDE656-528A-4890-8F7D-85C09DCD4D1E}" type="presOf" srcId="{99F447B5-4D25-47D2-A493-03A2CC7B7132}" destId="{FD816AC5-F5C1-41B9-BFFA-4A66D663A8C2}" srcOrd="0" destOrd="0" presId="urn:microsoft.com/office/officeart/2018/2/layout/IconVerticalSolidList"/>
    <dgm:cxn modelId="{F18B2B79-11EF-4A89-96D1-B0DE0CB80E2E}" type="presOf" srcId="{AEB1169B-38B1-4204-815B-3A3A1F122239}" destId="{FCD8DEC6-8FB6-4CF5-9965-1F76962DA0CE}" srcOrd="0" destOrd="0" presId="urn:microsoft.com/office/officeart/2018/2/layout/IconVerticalSolidList"/>
    <dgm:cxn modelId="{A5463CAB-27CA-42CF-97F5-E704D60D84C9}" srcId="{8C70AE9A-B9CE-4A7D-AD12-5277330091F5}" destId="{AEB1169B-38B1-4204-815B-3A3A1F122239}" srcOrd="2" destOrd="0" parTransId="{0A3D1C18-4A2E-40C6-A873-E7328BC89683}" sibTransId="{CA736E7A-7CDE-4D90-8A33-E2FA179D32A9}"/>
    <dgm:cxn modelId="{9EE1B1D2-E030-44E2-8776-0300EA2904BC}" srcId="{8C70AE9A-B9CE-4A7D-AD12-5277330091F5}" destId="{0E2C3BE9-4C47-4732-A965-A3AA5906FBB0}" srcOrd="0" destOrd="0" parTransId="{08A33B5B-DD62-4D2A-B747-99400D508D79}" sibTransId="{5752EEFA-250F-4495-A415-A41BD4DD5BF7}"/>
    <dgm:cxn modelId="{DCE63DD4-9B02-4618-AB1C-AD2BA721B50D}" type="presOf" srcId="{0E2C3BE9-4C47-4732-A965-A3AA5906FBB0}" destId="{D8325C57-A37D-47CA-B8CA-69A6AB297396}" srcOrd="0" destOrd="0" presId="urn:microsoft.com/office/officeart/2018/2/layout/IconVerticalSolidList"/>
    <dgm:cxn modelId="{95A06B48-631D-4740-B28D-469D4A11B0DC}" type="presParOf" srcId="{F5557457-B48E-4B23-9CA7-B598D6766218}" destId="{FF0C0393-2D83-41CA-9619-3D3066020AFA}" srcOrd="0" destOrd="0" presId="urn:microsoft.com/office/officeart/2018/2/layout/IconVerticalSolidList"/>
    <dgm:cxn modelId="{8CB1B69B-8E06-4B7D-A14C-50A180840A76}" type="presParOf" srcId="{FF0C0393-2D83-41CA-9619-3D3066020AFA}" destId="{CEB7076D-4C66-424D-BA54-83AA296CA143}" srcOrd="0" destOrd="0" presId="urn:microsoft.com/office/officeart/2018/2/layout/IconVerticalSolidList"/>
    <dgm:cxn modelId="{28005CCC-0F90-4F83-B6C6-C745B9DB5AA4}" type="presParOf" srcId="{FF0C0393-2D83-41CA-9619-3D3066020AFA}" destId="{7EEBD121-E639-45C8-A24C-0E1D5FC7799D}" srcOrd="1" destOrd="0" presId="urn:microsoft.com/office/officeart/2018/2/layout/IconVerticalSolidList"/>
    <dgm:cxn modelId="{D4A83B54-3D4D-4EB1-BAFD-1CF744AF872D}" type="presParOf" srcId="{FF0C0393-2D83-41CA-9619-3D3066020AFA}" destId="{5BDBC66B-5B9E-444C-BED8-3353FA0A756B}" srcOrd="2" destOrd="0" presId="urn:microsoft.com/office/officeart/2018/2/layout/IconVerticalSolidList"/>
    <dgm:cxn modelId="{357B035B-9883-4221-8EF1-C38E6CB5CE65}" type="presParOf" srcId="{FF0C0393-2D83-41CA-9619-3D3066020AFA}" destId="{D8325C57-A37D-47CA-B8CA-69A6AB297396}" srcOrd="3" destOrd="0" presId="urn:microsoft.com/office/officeart/2018/2/layout/IconVerticalSolidList"/>
    <dgm:cxn modelId="{F7F4BFCB-78DD-4C10-AC1A-4BF055E6B90A}" type="presParOf" srcId="{F5557457-B48E-4B23-9CA7-B598D6766218}" destId="{E65D4229-1C10-4DD7-9BEC-DFEC8ECEC5F9}" srcOrd="1" destOrd="0" presId="urn:microsoft.com/office/officeart/2018/2/layout/IconVerticalSolidList"/>
    <dgm:cxn modelId="{07221A89-2675-4509-A915-0375448AC81E}" type="presParOf" srcId="{F5557457-B48E-4B23-9CA7-B598D6766218}" destId="{087F57A8-C741-4CB8-9B30-F9BD8A22CC44}" srcOrd="2" destOrd="0" presId="urn:microsoft.com/office/officeart/2018/2/layout/IconVerticalSolidList"/>
    <dgm:cxn modelId="{9A98F6D7-5795-4DA7-B204-A8D26C3688EE}" type="presParOf" srcId="{087F57A8-C741-4CB8-9B30-F9BD8A22CC44}" destId="{DD54A872-2EF7-4593-A76E-028F20CA963B}" srcOrd="0" destOrd="0" presId="urn:microsoft.com/office/officeart/2018/2/layout/IconVerticalSolidList"/>
    <dgm:cxn modelId="{C3028D8E-C0C6-45BF-8849-5D2E27FD0C65}" type="presParOf" srcId="{087F57A8-C741-4CB8-9B30-F9BD8A22CC44}" destId="{F9E852AC-971A-40AF-9849-B0E5E5C25599}" srcOrd="1" destOrd="0" presId="urn:microsoft.com/office/officeart/2018/2/layout/IconVerticalSolidList"/>
    <dgm:cxn modelId="{29977B34-34C5-4726-8D29-A89AE782F50B}" type="presParOf" srcId="{087F57A8-C741-4CB8-9B30-F9BD8A22CC44}" destId="{7A7B4399-F2E6-4D4C-A93B-E34431B217E5}" srcOrd="2" destOrd="0" presId="urn:microsoft.com/office/officeart/2018/2/layout/IconVerticalSolidList"/>
    <dgm:cxn modelId="{31619793-DDFE-462A-9667-795953338765}" type="presParOf" srcId="{087F57A8-C741-4CB8-9B30-F9BD8A22CC44}" destId="{FD816AC5-F5C1-41B9-BFFA-4A66D663A8C2}" srcOrd="3" destOrd="0" presId="urn:microsoft.com/office/officeart/2018/2/layout/IconVerticalSolidList"/>
    <dgm:cxn modelId="{5777D086-B0C8-47ED-90FC-BA050FC209AA}" type="presParOf" srcId="{F5557457-B48E-4B23-9CA7-B598D6766218}" destId="{2F61B363-A78F-4719-9491-93EB77093F5F}" srcOrd="3" destOrd="0" presId="urn:microsoft.com/office/officeart/2018/2/layout/IconVerticalSolidList"/>
    <dgm:cxn modelId="{D42931C9-4A2E-449E-9439-FED9D9C9A202}" type="presParOf" srcId="{F5557457-B48E-4B23-9CA7-B598D6766218}" destId="{CBBA051B-1E54-4C61-8D68-4AB37849AC41}" srcOrd="4" destOrd="0" presId="urn:microsoft.com/office/officeart/2018/2/layout/IconVerticalSolidList"/>
    <dgm:cxn modelId="{DE71681A-2B39-4D14-B79C-BCEB5CE928C3}" type="presParOf" srcId="{CBBA051B-1E54-4C61-8D68-4AB37849AC41}" destId="{FF51582D-9AC7-4327-95F9-043F75095073}" srcOrd="0" destOrd="0" presId="urn:microsoft.com/office/officeart/2018/2/layout/IconVerticalSolidList"/>
    <dgm:cxn modelId="{20598DB4-11A0-44C7-8687-A1BF1ECA1173}" type="presParOf" srcId="{CBBA051B-1E54-4C61-8D68-4AB37849AC41}" destId="{1F120F3F-8E3F-4004-BF59-C825D003836B}" srcOrd="1" destOrd="0" presId="urn:microsoft.com/office/officeart/2018/2/layout/IconVerticalSolidList"/>
    <dgm:cxn modelId="{680404F6-BCF1-4369-9581-3BDADD54996C}" type="presParOf" srcId="{CBBA051B-1E54-4C61-8D68-4AB37849AC41}" destId="{876DF301-DDE0-4959-BE33-785C84F437AB}" srcOrd="2" destOrd="0" presId="urn:microsoft.com/office/officeart/2018/2/layout/IconVerticalSolidList"/>
    <dgm:cxn modelId="{FE56AE0C-E8CD-4E7E-8C74-5BE10F3AC167}" type="presParOf" srcId="{CBBA051B-1E54-4C61-8D68-4AB37849AC41}" destId="{FCD8DEC6-8FB6-4CF5-9965-1F76962DA0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349A5-E980-426C-BE33-B8E64B08EE18}">
      <dsp:nvSpPr>
        <dsp:cNvPr id="0" name=""/>
        <dsp:cNvSpPr/>
      </dsp:nvSpPr>
      <dsp:spPr>
        <a:xfrm>
          <a:off x="3141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BFF9C-37D8-49DF-BB4A-CB45405AEB3B}">
      <dsp:nvSpPr>
        <dsp:cNvPr id="0" name=""/>
        <dsp:cNvSpPr/>
      </dsp:nvSpPr>
      <dsp:spPr>
        <a:xfrm>
          <a:off x="252368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baseline="0" dirty="0"/>
            <a:t>OOP Principles</a:t>
          </a:r>
          <a:endParaRPr lang="en-US" sz="3800" kern="1200" dirty="0"/>
        </a:p>
      </dsp:txBody>
      <dsp:txXfrm>
        <a:off x="294085" y="1204086"/>
        <a:ext cx="2159607" cy="1340897"/>
      </dsp:txXfrm>
    </dsp:sp>
    <dsp:sp modelId="{54B0B574-7611-4147-920D-4AC7DEE684D1}">
      <dsp:nvSpPr>
        <dsp:cNvPr id="0" name=""/>
        <dsp:cNvSpPr/>
      </dsp:nvSpPr>
      <dsp:spPr>
        <a:xfrm>
          <a:off x="2744636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9263C-FA8A-4A1F-B1B6-5FDA80A2027B}">
      <dsp:nvSpPr>
        <dsp:cNvPr id="0" name=""/>
        <dsp:cNvSpPr/>
      </dsp:nvSpPr>
      <dsp:spPr>
        <a:xfrm>
          <a:off x="2993862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SOLID Principles (Continue)</a:t>
          </a:r>
          <a:r>
            <a:rPr lang="en-US" sz="3800" b="0" i="0" kern="1200" baseline="0" dirty="0"/>
            <a:t> </a:t>
          </a:r>
          <a:endParaRPr lang="en-US" sz="3800" kern="1200" dirty="0"/>
        </a:p>
      </dsp:txBody>
      <dsp:txXfrm>
        <a:off x="3035579" y="1204086"/>
        <a:ext cx="2159607" cy="1340897"/>
      </dsp:txXfrm>
    </dsp:sp>
    <dsp:sp modelId="{0FA63B27-74E7-490B-A98D-5A0702A027B8}">
      <dsp:nvSpPr>
        <dsp:cNvPr id="0" name=""/>
        <dsp:cNvSpPr/>
      </dsp:nvSpPr>
      <dsp:spPr>
        <a:xfrm>
          <a:off x="5486130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9C98B-7C1E-4F30-9CFA-0395348B62FA}">
      <dsp:nvSpPr>
        <dsp:cNvPr id="0" name=""/>
        <dsp:cNvSpPr/>
      </dsp:nvSpPr>
      <dsp:spPr>
        <a:xfrm>
          <a:off x="5735357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baseline="0" dirty="0"/>
            <a:t>Error Handling</a:t>
          </a:r>
          <a:endParaRPr lang="en-US" sz="3800" kern="1200" dirty="0"/>
        </a:p>
      </dsp:txBody>
      <dsp:txXfrm>
        <a:off x="5777074" y="1204086"/>
        <a:ext cx="2159607" cy="1340897"/>
      </dsp:txXfrm>
    </dsp:sp>
    <dsp:sp modelId="{104D93CE-045C-40E1-A239-536B8A8640C2}">
      <dsp:nvSpPr>
        <dsp:cNvPr id="0" name=""/>
        <dsp:cNvSpPr/>
      </dsp:nvSpPr>
      <dsp:spPr>
        <a:xfrm>
          <a:off x="8227625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A81B8-16CE-4232-A42C-F21B56BA7AE1}">
      <dsp:nvSpPr>
        <dsp:cNvPr id="0" name=""/>
        <dsp:cNvSpPr/>
      </dsp:nvSpPr>
      <dsp:spPr>
        <a:xfrm>
          <a:off x="8476852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File I/O</a:t>
          </a:r>
        </a:p>
      </dsp:txBody>
      <dsp:txXfrm>
        <a:off x="8518569" y="1204086"/>
        <a:ext cx="2159607" cy="13408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7D4B7-6A7B-4C2C-8DF4-A2A03B5DE787}">
      <dsp:nvSpPr>
        <dsp:cNvPr id="0" name=""/>
        <dsp:cNvSpPr/>
      </dsp:nvSpPr>
      <dsp:spPr>
        <a:xfrm>
          <a:off x="0" y="379132"/>
          <a:ext cx="6383102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16560" rIns="4954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baseline="0" dirty="0"/>
            <a:t>Mechanism for responding to errors in code execution using try, except, finally.</a:t>
          </a:r>
          <a:endParaRPr lang="en-US" sz="2000" b="1" kern="1200" dirty="0"/>
        </a:p>
      </dsp:txBody>
      <dsp:txXfrm>
        <a:off x="0" y="379132"/>
        <a:ext cx="6383102" cy="834750"/>
      </dsp:txXfrm>
    </dsp:sp>
    <dsp:sp modelId="{B5167649-DEC5-4E9E-B19F-2781ADC4DF1F}">
      <dsp:nvSpPr>
        <dsp:cNvPr id="0" name=""/>
        <dsp:cNvSpPr/>
      </dsp:nvSpPr>
      <dsp:spPr>
        <a:xfrm>
          <a:off x="319155" y="83932"/>
          <a:ext cx="4468171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Definition:</a:t>
          </a:r>
          <a:endParaRPr lang="en-US" sz="2000" kern="1200" dirty="0"/>
        </a:p>
      </dsp:txBody>
      <dsp:txXfrm>
        <a:off x="347976" y="112753"/>
        <a:ext cx="4410529" cy="532758"/>
      </dsp:txXfrm>
    </dsp:sp>
    <dsp:sp modelId="{7149E123-5D3F-458F-B323-FC23267668A4}">
      <dsp:nvSpPr>
        <dsp:cNvPr id="0" name=""/>
        <dsp:cNvSpPr/>
      </dsp:nvSpPr>
      <dsp:spPr>
        <a:xfrm>
          <a:off x="0" y="1617083"/>
          <a:ext cx="6383102" cy="148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16560" rIns="4954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Managing Exceptions properly.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Ensure that program never crushes.
Diverting logic to other ways if usual logic fails.</a:t>
          </a:r>
        </a:p>
      </dsp:txBody>
      <dsp:txXfrm>
        <a:off x="0" y="1617083"/>
        <a:ext cx="6383102" cy="1480500"/>
      </dsp:txXfrm>
    </dsp:sp>
    <dsp:sp modelId="{77DA6569-89AA-4236-968A-5E2895F20A04}">
      <dsp:nvSpPr>
        <dsp:cNvPr id="0" name=""/>
        <dsp:cNvSpPr/>
      </dsp:nvSpPr>
      <dsp:spPr>
        <a:xfrm>
          <a:off x="319155" y="1321883"/>
          <a:ext cx="4468171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Key Benefits:</a:t>
          </a:r>
          <a:r>
            <a:rPr lang="en-US" sz="2000" b="0" i="0" kern="1200" baseline="0" dirty="0"/>
            <a:t> </a:t>
          </a:r>
          <a:endParaRPr lang="en-US" sz="2000" kern="1200" dirty="0"/>
        </a:p>
      </dsp:txBody>
      <dsp:txXfrm>
        <a:off x="347976" y="1350704"/>
        <a:ext cx="4410529" cy="532758"/>
      </dsp:txXfrm>
    </dsp:sp>
    <dsp:sp modelId="{9169DD11-90DB-495E-9624-632DA53B2286}">
      <dsp:nvSpPr>
        <dsp:cNvPr id="0" name=""/>
        <dsp:cNvSpPr/>
      </dsp:nvSpPr>
      <dsp:spPr>
        <a:xfrm>
          <a:off x="0" y="3500783"/>
          <a:ext cx="6383102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16560" rIns="4954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try:</a:t>
          </a:r>
          <a:br>
            <a:rPr lang="en-US" sz="16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sz="1600" kern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num = </a:t>
          </a:r>
          <a:r>
            <a:rPr lang="en-US" sz="1600" kern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600" kern="12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600" kern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input</a:t>
          </a:r>
          <a:r>
            <a:rPr lang="en-US" sz="1600" kern="12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600" kern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"Enter a number: "</a:t>
          </a:r>
          <a:r>
            <a:rPr lang="en-US" sz="1600" kern="12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))</a:t>
          </a:r>
          <a:br>
            <a:rPr lang="en-US" sz="16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sz="1600" kern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600" kern="12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600" kern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 / num</a:t>
          </a:r>
          <a:r>
            <a:rPr lang="en-US" sz="1600" kern="12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br>
            <a:rPr lang="en-US" sz="16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except </a:t>
          </a:r>
          <a:r>
            <a:rPr lang="en-US" sz="1600" kern="1200" dirty="0" err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ZeroDivisionError</a:t>
          </a:r>
          <a:r>
            <a:rPr lang="en-US" sz="1600" kern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:</a:t>
          </a:r>
          <a:br>
            <a:rPr lang="en-US" sz="16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sz="1600" kern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600" kern="12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600" kern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"Cannot divide by zero."</a:t>
          </a:r>
          <a:r>
            <a:rPr lang="en-US" sz="1600" kern="12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br>
            <a:rPr lang="en-US" sz="16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except </a:t>
          </a:r>
          <a:r>
            <a:rPr lang="en-US" sz="1600" kern="1200" dirty="0" err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ValueError</a:t>
          </a:r>
          <a:r>
            <a:rPr lang="en-US" sz="1600" kern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:</a:t>
          </a:r>
          <a:br>
            <a:rPr lang="en-US" sz="16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sz="1600" kern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600" kern="12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600" kern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"Invalid input."</a:t>
          </a:r>
          <a:r>
            <a:rPr lang="en-US" sz="1600" kern="12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</dsp:txBody>
      <dsp:txXfrm>
        <a:off x="0" y="3500783"/>
        <a:ext cx="6383102" cy="2016000"/>
      </dsp:txXfrm>
    </dsp:sp>
    <dsp:sp modelId="{822C6001-D7ED-4CA1-AE95-B782D3362253}">
      <dsp:nvSpPr>
        <dsp:cNvPr id="0" name=""/>
        <dsp:cNvSpPr/>
      </dsp:nvSpPr>
      <dsp:spPr>
        <a:xfrm>
          <a:off x="319155" y="3205583"/>
          <a:ext cx="4468171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Example:</a:t>
          </a:r>
        </a:p>
      </dsp:txBody>
      <dsp:txXfrm>
        <a:off x="347976" y="3234404"/>
        <a:ext cx="4410529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7D4B7-6A7B-4C2C-8DF4-A2A03B5DE787}">
      <dsp:nvSpPr>
        <dsp:cNvPr id="0" name=""/>
        <dsp:cNvSpPr/>
      </dsp:nvSpPr>
      <dsp:spPr>
        <a:xfrm>
          <a:off x="0" y="527633"/>
          <a:ext cx="6383102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37388" rIns="49540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baseline="0" dirty="0"/>
            <a:t>Reading Files: open('file.txt', 'r')
Writing Files: open('file.txt', 'w')
Managing Files: Checking if the file exists, handling file operations using with statements..</a:t>
          </a:r>
          <a:endParaRPr lang="en-US" sz="2100" b="1" kern="1200" dirty="0"/>
        </a:p>
      </dsp:txBody>
      <dsp:txXfrm>
        <a:off x="0" y="527633"/>
        <a:ext cx="6383102" cy="1852200"/>
      </dsp:txXfrm>
    </dsp:sp>
    <dsp:sp modelId="{B5167649-DEC5-4E9E-B19F-2781ADC4DF1F}">
      <dsp:nvSpPr>
        <dsp:cNvPr id="0" name=""/>
        <dsp:cNvSpPr/>
      </dsp:nvSpPr>
      <dsp:spPr>
        <a:xfrm>
          <a:off x="319155" y="217672"/>
          <a:ext cx="446817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 dirty="0"/>
            <a:t>Features</a:t>
          </a:r>
          <a:endParaRPr lang="en-US" sz="2100" kern="1200" dirty="0"/>
        </a:p>
      </dsp:txBody>
      <dsp:txXfrm>
        <a:off x="349417" y="247934"/>
        <a:ext cx="4407647" cy="559396"/>
      </dsp:txXfrm>
    </dsp:sp>
    <dsp:sp modelId="{9169DD11-90DB-495E-9624-632DA53B2286}">
      <dsp:nvSpPr>
        <dsp:cNvPr id="0" name=""/>
        <dsp:cNvSpPr/>
      </dsp:nvSpPr>
      <dsp:spPr>
        <a:xfrm>
          <a:off x="0" y="2803193"/>
          <a:ext cx="6383102" cy="2579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37388" rIns="49540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with</a:t>
          </a:r>
          <a:r>
            <a:rPr lang="en-US" sz="21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2100" kern="12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open</a:t>
          </a:r>
          <a:r>
            <a:rPr lang="en-US" sz="21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2100" kern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'example.txt'</a:t>
          </a:r>
          <a:r>
            <a:rPr lang="en-US" sz="21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, </a:t>
          </a:r>
          <a:r>
            <a:rPr lang="en-US" sz="2100" kern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'w'</a:t>
          </a:r>
          <a:r>
            <a:rPr lang="en-US" sz="21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) </a:t>
          </a:r>
          <a:r>
            <a:rPr lang="en-US" sz="21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as</a:t>
          </a:r>
          <a:r>
            <a:rPr lang="en-US" sz="21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file:</a:t>
          </a:r>
          <a:br>
            <a:rPr lang="en-US" sz="21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21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sz="2100" kern="1200" dirty="0" err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file.write</a:t>
          </a:r>
          <a:r>
            <a:rPr lang="en-US" sz="21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2100" kern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'Hello, World!’</a:t>
          </a:r>
          <a:r>
            <a:rPr lang="en-US" sz="21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br>
            <a:rPr lang="en-US" sz="21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21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
</a:t>
          </a:r>
          <a:r>
            <a:rPr lang="en-US" sz="21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with</a:t>
          </a:r>
          <a:r>
            <a:rPr lang="en-US" sz="21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2100" kern="12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open</a:t>
          </a:r>
          <a:r>
            <a:rPr lang="en-US" sz="21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2100" kern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'example.txt'</a:t>
          </a:r>
          <a:r>
            <a:rPr lang="en-US" sz="21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, </a:t>
          </a:r>
          <a:r>
            <a:rPr lang="en-US" sz="2100" kern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'r'</a:t>
          </a:r>
          <a:r>
            <a:rPr lang="en-US" sz="21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) </a:t>
          </a:r>
          <a:r>
            <a:rPr lang="en-US" sz="21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as</a:t>
          </a:r>
          <a:r>
            <a:rPr lang="en-US" sz="21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file:</a:t>
          </a:r>
          <a:br>
            <a:rPr lang="en-US" sz="21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21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sz="2100" kern="12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21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2100" kern="1200" dirty="0" err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file.read</a:t>
          </a:r>
          <a:r>
            <a:rPr lang="en-US" sz="21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())</a:t>
          </a:r>
        </a:p>
      </dsp:txBody>
      <dsp:txXfrm>
        <a:off x="0" y="2803193"/>
        <a:ext cx="6383102" cy="2579850"/>
      </dsp:txXfrm>
    </dsp:sp>
    <dsp:sp modelId="{822C6001-D7ED-4CA1-AE95-B782D3362253}">
      <dsp:nvSpPr>
        <dsp:cNvPr id="0" name=""/>
        <dsp:cNvSpPr/>
      </dsp:nvSpPr>
      <dsp:spPr>
        <a:xfrm>
          <a:off x="319155" y="2493232"/>
          <a:ext cx="4468171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Example:</a:t>
          </a:r>
        </a:p>
      </dsp:txBody>
      <dsp:txXfrm>
        <a:off x="349417" y="2523494"/>
        <a:ext cx="4407647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7076D-4C66-424D-BA54-83AA296CA143}">
      <dsp:nvSpPr>
        <dsp:cNvPr id="0" name=""/>
        <dsp:cNvSpPr/>
      </dsp:nvSpPr>
      <dsp:spPr>
        <a:xfrm>
          <a:off x="0" y="683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BD121-E639-45C8-A24C-0E1D5FC7799D}">
      <dsp:nvSpPr>
        <dsp:cNvPr id="0" name=""/>
        <dsp:cNvSpPr/>
      </dsp:nvSpPr>
      <dsp:spPr>
        <a:xfrm>
          <a:off x="483943" y="360641"/>
          <a:ext cx="879897" cy="879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25C57-A37D-47CA-B8CA-69A6AB297396}">
      <dsp:nvSpPr>
        <dsp:cNvPr id="0" name=""/>
        <dsp:cNvSpPr/>
      </dsp:nvSpPr>
      <dsp:spPr>
        <a:xfrm>
          <a:off x="1847785" y="683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OOP principles: Inheritance, Polymorphism, Encapsulation, Abstraction.</a:t>
          </a:r>
          <a:endParaRPr lang="en-US" sz="2500" kern="1200"/>
        </a:p>
      </dsp:txBody>
      <dsp:txXfrm>
        <a:off x="1847785" y="683"/>
        <a:ext cx="4535316" cy="1599813"/>
      </dsp:txXfrm>
    </dsp:sp>
    <dsp:sp modelId="{DD54A872-2EF7-4593-A76E-028F20CA963B}">
      <dsp:nvSpPr>
        <dsp:cNvPr id="0" name=""/>
        <dsp:cNvSpPr/>
      </dsp:nvSpPr>
      <dsp:spPr>
        <a:xfrm>
          <a:off x="0" y="2000451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852AC-971A-40AF-9849-B0E5E5C25599}">
      <dsp:nvSpPr>
        <dsp:cNvPr id="0" name=""/>
        <dsp:cNvSpPr/>
      </dsp:nvSpPr>
      <dsp:spPr>
        <a:xfrm>
          <a:off x="483943" y="2360409"/>
          <a:ext cx="879897" cy="879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16AC5-F5C1-41B9-BFFA-4A66D663A8C2}">
      <dsp:nvSpPr>
        <dsp:cNvPr id="0" name=""/>
        <dsp:cNvSpPr/>
      </dsp:nvSpPr>
      <dsp:spPr>
        <a:xfrm>
          <a:off x="1847785" y="2000451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Solid principles extended</a:t>
          </a:r>
          <a:endParaRPr lang="en-US" sz="2500" kern="1200"/>
        </a:p>
      </dsp:txBody>
      <dsp:txXfrm>
        <a:off x="1847785" y="2000451"/>
        <a:ext cx="4535316" cy="1599813"/>
      </dsp:txXfrm>
    </dsp:sp>
    <dsp:sp modelId="{FF51582D-9AC7-4327-95F9-043F75095073}">
      <dsp:nvSpPr>
        <dsp:cNvPr id="0" name=""/>
        <dsp:cNvSpPr/>
      </dsp:nvSpPr>
      <dsp:spPr>
        <a:xfrm>
          <a:off x="0" y="4000218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20F3F-8E3F-4004-BF59-C825D003836B}">
      <dsp:nvSpPr>
        <dsp:cNvPr id="0" name=""/>
        <dsp:cNvSpPr/>
      </dsp:nvSpPr>
      <dsp:spPr>
        <a:xfrm>
          <a:off x="483943" y="4360176"/>
          <a:ext cx="879897" cy="879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8DEC6-8FB6-4CF5-9965-1F76962DA0CE}">
      <dsp:nvSpPr>
        <dsp:cNvPr id="0" name=""/>
        <dsp:cNvSpPr/>
      </dsp:nvSpPr>
      <dsp:spPr>
        <a:xfrm>
          <a:off x="1847785" y="4000218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Error handling and file operations. </a:t>
          </a:r>
          <a:endParaRPr lang="en-US" sz="2500" kern="1200"/>
        </a:p>
      </dsp:txBody>
      <dsp:txXfrm>
        <a:off x="1847785" y="4000218"/>
        <a:ext cx="4535316" cy="1599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D26D4-C4D8-4F50-88A0-E066CE77258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65439-7C83-4681-9474-61E6AE59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3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21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4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1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2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86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59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3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kil10vr@hot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9EE9E-FB46-F45B-E6B6-8929F816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7F936-CA5B-8F1F-A35E-5095763B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036457" cy="12829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Python OOP -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802A-C0B6-DC02-C4CC-EDA2CD70D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OOP Principles, Solid Principles (Continue), Error Handling and File I/O </a:t>
            </a:r>
            <a:endParaRPr lang="en-US" sz="25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D730FD-92EB-CE76-905C-84A0C29FF41F}"/>
              </a:ext>
            </a:extLst>
          </p:cNvPr>
          <p:cNvSpPr txBox="1">
            <a:spLocks/>
          </p:cNvSpPr>
          <p:nvPr/>
        </p:nvSpPr>
        <p:spPr>
          <a:xfrm>
            <a:off x="1524000" y="3100039"/>
            <a:ext cx="6049466" cy="310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EDGE-CSE CUET DIGITAL SKILLS TRAINING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SG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Python (Django) [</a:t>
            </a:r>
            <a:r>
              <a:rPr lang="en-S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Intermediate]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Training Session-05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26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September, 2024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(2+2) hours</a:t>
            </a: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10FCF-8535-0672-E519-2761966E3AFE}"/>
              </a:ext>
            </a:extLst>
          </p:cNvPr>
          <p:cNvSpPr txBox="1"/>
          <p:nvPr/>
        </p:nvSpPr>
        <p:spPr>
          <a:xfrm>
            <a:off x="8215639" y="3100039"/>
            <a:ext cx="3557262" cy="230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br>
              <a:rPr lang="en-US" dirty="0"/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Tanveer Rahman,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Sr. Software Engineer,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Friends Corp.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Chuo-</a:t>
            </a:r>
            <a:r>
              <a:rPr lang="en-SG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ku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Tokyo, JP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  <a:hlinkClick r:id="rId3"/>
              </a:rPr>
              <a:t>shakil10vr@hotmail.com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01626735005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DD81-4AA6-7D28-2224-EB7215E6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FC77-94F8-DB5A-A284-46157709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4" y="1831032"/>
            <a:ext cx="10231281" cy="401135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(Abstraction)(10 min):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abstract class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an abstract method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subclasses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with its own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0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DD81-4AA6-7D28-2224-EB7215E6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FC77-94F8-DB5A-A284-46157709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1831032"/>
            <a:ext cx="3476806" cy="4011356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(Practical Example of Open/Closed Principle (OCP)) (10 min):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base class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method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derived classes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extend Shape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implement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how to add a new shape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modifying existing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Skeleton: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5A40A-2E6F-C363-E5B6-9CE357FD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647" y="1831032"/>
            <a:ext cx="5819106" cy="436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0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DD81-4AA6-7D28-2224-EB7215E6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FC77-94F8-DB5A-A284-46157709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1831031"/>
            <a:ext cx="3476806" cy="389269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(Practical Example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Liskov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Substitution Principle (LSP)) (10 min):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class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method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subclasses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Sparrow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(inherits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(also inherits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how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breaks LSP and discuss a better 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Skeleton: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C14D3-9D5C-AAC7-4653-DD35CDA4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473" y="1831032"/>
            <a:ext cx="6842973" cy="35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DD81-4AA6-7D28-2224-EB7215E6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FC77-94F8-DB5A-A284-46157709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1831032"/>
            <a:ext cx="3476806" cy="3927594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(Practical Example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Liskov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Substitution Principle (LSP)):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class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method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subclasses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Sparrow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(inherits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(also inherits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how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breaks LSP and discuss a better 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Design: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66BB1-5E50-690B-0ECB-039C6663D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411" y="1358072"/>
            <a:ext cx="4984651" cy="45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2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DD81-4AA6-7D28-2224-EB7215E6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FC77-94F8-DB5A-A284-46157709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1831031"/>
            <a:ext cx="3476806" cy="3983435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(Practical Example of Interface Segregation Principle (ISP)) (10 min):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interface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methods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classes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(implements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(implements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how to refactor to separate interfaces.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Skeleton: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0AE7C2-8BBE-BFDC-6164-23634EC5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486" y="865538"/>
            <a:ext cx="5413264" cy="535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7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DD81-4AA6-7D28-2224-EB7215E6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FC77-94F8-DB5A-A284-46157709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1831031"/>
            <a:ext cx="3476806" cy="3983435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(Practical Example of Interface Segregation Principle (ISP)) (10 min):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interface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methods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classes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(implements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(implements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how to refactor to separate interfaces.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Refactored Interfaces: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A2E3A-E07F-2940-5073-B9F63CC83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359" y="974281"/>
            <a:ext cx="5302603" cy="50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5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DD81-4AA6-7D28-2224-EB7215E6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FC77-94F8-DB5A-A284-46157709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1831031"/>
            <a:ext cx="3476806" cy="398343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(Practical Example of Dependency Inversion Principle (DIP)) (10 min):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that uses a hardcoded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Refactor to use an interface for notification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Skeleton: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96948-8EE0-724A-63C8-D2AE4769F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43" y="1579818"/>
            <a:ext cx="5458587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65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DD81-4AA6-7D28-2224-EB7215E6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FC77-94F8-DB5A-A284-46157709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1831031"/>
            <a:ext cx="3476806" cy="398343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(Practical Example of Dependency Inversion Principle (DIP)) (10 min):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that uses a hardcoded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Refactor to use an interface for notification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Refactored Code: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6586B-9E59-EEFC-CBD6-8ED60FAC4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855" y="558209"/>
            <a:ext cx="5052717" cy="547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84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5887E-E171-FF0E-943B-587A4EC7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Error Handling</a:t>
            </a:r>
          </a:p>
        </p:txBody>
      </p:sp>
      <p:graphicFrame>
        <p:nvGraphicFramePr>
          <p:cNvPr id="43" name="Rectangle 3">
            <a:extLst>
              <a:ext uri="{FF2B5EF4-FFF2-40B4-BE49-F238E27FC236}">
                <a16:creationId xmlns:a16="http://schemas.microsoft.com/office/drawing/2014/main" id="{21CE6505-C517-965E-405F-CB576DB3A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735681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829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DD81-4AA6-7D28-2224-EB7215E6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FC77-94F8-DB5A-A284-46157709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1831031"/>
            <a:ext cx="8346640" cy="398343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(Error Handling) (10 min):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prompts the user to input two numbers and divides the first by the second.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exception handling to catch division by zero and invalid input errors.</a:t>
            </a:r>
          </a:p>
        </p:txBody>
      </p:sp>
    </p:spTree>
    <p:extLst>
      <p:ext uri="{BB962C8B-B14F-4D97-AF65-F5344CB8AC3E}">
        <p14:creationId xmlns:p14="http://schemas.microsoft.com/office/powerpoint/2010/main" val="284087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6EC65-E7B5-40ED-9C6D-F2BC3FB1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1F7F4CE-895B-7B00-B492-DAB674644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576788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8513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5887E-E171-FF0E-943B-587A4EC7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File Operations</a:t>
            </a:r>
          </a:p>
        </p:txBody>
      </p:sp>
      <p:graphicFrame>
        <p:nvGraphicFramePr>
          <p:cNvPr id="43" name="Rectangle 3">
            <a:extLst>
              <a:ext uri="{FF2B5EF4-FFF2-40B4-BE49-F238E27FC236}">
                <a16:creationId xmlns:a16="http://schemas.microsoft.com/office/drawing/2014/main" id="{21CE6505-C517-965E-405F-CB576DB3A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429929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3664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8B01-CC73-C3DE-8BE2-6822913D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- 10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9D5EF-7A70-393B-1BBD-CB48BE608D09}"/>
              </a:ext>
            </a:extLst>
          </p:cNvPr>
          <p:cNvSpPr txBox="1"/>
          <p:nvPr/>
        </p:nvSpPr>
        <p:spPr>
          <a:xfrm>
            <a:off x="1020724" y="2244214"/>
            <a:ext cx="947474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(File I/O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(20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mins):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writes user input into it a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read the content of the file and print it to the console.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file doesn’t exist and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 occurs, create the file, and execute 1</a:t>
            </a:r>
            <a:r>
              <a:rPr 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Class and Objects for performing above operations</a:t>
            </a:r>
          </a:p>
        </p:txBody>
      </p:sp>
    </p:spTree>
    <p:extLst>
      <p:ext uri="{BB962C8B-B14F-4D97-AF65-F5344CB8AC3E}">
        <p14:creationId xmlns:p14="http://schemas.microsoft.com/office/powerpoint/2010/main" val="1635262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E4B90-2B52-00FB-6BE8-8CB8926F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ReCAP</a:t>
            </a:r>
            <a:endParaRPr lang="en-US"/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AC6D646E-51C7-6A01-83E3-9074C71CC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14960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09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75159" y="595085"/>
            <a:ext cx="5457988" cy="562473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1C4CFC6-2F63-4E68-9251-489E1A062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338566" y="472814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FC678-1A4A-C0E2-F9F5-BA8BE936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88" y="1784211"/>
            <a:ext cx="4035135" cy="2590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Q&amp;A Session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4C5789-1895-49EE-863C-2BAB9693E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263107" y="401221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9CF7CE7-29FA-A7B4-72E8-A1AC69CE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399" y="941377"/>
            <a:ext cx="4903863" cy="49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9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DD81-4AA6-7D28-2224-EB7215E6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FC77-94F8-DB5A-A284-46157709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17" y="1831032"/>
            <a:ext cx="3573814" cy="4209884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 and Hierarchical Relationships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allows a class (child) to inherit attributes and methods from another class (parent).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promotes code reuse and logical hierarchy.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classes can extend or modify parent class behavior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0DBA04-3EB7-D2DB-3BC4-BA3A92EC1455}"/>
              </a:ext>
            </a:extLst>
          </p:cNvPr>
          <p:cNvSpPr txBox="1">
            <a:spLocks/>
          </p:cNvSpPr>
          <p:nvPr/>
        </p:nvSpPr>
        <p:spPr>
          <a:xfrm>
            <a:off x="8397501" y="1831032"/>
            <a:ext cx="3053305" cy="3823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has a method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make_sound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inherit from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they don’t have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make_sound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but they can use it with their own specific attributes.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Benefit: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 of common behavior while allowing specialization.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40A689-461B-AAAC-80FF-9E8DE3EA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034" y="573914"/>
            <a:ext cx="3835460" cy="56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2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DD81-4AA6-7D28-2224-EB7215E6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FC77-94F8-DB5A-A284-46157709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4" y="1831032"/>
            <a:ext cx="10231281" cy="401135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(Inheritance)(10 min):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parent class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attributes like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model, year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from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add specific attributes like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Car and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cornering_angle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Bike.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by creating instances of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Bike.</a:t>
            </a:r>
          </a:p>
        </p:txBody>
      </p:sp>
    </p:spTree>
    <p:extLst>
      <p:ext uri="{BB962C8B-B14F-4D97-AF65-F5344CB8AC3E}">
        <p14:creationId xmlns:p14="http://schemas.microsoft.com/office/powerpoint/2010/main" val="272715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DD81-4AA6-7D28-2224-EB7215E6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FC77-94F8-DB5A-A284-46157709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1831032"/>
            <a:ext cx="3476806" cy="4011356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and Extensibility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allows objects of different types to be treated as objects of a common superclass.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method can behave differently depending on the object calling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enhances flexibility and makes code extensible.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0DBA04-3EB7-D2DB-3BC4-BA3A92EC1455}"/>
              </a:ext>
            </a:extLst>
          </p:cNvPr>
          <p:cNvSpPr txBox="1">
            <a:spLocks/>
          </p:cNvSpPr>
          <p:nvPr/>
        </p:nvSpPr>
        <p:spPr>
          <a:xfrm>
            <a:off x="8113913" y="1712369"/>
            <a:ext cx="3053305" cy="3948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inherit from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implement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differently.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looping through the shapes list, the correct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area()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 called for each object.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Benefit: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can be extended without modifying the original structure.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A000E-001F-4374-9F29-9C1D9E14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106" y="656135"/>
            <a:ext cx="2917787" cy="532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0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DD81-4AA6-7D28-2224-EB7215E6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FC77-94F8-DB5A-A284-46157709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4" y="1831032"/>
            <a:ext cx="10231281" cy="401135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(Polymorphism)(10 min):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 class with an abstract method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FootballPlayer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CricketPlayer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each implementing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differently.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instances of both classes and call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play()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 polymorphism.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0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DD81-4AA6-7D28-2224-EB7215E6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FC77-94F8-DB5A-A284-46157709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1831032"/>
            <a:ext cx="4689040" cy="401135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Hides the internal state of an object and only exposes necessary methods.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using private and public members.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F08F7-1BA4-8022-8D97-CE105F35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90" y="1972340"/>
            <a:ext cx="5458897" cy="30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4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DD81-4AA6-7D28-2224-EB7215E6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FC77-94F8-DB5A-A284-46157709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4" y="1831032"/>
            <a:ext cx="10231281" cy="401135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(Encapsulation)(10 min):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 class with an abstract method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FootballPlayer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CricketPlayer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each implementing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differently.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instances of both classes and call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play()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 polymorphism.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1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DD81-4AA6-7D28-2224-EB7215E6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FC77-94F8-DB5A-A284-46157709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1831032"/>
            <a:ext cx="4689040" cy="401135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complex reality by modeling classes based on essential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through abstract classes and interfaces.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AB792-405E-8708-1646-D3DD7768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388" y="1619481"/>
            <a:ext cx="5296639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38281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  <wetp:taskpane dockstate="right" visibility="0" width="525" row="4">
    <wetp:webextensionref xmlns:r="http://schemas.openxmlformats.org/officeDocument/2006/relationships" r:id="rId3"/>
  </wetp:taskpane>
  <wetp:taskpane dockstate="right" visibility="0" width="525" row="6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80725137-36D9-4EE5-A29A-477118DB277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AC1E141-4EAB-42CE-AE24-F026438ADB3D}">
  <we:reference id="wa104380862" version="3.0.0.0" store="en-US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78D009-3B9A-458A-9045-1CBACAED1CCD}">
  <we:reference id="wa104381411" version="2.4.5.0" store="en-US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749D789-99B9-41C9-A77E-AC0F0B54EB63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1182</Words>
  <Application>Microsoft Office PowerPoint</Application>
  <PresentationFormat>Widescreen</PresentationFormat>
  <Paragraphs>134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</vt:lpstr>
      <vt:lpstr>Arial</vt:lpstr>
      <vt:lpstr>Calibri</vt:lpstr>
      <vt:lpstr>Courier New</vt:lpstr>
      <vt:lpstr>The Hand</vt:lpstr>
      <vt:lpstr>The Serif Hand</vt:lpstr>
      <vt:lpstr>Times New Roman</vt:lpstr>
      <vt:lpstr>ChitchatVTI</vt:lpstr>
      <vt:lpstr>Python OOP - Part 2</vt:lpstr>
      <vt:lpstr>Agenda</vt:lpstr>
      <vt:lpstr>Inheritance</vt:lpstr>
      <vt:lpstr>Task 1</vt:lpstr>
      <vt:lpstr>Polymorphism</vt:lpstr>
      <vt:lpstr>Task 2</vt:lpstr>
      <vt:lpstr>Encapsulation</vt:lpstr>
      <vt:lpstr>Task 3</vt:lpstr>
      <vt:lpstr>Abstraction</vt:lpstr>
      <vt:lpstr>Task 4</vt:lpstr>
      <vt:lpstr>Task 5</vt:lpstr>
      <vt:lpstr>Task 6</vt:lpstr>
      <vt:lpstr>Task 6 Solution</vt:lpstr>
      <vt:lpstr>Task 7</vt:lpstr>
      <vt:lpstr>Task 7 SOLUTION</vt:lpstr>
      <vt:lpstr>Task 8</vt:lpstr>
      <vt:lpstr>Task 8 Solution</vt:lpstr>
      <vt:lpstr>Error Handling</vt:lpstr>
      <vt:lpstr>Task 9</vt:lpstr>
      <vt:lpstr>File Operations</vt:lpstr>
      <vt:lpstr>Task - 10</vt:lpstr>
      <vt:lpstr>ReCAP</vt:lpstr>
      <vt:lpstr>Q&amp;A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Tanveer Rahman</dc:creator>
  <cp:lastModifiedBy>Tanveer Rahman</cp:lastModifiedBy>
  <cp:revision>1</cp:revision>
  <dcterms:created xsi:type="dcterms:W3CDTF">2024-09-12T15:45:04Z</dcterms:created>
  <dcterms:modified xsi:type="dcterms:W3CDTF">2024-09-26T18:44:44Z</dcterms:modified>
</cp:coreProperties>
</file>