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9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6" r:id="rId12"/>
    <p:sldId id="314" r:id="rId13"/>
    <p:sldId id="315" r:id="rId14"/>
    <p:sldId id="30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299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0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C434A-7EAA-4005-9763-68EAF420686B}" v="172" dt="2024-10-04T01:05:2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350" autoAdjust="0"/>
  </p:normalViewPr>
  <p:slideViewPr>
    <p:cSldViewPr snapToGrid="0">
      <p:cViewPr>
        <p:scale>
          <a:sx n="100" d="100"/>
          <a:sy n="100" d="100"/>
        </p:scale>
        <p:origin x="452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C85B7-BEE9-474F-9A53-BE66BEB8BF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854095-7554-485C-99CC-0BCC2CD07D12}">
      <dgm:prSet/>
      <dgm:spPr/>
      <dgm:t>
        <a:bodyPr/>
        <a:lstStyle/>
        <a:p>
          <a:r>
            <a:rPr lang="en-US" b="0" i="0" baseline="0" dirty="0"/>
            <a:t>Setting up the Django Environment</a:t>
          </a:r>
          <a:endParaRPr lang="en-US" dirty="0"/>
        </a:p>
      </dgm:t>
    </dgm:pt>
    <dgm:pt modelId="{C88386C9-01D8-415E-B6C2-79DA158AB338}" type="parTrans" cxnId="{F4683DE5-01B7-4205-B9ED-2AC5E55ED695}">
      <dgm:prSet/>
      <dgm:spPr/>
      <dgm:t>
        <a:bodyPr/>
        <a:lstStyle/>
        <a:p>
          <a:endParaRPr lang="en-US"/>
        </a:p>
      </dgm:t>
    </dgm:pt>
    <dgm:pt modelId="{3F865041-CDAE-42AE-B424-5D3E17FD8B1A}" type="sibTrans" cxnId="{F4683DE5-01B7-4205-B9ED-2AC5E55ED695}">
      <dgm:prSet/>
      <dgm:spPr/>
      <dgm:t>
        <a:bodyPr/>
        <a:lstStyle/>
        <a:p>
          <a:endParaRPr lang="en-US"/>
        </a:p>
      </dgm:t>
    </dgm:pt>
    <dgm:pt modelId="{955B3B0A-5F33-4763-9EB2-959D64FCD2DA}">
      <dgm:prSet/>
      <dgm:spPr/>
      <dgm:t>
        <a:bodyPr/>
        <a:lstStyle/>
        <a:p>
          <a:r>
            <a:rPr lang="en-US" dirty="0"/>
            <a:t>Overview of Django Framework</a:t>
          </a:r>
        </a:p>
      </dgm:t>
    </dgm:pt>
    <dgm:pt modelId="{8D613F1C-A345-485B-B897-4741C666E9CA}" type="sibTrans" cxnId="{31C51A3D-FB46-49E0-96B9-2ED1572E2F47}">
      <dgm:prSet/>
      <dgm:spPr/>
      <dgm:t>
        <a:bodyPr/>
        <a:lstStyle/>
        <a:p>
          <a:endParaRPr lang="en-US"/>
        </a:p>
      </dgm:t>
    </dgm:pt>
    <dgm:pt modelId="{19A80359-DB39-4E88-8C64-C3F6D2ECFA43}" type="parTrans" cxnId="{31C51A3D-FB46-49E0-96B9-2ED1572E2F47}">
      <dgm:prSet/>
      <dgm:spPr/>
      <dgm:t>
        <a:bodyPr/>
        <a:lstStyle/>
        <a:p>
          <a:endParaRPr lang="en-US"/>
        </a:p>
      </dgm:t>
    </dgm:pt>
    <dgm:pt modelId="{A8587B0E-4BC7-4806-A8C6-3E2778F71E79}">
      <dgm:prSet/>
      <dgm:spPr/>
      <dgm:t>
        <a:bodyPr/>
        <a:lstStyle/>
        <a:p>
          <a:r>
            <a:rPr lang="en-US" b="0" i="0" baseline="0" dirty="0"/>
            <a:t>Django Architecture</a:t>
          </a:r>
          <a:endParaRPr lang="en-US" dirty="0"/>
        </a:p>
      </dgm:t>
    </dgm:pt>
    <dgm:pt modelId="{AD5B8520-7C10-485F-8B00-43871113F227}" type="sibTrans" cxnId="{D07CA365-7317-479E-AA2E-51997D1B850E}">
      <dgm:prSet/>
      <dgm:spPr/>
      <dgm:t>
        <a:bodyPr/>
        <a:lstStyle/>
        <a:p>
          <a:endParaRPr lang="en-US"/>
        </a:p>
      </dgm:t>
    </dgm:pt>
    <dgm:pt modelId="{D97EAF1D-F573-4BA6-9C37-F0BE3A8785D6}" type="parTrans" cxnId="{D07CA365-7317-479E-AA2E-51997D1B850E}">
      <dgm:prSet/>
      <dgm:spPr/>
      <dgm:t>
        <a:bodyPr/>
        <a:lstStyle/>
        <a:p>
          <a:endParaRPr lang="en-US"/>
        </a:p>
      </dgm:t>
    </dgm:pt>
    <dgm:pt modelId="{F31AE29B-94F7-4E32-A53B-C6ABE23CCAD9}">
      <dgm:prSet/>
      <dgm:spPr/>
      <dgm:t>
        <a:bodyPr/>
        <a:lstStyle/>
        <a:p>
          <a:r>
            <a:rPr lang="en-US" dirty="0"/>
            <a:t>Hands-on Tasks: Setting up your first Django project</a:t>
          </a:r>
        </a:p>
      </dgm:t>
    </dgm:pt>
    <dgm:pt modelId="{67BC3C13-2A4C-4DF6-89BE-7BE4CBED6201}" type="sibTrans" cxnId="{827E1C55-7989-4A44-9BC5-947D104D8603}">
      <dgm:prSet/>
      <dgm:spPr/>
      <dgm:t>
        <a:bodyPr/>
        <a:lstStyle/>
        <a:p>
          <a:endParaRPr lang="en-US"/>
        </a:p>
      </dgm:t>
    </dgm:pt>
    <dgm:pt modelId="{CE5720C4-19BE-4442-91A3-32B59F7F9524}" type="parTrans" cxnId="{827E1C55-7989-4A44-9BC5-947D104D8603}">
      <dgm:prSet/>
      <dgm:spPr/>
      <dgm:t>
        <a:bodyPr/>
        <a:lstStyle/>
        <a:p>
          <a:endParaRPr lang="en-US"/>
        </a:p>
      </dgm:t>
    </dgm:pt>
    <dgm:pt modelId="{9A87BB12-0369-4210-9010-05595361238C}" type="pres">
      <dgm:prSet presAssocID="{A23C85B7-BEE9-474F-9A53-BE66BEB8BF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039105-1324-4E4B-A0F4-5832F58C8F51}" type="pres">
      <dgm:prSet presAssocID="{65854095-7554-485C-99CC-0BCC2CD07D12}" presName="hierRoot1" presStyleCnt="0"/>
      <dgm:spPr/>
    </dgm:pt>
    <dgm:pt modelId="{A16EA8EF-792E-41AD-920F-704602C14784}" type="pres">
      <dgm:prSet presAssocID="{65854095-7554-485C-99CC-0BCC2CD07D12}" presName="composite" presStyleCnt="0"/>
      <dgm:spPr/>
    </dgm:pt>
    <dgm:pt modelId="{219349A5-E980-426C-BE33-B8E64B08EE18}" type="pres">
      <dgm:prSet presAssocID="{65854095-7554-485C-99CC-0BCC2CD07D12}" presName="background" presStyleLbl="node0" presStyleIdx="0" presStyleCnt="4"/>
      <dgm:spPr/>
    </dgm:pt>
    <dgm:pt modelId="{A27BFF9C-37D8-49DF-BB4A-CB45405AEB3B}" type="pres">
      <dgm:prSet presAssocID="{65854095-7554-485C-99CC-0BCC2CD07D12}" presName="text" presStyleLbl="fgAcc0" presStyleIdx="0" presStyleCnt="4">
        <dgm:presLayoutVars>
          <dgm:chPref val="3"/>
        </dgm:presLayoutVars>
      </dgm:prSet>
      <dgm:spPr/>
    </dgm:pt>
    <dgm:pt modelId="{3BA3C3D7-0549-413E-B1B3-55B883D63C54}" type="pres">
      <dgm:prSet presAssocID="{65854095-7554-485C-99CC-0BCC2CD07D12}" presName="hierChild2" presStyleCnt="0"/>
      <dgm:spPr/>
    </dgm:pt>
    <dgm:pt modelId="{742F5F64-F4D4-4FAE-A9BE-74696CE530D2}" type="pres">
      <dgm:prSet presAssocID="{955B3B0A-5F33-4763-9EB2-959D64FCD2DA}" presName="hierRoot1" presStyleCnt="0"/>
      <dgm:spPr/>
    </dgm:pt>
    <dgm:pt modelId="{E03C626D-DDED-4537-AC2E-CFA9BB98E20E}" type="pres">
      <dgm:prSet presAssocID="{955B3B0A-5F33-4763-9EB2-959D64FCD2DA}" presName="composite" presStyleCnt="0"/>
      <dgm:spPr/>
    </dgm:pt>
    <dgm:pt modelId="{54B0B574-7611-4147-920D-4AC7DEE684D1}" type="pres">
      <dgm:prSet presAssocID="{955B3B0A-5F33-4763-9EB2-959D64FCD2DA}" presName="background" presStyleLbl="node0" presStyleIdx="1" presStyleCnt="4"/>
      <dgm:spPr/>
    </dgm:pt>
    <dgm:pt modelId="{7489263C-FA8A-4A1F-B1B6-5FDA80A2027B}" type="pres">
      <dgm:prSet presAssocID="{955B3B0A-5F33-4763-9EB2-959D64FCD2DA}" presName="text" presStyleLbl="fgAcc0" presStyleIdx="1" presStyleCnt="4">
        <dgm:presLayoutVars>
          <dgm:chPref val="3"/>
        </dgm:presLayoutVars>
      </dgm:prSet>
      <dgm:spPr/>
    </dgm:pt>
    <dgm:pt modelId="{930574FB-4958-4C8E-A47E-D41B1A8966AF}" type="pres">
      <dgm:prSet presAssocID="{955B3B0A-5F33-4763-9EB2-959D64FCD2DA}" presName="hierChild2" presStyleCnt="0"/>
      <dgm:spPr/>
    </dgm:pt>
    <dgm:pt modelId="{00A747E9-0732-4BB4-AF5F-5483444C8B1D}" type="pres">
      <dgm:prSet presAssocID="{A8587B0E-4BC7-4806-A8C6-3E2778F71E79}" presName="hierRoot1" presStyleCnt="0"/>
      <dgm:spPr/>
    </dgm:pt>
    <dgm:pt modelId="{F22332BD-47E8-483A-99EE-EA85C57940B1}" type="pres">
      <dgm:prSet presAssocID="{A8587B0E-4BC7-4806-A8C6-3E2778F71E79}" presName="composite" presStyleCnt="0"/>
      <dgm:spPr/>
    </dgm:pt>
    <dgm:pt modelId="{0FA63B27-74E7-490B-A98D-5A0702A027B8}" type="pres">
      <dgm:prSet presAssocID="{A8587B0E-4BC7-4806-A8C6-3E2778F71E79}" presName="background" presStyleLbl="node0" presStyleIdx="2" presStyleCnt="4"/>
      <dgm:spPr/>
    </dgm:pt>
    <dgm:pt modelId="{D8D9C98B-7C1E-4F30-9CFA-0395348B62FA}" type="pres">
      <dgm:prSet presAssocID="{A8587B0E-4BC7-4806-A8C6-3E2778F71E79}" presName="text" presStyleLbl="fgAcc0" presStyleIdx="2" presStyleCnt="4">
        <dgm:presLayoutVars>
          <dgm:chPref val="3"/>
        </dgm:presLayoutVars>
      </dgm:prSet>
      <dgm:spPr/>
    </dgm:pt>
    <dgm:pt modelId="{4DF14BB4-7D4D-4F58-B2EF-A73DD049B79F}" type="pres">
      <dgm:prSet presAssocID="{A8587B0E-4BC7-4806-A8C6-3E2778F71E79}" presName="hierChild2" presStyleCnt="0"/>
      <dgm:spPr/>
    </dgm:pt>
    <dgm:pt modelId="{D3585259-12E7-46C2-ADD5-6FBD60936616}" type="pres">
      <dgm:prSet presAssocID="{F31AE29B-94F7-4E32-A53B-C6ABE23CCAD9}" presName="hierRoot1" presStyleCnt="0"/>
      <dgm:spPr/>
    </dgm:pt>
    <dgm:pt modelId="{9A24E181-FD0B-43F6-9326-0C8C348E96AB}" type="pres">
      <dgm:prSet presAssocID="{F31AE29B-94F7-4E32-A53B-C6ABE23CCAD9}" presName="composite" presStyleCnt="0"/>
      <dgm:spPr/>
    </dgm:pt>
    <dgm:pt modelId="{104D93CE-045C-40E1-A239-536B8A8640C2}" type="pres">
      <dgm:prSet presAssocID="{F31AE29B-94F7-4E32-A53B-C6ABE23CCAD9}" presName="background" presStyleLbl="node0" presStyleIdx="3" presStyleCnt="4"/>
      <dgm:spPr/>
    </dgm:pt>
    <dgm:pt modelId="{D69A81B8-16CE-4232-A42C-F21B56BA7AE1}" type="pres">
      <dgm:prSet presAssocID="{F31AE29B-94F7-4E32-A53B-C6ABE23CCAD9}" presName="text" presStyleLbl="fgAcc0" presStyleIdx="3" presStyleCnt="4">
        <dgm:presLayoutVars>
          <dgm:chPref val="3"/>
        </dgm:presLayoutVars>
      </dgm:prSet>
      <dgm:spPr/>
    </dgm:pt>
    <dgm:pt modelId="{35FFE22D-E7E7-45CA-88C2-E3B148982909}" type="pres">
      <dgm:prSet presAssocID="{F31AE29B-94F7-4E32-A53B-C6ABE23CCAD9}" presName="hierChild2" presStyleCnt="0"/>
      <dgm:spPr/>
    </dgm:pt>
  </dgm:ptLst>
  <dgm:cxnLst>
    <dgm:cxn modelId="{E9608126-E65A-48CD-812D-5466E0E596BE}" type="presOf" srcId="{955B3B0A-5F33-4763-9EB2-959D64FCD2DA}" destId="{7489263C-FA8A-4A1F-B1B6-5FDA80A2027B}" srcOrd="0" destOrd="0" presId="urn:microsoft.com/office/officeart/2005/8/layout/hierarchy1"/>
    <dgm:cxn modelId="{31C51A3D-FB46-49E0-96B9-2ED1572E2F47}" srcId="{A23C85B7-BEE9-474F-9A53-BE66BEB8BF03}" destId="{955B3B0A-5F33-4763-9EB2-959D64FCD2DA}" srcOrd="1" destOrd="0" parTransId="{19A80359-DB39-4E88-8C64-C3F6D2ECFA43}" sibTransId="{8D613F1C-A345-485B-B897-4741C666E9CA}"/>
    <dgm:cxn modelId="{D07CA365-7317-479E-AA2E-51997D1B850E}" srcId="{A23C85B7-BEE9-474F-9A53-BE66BEB8BF03}" destId="{A8587B0E-4BC7-4806-A8C6-3E2778F71E79}" srcOrd="2" destOrd="0" parTransId="{D97EAF1D-F573-4BA6-9C37-F0BE3A8785D6}" sibTransId="{AD5B8520-7C10-485F-8B00-43871113F227}"/>
    <dgm:cxn modelId="{827E1C55-7989-4A44-9BC5-947D104D8603}" srcId="{A23C85B7-BEE9-474F-9A53-BE66BEB8BF03}" destId="{F31AE29B-94F7-4E32-A53B-C6ABE23CCAD9}" srcOrd="3" destOrd="0" parTransId="{CE5720C4-19BE-4442-91A3-32B59F7F9524}" sibTransId="{67BC3C13-2A4C-4DF6-89BE-7BE4CBED6201}"/>
    <dgm:cxn modelId="{73AEB9A9-8A55-4E8C-B828-641487457DC7}" type="presOf" srcId="{65854095-7554-485C-99CC-0BCC2CD07D12}" destId="{A27BFF9C-37D8-49DF-BB4A-CB45405AEB3B}" srcOrd="0" destOrd="0" presId="urn:microsoft.com/office/officeart/2005/8/layout/hierarchy1"/>
    <dgm:cxn modelId="{368ED8AF-2FEC-45AC-9E62-291D85AECC46}" type="presOf" srcId="{A23C85B7-BEE9-474F-9A53-BE66BEB8BF03}" destId="{9A87BB12-0369-4210-9010-05595361238C}" srcOrd="0" destOrd="0" presId="urn:microsoft.com/office/officeart/2005/8/layout/hierarchy1"/>
    <dgm:cxn modelId="{2D50B3E4-48EE-4102-8A92-34A528EB7E76}" type="presOf" srcId="{A8587B0E-4BC7-4806-A8C6-3E2778F71E79}" destId="{D8D9C98B-7C1E-4F30-9CFA-0395348B62FA}" srcOrd="0" destOrd="0" presId="urn:microsoft.com/office/officeart/2005/8/layout/hierarchy1"/>
    <dgm:cxn modelId="{F4683DE5-01B7-4205-B9ED-2AC5E55ED695}" srcId="{A23C85B7-BEE9-474F-9A53-BE66BEB8BF03}" destId="{65854095-7554-485C-99CC-0BCC2CD07D12}" srcOrd="0" destOrd="0" parTransId="{C88386C9-01D8-415E-B6C2-79DA158AB338}" sibTransId="{3F865041-CDAE-42AE-B424-5D3E17FD8B1A}"/>
    <dgm:cxn modelId="{122139F5-A068-4C79-BDAD-5F4A25AF9A78}" type="presOf" srcId="{F31AE29B-94F7-4E32-A53B-C6ABE23CCAD9}" destId="{D69A81B8-16CE-4232-A42C-F21B56BA7AE1}" srcOrd="0" destOrd="0" presId="urn:microsoft.com/office/officeart/2005/8/layout/hierarchy1"/>
    <dgm:cxn modelId="{4524B9B9-3AA3-46E4-944A-F4E91C7387E6}" type="presParOf" srcId="{9A87BB12-0369-4210-9010-05595361238C}" destId="{DE039105-1324-4E4B-A0F4-5832F58C8F51}" srcOrd="0" destOrd="0" presId="urn:microsoft.com/office/officeart/2005/8/layout/hierarchy1"/>
    <dgm:cxn modelId="{D5802B87-CA47-42E8-811F-AB8AC1397B6B}" type="presParOf" srcId="{DE039105-1324-4E4B-A0F4-5832F58C8F51}" destId="{A16EA8EF-792E-41AD-920F-704602C14784}" srcOrd="0" destOrd="0" presId="urn:microsoft.com/office/officeart/2005/8/layout/hierarchy1"/>
    <dgm:cxn modelId="{44097A05-7C3A-4FB2-9785-FFE63EBEFFF2}" type="presParOf" srcId="{A16EA8EF-792E-41AD-920F-704602C14784}" destId="{219349A5-E980-426C-BE33-B8E64B08EE18}" srcOrd="0" destOrd="0" presId="urn:microsoft.com/office/officeart/2005/8/layout/hierarchy1"/>
    <dgm:cxn modelId="{2D0280F9-D930-47E9-9532-6206B9D2C212}" type="presParOf" srcId="{A16EA8EF-792E-41AD-920F-704602C14784}" destId="{A27BFF9C-37D8-49DF-BB4A-CB45405AEB3B}" srcOrd="1" destOrd="0" presId="urn:microsoft.com/office/officeart/2005/8/layout/hierarchy1"/>
    <dgm:cxn modelId="{2D4B133C-01A3-4F4D-AD0A-9F772DCF9F6A}" type="presParOf" srcId="{DE039105-1324-4E4B-A0F4-5832F58C8F51}" destId="{3BA3C3D7-0549-413E-B1B3-55B883D63C54}" srcOrd="1" destOrd="0" presId="urn:microsoft.com/office/officeart/2005/8/layout/hierarchy1"/>
    <dgm:cxn modelId="{48251794-D837-45C5-BBB6-B51BC18A1B87}" type="presParOf" srcId="{9A87BB12-0369-4210-9010-05595361238C}" destId="{742F5F64-F4D4-4FAE-A9BE-74696CE530D2}" srcOrd="1" destOrd="0" presId="urn:microsoft.com/office/officeart/2005/8/layout/hierarchy1"/>
    <dgm:cxn modelId="{BEA732D1-5FEF-462B-BB17-0E9F3E65B43D}" type="presParOf" srcId="{742F5F64-F4D4-4FAE-A9BE-74696CE530D2}" destId="{E03C626D-DDED-4537-AC2E-CFA9BB98E20E}" srcOrd="0" destOrd="0" presId="urn:microsoft.com/office/officeart/2005/8/layout/hierarchy1"/>
    <dgm:cxn modelId="{473B5BF7-D6FB-4FA5-BDAC-4E055BDD8ED6}" type="presParOf" srcId="{E03C626D-DDED-4537-AC2E-CFA9BB98E20E}" destId="{54B0B574-7611-4147-920D-4AC7DEE684D1}" srcOrd="0" destOrd="0" presId="urn:microsoft.com/office/officeart/2005/8/layout/hierarchy1"/>
    <dgm:cxn modelId="{4624CA23-8A9F-4030-80A8-84E191E2AD97}" type="presParOf" srcId="{E03C626D-DDED-4537-AC2E-CFA9BB98E20E}" destId="{7489263C-FA8A-4A1F-B1B6-5FDA80A2027B}" srcOrd="1" destOrd="0" presId="urn:microsoft.com/office/officeart/2005/8/layout/hierarchy1"/>
    <dgm:cxn modelId="{B1090614-4F49-4704-9F79-B6213226FE08}" type="presParOf" srcId="{742F5F64-F4D4-4FAE-A9BE-74696CE530D2}" destId="{930574FB-4958-4C8E-A47E-D41B1A8966AF}" srcOrd="1" destOrd="0" presId="urn:microsoft.com/office/officeart/2005/8/layout/hierarchy1"/>
    <dgm:cxn modelId="{3DAB613C-BE20-4E3D-AFF0-16FE8B12B22B}" type="presParOf" srcId="{9A87BB12-0369-4210-9010-05595361238C}" destId="{00A747E9-0732-4BB4-AF5F-5483444C8B1D}" srcOrd="2" destOrd="0" presId="urn:microsoft.com/office/officeart/2005/8/layout/hierarchy1"/>
    <dgm:cxn modelId="{0169D5F6-7465-4FB4-8958-CE9F13622033}" type="presParOf" srcId="{00A747E9-0732-4BB4-AF5F-5483444C8B1D}" destId="{F22332BD-47E8-483A-99EE-EA85C57940B1}" srcOrd="0" destOrd="0" presId="urn:microsoft.com/office/officeart/2005/8/layout/hierarchy1"/>
    <dgm:cxn modelId="{4425BC5E-1793-4083-B277-BA154E00BBCB}" type="presParOf" srcId="{F22332BD-47E8-483A-99EE-EA85C57940B1}" destId="{0FA63B27-74E7-490B-A98D-5A0702A027B8}" srcOrd="0" destOrd="0" presId="urn:microsoft.com/office/officeart/2005/8/layout/hierarchy1"/>
    <dgm:cxn modelId="{39394CF3-A0F7-4199-B6A0-E5776758C14C}" type="presParOf" srcId="{F22332BD-47E8-483A-99EE-EA85C57940B1}" destId="{D8D9C98B-7C1E-4F30-9CFA-0395348B62FA}" srcOrd="1" destOrd="0" presId="urn:microsoft.com/office/officeart/2005/8/layout/hierarchy1"/>
    <dgm:cxn modelId="{2C63B3BF-8BAD-4142-A3B4-84EBCA373759}" type="presParOf" srcId="{00A747E9-0732-4BB4-AF5F-5483444C8B1D}" destId="{4DF14BB4-7D4D-4F58-B2EF-A73DD049B79F}" srcOrd="1" destOrd="0" presId="urn:microsoft.com/office/officeart/2005/8/layout/hierarchy1"/>
    <dgm:cxn modelId="{66018C05-F329-41AE-A0C8-006BDD5CFB60}" type="presParOf" srcId="{9A87BB12-0369-4210-9010-05595361238C}" destId="{D3585259-12E7-46C2-ADD5-6FBD60936616}" srcOrd="3" destOrd="0" presId="urn:microsoft.com/office/officeart/2005/8/layout/hierarchy1"/>
    <dgm:cxn modelId="{4C71E508-EED7-4C24-AC06-F8749C6B563C}" type="presParOf" srcId="{D3585259-12E7-46C2-ADD5-6FBD60936616}" destId="{9A24E181-FD0B-43F6-9326-0C8C348E96AB}" srcOrd="0" destOrd="0" presId="urn:microsoft.com/office/officeart/2005/8/layout/hierarchy1"/>
    <dgm:cxn modelId="{2501D655-C2FA-40B1-947D-A5F5BC7A06A4}" type="presParOf" srcId="{9A24E181-FD0B-43F6-9326-0C8C348E96AB}" destId="{104D93CE-045C-40E1-A239-536B8A8640C2}" srcOrd="0" destOrd="0" presId="urn:microsoft.com/office/officeart/2005/8/layout/hierarchy1"/>
    <dgm:cxn modelId="{0477A118-D975-4ECA-9BC4-07E934D068F8}" type="presParOf" srcId="{9A24E181-FD0B-43F6-9326-0C8C348E96AB}" destId="{D69A81B8-16CE-4232-A42C-F21B56BA7AE1}" srcOrd="1" destOrd="0" presId="urn:microsoft.com/office/officeart/2005/8/layout/hierarchy1"/>
    <dgm:cxn modelId="{C9B09D74-A01B-49C6-9A8F-8FB97DB0C883}" type="presParOf" srcId="{D3585259-12E7-46C2-ADD5-6FBD60936616}" destId="{35FFE22D-E7E7-45CA-88C2-E3B1489829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/>
            <a:t>Django is a high-level Python web framework that encourages rapid development and clean, pragmatic design.</a:t>
          </a:r>
          <a:endParaRPr lang="en-US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957BCE8C-E4D1-4DD4-ADB0-407E1F06CA3C}">
      <dgm:prSet/>
      <dgm:spPr/>
      <dgm:t>
        <a:bodyPr/>
        <a:lstStyle/>
        <a:p>
          <a:r>
            <a:rPr lang="en-US" b="0" i="0" baseline="0"/>
            <a:t>Developed to handle the challenges of building complex, database-driven websites.</a:t>
          </a:r>
          <a:endParaRPr lang="en-US"/>
        </a:p>
      </dgm:t>
    </dgm:pt>
    <dgm:pt modelId="{0DCD0566-001B-4926-A017-80B00CE76A2A}" type="parTrans" cxnId="{AC90058F-9EF9-4C0F-827A-5629F4581366}">
      <dgm:prSet/>
      <dgm:spPr/>
      <dgm:t>
        <a:bodyPr/>
        <a:lstStyle/>
        <a:p>
          <a:endParaRPr lang="en-US"/>
        </a:p>
      </dgm:t>
    </dgm:pt>
    <dgm:pt modelId="{C34269F0-6711-4C37-A77B-09406DE7C42C}" type="sibTrans" cxnId="{AC90058F-9EF9-4C0F-827A-5629F4581366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/>
            <a:t>Key Features:</a:t>
          </a:r>
          <a:endParaRPr lang="en-US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D0847189-85A5-4F68-8CFE-88C7052889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Object-Relational Mapping (ORM)</a:t>
          </a:r>
          <a:endParaRPr lang="en-US" sz="2000" b="1" dirty="0"/>
        </a:p>
      </dgm:t>
    </dgm:pt>
    <dgm:pt modelId="{43CDBDB0-11E6-4E34-95E4-4957873B18AD}" type="parTrans" cxnId="{BECF20C2-F63D-4539-9CAE-851FD7EB4D2B}">
      <dgm:prSet/>
      <dgm:spPr/>
      <dgm:t>
        <a:bodyPr/>
        <a:lstStyle/>
        <a:p>
          <a:endParaRPr lang="en-US"/>
        </a:p>
      </dgm:t>
    </dgm:pt>
    <dgm:pt modelId="{27C9F577-26A7-481C-AEEA-EB80C28E22C4}" type="sibTrans" cxnId="{BECF20C2-F63D-4539-9CAE-851FD7EB4D2B}">
      <dgm:prSet/>
      <dgm:spPr/>
      <dgm:t>
        <a:bodyPr/>
        <a:lstStyle/>
        <a:p>
          <a:endParaRPr lang="en-US"/>
        </a:p>
      </dgm:t>
    </dgm:pt>
    <dgm:pt modelId="{472C75EB-7538-43DD-A3E7-6D6E3F6C9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Admin Interface</a:t>
          </a:r>
          <a:endParaRPr lang="en-US" sz="2000" b="1" dirty="0"/>
        </a:p>
      </dgm:t>
    </dgm:pt>
    <dgm:pt modelId="{C569AD05-CA10-4946-969D-C77F136019F3}" type="parTrans" cxnId="{ACD482E7-BD14-43CF-B995-EFEE8956B6FC}">
      <dgm:prSet/>
      <dgm:spPr/>
      <dgm:t>
        <a:bodyPr/>
        <a:lstStyle/>
        <a:p>
          <a:endParaRPr lang="en-US"/>
        </a:p>
      </dgm:t>
    </dgm:pt>
    <dgm:pt modelId="{69107C5F-69C3-43F6-AD26-B78D042C397E}" type="sibTrans" cxnId="{ACD482E7-BD14-43CF-B995-EFEE8956B6FC}">
      <dgm:prSet/>
      <dgm:spPr/>
      <dgm:t>
        <a:bodyPr/>
        <a:lstStyle/>
        <a:p>
          <a:endParaRPr lang="en-US"/>
        </a:p>
      </dgm:t>
    </dgm:pt>
    <dgm:pt modelId="{31AB8F02-7489-40D8-98D5-8B7316EDAA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Template Engine</a:t>
          </a:r>
          <a:endParaRPr lang="en-US" sz="2000" b="1" dirty="0"/>
        </a:p>
      </dgm:t>
    </dgm:pt>
    <dgm:pt modelId="{09492A87-844C-4E84-93E6-386CF4EE8798}" type="parTrans" cxnId="{EF23380F-7A32-4082-8742-6EF2ECBDC04F}">
      <dgm:prSet/>
      <dgm:spPr/>
      <dgm:t>
        <a:bodyPr/>
        <a:lstStyle/>
        <a:p>
          <a:endParaRPr lang="en-US"/>
        </a:p>
      </dgm:t>
    </dgm:pt>
    <dgm:pt modelId="{3E2FB303-D8CA-4A79-814B-97574184044C}" type="sibTrans" cxnId="{EF23380F-7A32-4082-8742-6EF2ECBDC04F}">
      <dgm:prSet/>
      <dgm:spPr/>
      <dgm:t>
        <a:bodyPr/>
        <a:lstStyle/>
        <a:p>
          <a:endParaRPr lang="en-US"/>
        </a:p>
      </dgm:t>
    </dgm:pt>
    <dgm:pt modelId="{05F0EF40-DD5A-4B8F-84C8-EF78695A84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URL Routing</a:t>
          </a:r>
          <a:endParaRPr lang="en-US" sz="2000" b="1" dirty="0"/>
        </a:p>
      </dgm:t>
    </dgm:pt>
    <dgm:pt modelId="{F80D407D-0AA1-4DE9-8C6F-4FCA6DE1D4BB}" type="parTrans" cxnId="{949BAD08-E310-4AB8-A556-3241B12BAC6D}">
      <dgm:prSet/>
      <dgm:spPr/>
      <dgm:t>
        <a:bodyPr/>
        <a:lstStyle/>
        <a:p>
          <a:endParaRPr lang="en-US"/>
        </a:p>
      </dgm:t>
    </dgm:pt>
    <dgm:pt modelId="{E70252D7-DDD5-4854-A828-311C0F6ADCE2}" type="sibTrans" cxnId="{949BAD08-E310-4AB8-A556-3241B12BAC6D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628BF3-2363-4A79-B172-413D691AF42D}" type="pres">
      <dgm:prSet presAssocID="{45371534-BDF2-42E5-8010-035138793D69}" presName="spacer" presStyleCnt="0"/>
      <dgm:spPr/>
    </dgm:pt>
    <dgm:pt modelId="{0819D498-D83C-4622-8B24-2839FE9DE3A5}" type="pres">
      <dgm:prSet presAssocID="{957BCE8C-E4D1-4DD4-ADB0-407E1F06CA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D20285-6BD3-456F-867A-596B026A74EA}" type="pres">
      <dgm:prSet presAssocID="{C34269F0-6711-4C37-A77B-09406DE7C42C}" presName="spacer" presStyleCnt="0"/>
      <dgm:spPr/>
    </dgm:pt>
    <dgm:pt modelId="{317DC255-B4BD-437B-B2C6-058D9DB3D827}" type="pres">
      <dgm:prSet presAssocID="{C721B94D-27BC-4AF0-BDD2-5F4784F087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648F6B-29CE-4444-8AE6-6556A564923B}" type="pres">
      <dgm:prSet presAssocID="{C721B94D-27BC-4AF0-BDD2-5F4784F087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9BAD08-E310-4AB8-A556-3241B12BAC6D}" srcId="{C721B94D-27BC-4AF0-BDD2-5F4784F08723}" destId="{05F0EF40-DD5A-4B8F-84C8-EF78695A845F}" srcOrd="3" destOrd="0" parTransId="{F80D407D-0AA1-4DE9-8C6F-4FCA6DE1D4BB}" sibTransId="{E70252D7-DDD5-4854-A828-311C0F6ADCE2}"/>
    <dgm:cxn modelId="{EF23380F-7A32-4082-8742-6EF2ECBDC04F}" srcId="{C721B94D-27BC-4AF0-BDD2-5F4784F08723}" destId="{31AB8F02-7489-40D8-98D5-8B7316EDAA14}" srcOrd="2" destOrd="0" parTransId="{09492A87-844C-4E84-93E6-386CF4EE8798}" sibTransId="{3E2FB303-D8CA-4A79-814B-97574184044C}"/>
    <dgm:cxn modelId="{0F537E12-BD93-4FCF-9E8C-EA79A537836B}" type="presOf" srcId="{31AB8F02-7489-40D8-98D5-8B7316EDAA14}" destId="{48648F6B-29CE-4444-8AE6-6556A564923B}" srcOrd="0" destOrd="2" presId="urn:microsoft.com/office/officeart/2005/8/layout/vList2"/>
    <dgm:cxn modelId="{9FD33E17-58FE-4621-83F3-30FCE20EBD28}" srcId="{B41FE41C-DE07-4260-9974-37355DCB40F0}" destId="{C721B94D-27BC-4AF0-BDD2-5F4784F08723}" srcOrd="2" destOrd="0" parTransId="{49FD824B-F707-4F33-BF82-E967D11B6C8A}" sibTransId="{19C22D23-DE38-4D4D-B672-2974D64DF4C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8ABB9A6D-EE4E-4780-869D-B8EA177FB0A0}" type="presOf" srcId="{D0847189-85A5-4F68-8CFE-88C705288983}" destId="{48648F6B-29CE-4444-8AE6-6556A564923B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E6948856-073E-470D-9664-5388D07224F0}" type="presOf" srcId="{05F0EF40-DD5A-4B8F-84C8-EF78695A845F}" destId="{48648F6B-29CE-4444-8AE6-6556A564923B}" srcOrd="0" destOrd="3" presId="urn:microsoft.com/office/officeart/2005/8/layout/vList2"/>
    <dgm:cxn modelId="{C071E556-E046-4F67-9866-0C2ED0F9F2A7}" type="presOf" srcId="{957BCE8C-E4D1-4DD4-ADB0-407E1F06CA3C}" destId="{0819D498-D83C-4622-8B24-2839FE9DE3A5}" srcOrd="0" destOrd="0" presId="urn:microsoft.com/office/officeart/2005/8/layout/vList2"/>
    <dgm:cxn modelId="{A269607E-7D81-4E4D-8212-81556FB5BDE0}" type="presOf" srcId="{472C75EB-7538-43DD-A3E7-6D6E3F6C9308}" destId="{48648F6B-29CE-4444-8AE6-6556A564923B}" srcOrd="0" destOrd="1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AC90058F-9EF9-4C0F-827A-5629F4581366}" srcId="{B41FE41C-DE07-4260-9974-37355DCB40F0}" destId="{957BCE8C-E4D1-4DD4-ADB0-407E1F06CA3C}" srcOrd="1" destOrd="0" parTransId="{0DCD0566-001B-4926-A017-80B00CE76A2A}" sibTransId="{C34269F0-6711-4C37-A77B-09406DE7C42C}"/>
    <dgm:cxn modelId="{BECF20C2-F63D-4539-9CAE-851FD7EB4D2B}" srcId="{C721B94D-27BC-4AF0-BDD2-5F4784F08723}" destId="{D0847189-85A5-4F68-8CFE-88C705288983}" srcOrd="0" destOrd="0" parTransId="{43CDBDB0-11E6-4E34-95E4-4957873B18AD}" sibTransId="{27C9F577-26A7-481C-AEEA-EB80C28E22C4}"/>
    <dgm:cxn modelId="{ACD482E7-BD14-43CF-B995-EFEE8956B6FC}" srcId="{C721B94D-27BC-4AF0-BDD2-5F4784F08723}" destId="{472C75EB-7538-43DD-A3E7-6D6E3F6C9308}" srcOrd="1" destOrd="0" parTransId="{C569AD05-CA10-4946-969D-C77F136019F3}" sibTransId="{69107C5F-69C3-43F6-AD26-B78D042C397E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16FCC152-08AC-4D1A-8FF6-ECE76EF15C63}" type="presParOf" srcId="{A2D925AC-9E9E-42D9-9FA5-B38D2FD14EA3}" destId="{41628BF3-2363-4A79-B172-413D691AF42D}" srcOrd="1" destOrd="0" presId="urn:microsoft.com/office/officeart/2005/8/layout/vList2"/>
    <dgm:cxn modelId="{6C98E0EF-5293-4979-9905-D5F19594F361}" type="presParOf" srcId="{A2D925AC-9E9E-42D9-9FA5-B38D2FD14EA3}" destId="{0819D498-D83C-4622-8B24-2839FE9DE3A5}" srcOrd="2" destOrd="0" presId="urn:microsoft.com/office/officeart/2005/8/layout/vList2"/>
    <dgm:cxn modelId="{31D7EDB9-A79D-4D7E-9451-AEED644403DE}" type="presParOf" srcId="{A2D925AC-9E9E-42D9-9FA5-B38D2FD14EA3}" destId="{26D20285-6BD3-456F-867A-596B026A74EA}" srcOrd="3" destOrd="0" presId="urn:microsoft.com/office/officeart/2005/8/layout/vList2"/>
    <dgm:cxn modelId="{2F72C0A6-8B7D-4D96-9677-E875D81ADC49}" type="presParOf" srcId="{A2D925AC-9E9E-42D9-9FA5-B38D2FD14EA3}" destId="{317DC255-B4BD-437B-B2C6-058D9DB3D827}" srcOrd="4" destOrd="0" presId="urn:microsoft.com/office/officeart/2005/8/layout/vList2"/>
    <dgm:cxn modelId="{7D04CB2F-1D33-4A19-9C7D-118E749C99DE}" type="presParOf" srcId="{A2D925AC-9E9E-42D9-9FA5-B38D2FD14EA3}" destId="{48648F6B-29CE-4444-8AE6-6556A564923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0462A-27D9-4719-AC97-EEFAFFC45B1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31A612-A179-45AF-A72C-7DFCED8E8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Fast Development:</a:t>
          </a:r>
          <a:r>
            <a:rPr lang="en-US" b="0" i="0" baseline="0"/>
            <a:t> Reduces development time with built-in tools.</a:t>
          </a:r>
          <a:endParaRPr lang="en-US"/>
        </a:p>
      </dgm:t>
    </dgm:pt>
    <dgm:pt modelId="{6FFD555D-2035-4E3D-A626-5713EB1357CC}" type="parTrans" cxnId="{7EA99C41-9502-47C9-9CE2-45D0EBA176DE}">
      <dgm:prSet/>
      <dgm:spPr/>
      <dgm:t>
        <a:bodyPr/>
        <a:lstStyle/>
        <a:p>
          <a:endParaRPr lang="en-US"/>
        </a:p>
      </dgm:t>
    </dgm:pt>
    <dgm:pt modelId="{89FBDF1A-5930-4602-8AE3-02C7BD0DE07F}" type="sibTrans" cxnId="{7EA99C41-9502-47C9-9CE2-45D0EBA176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E5D780-CA9C-445A-A32E-9E03AC70D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Secure:</a:t>
          </a:r>
          <a:r>
            <a:rPr lang="en-US" b="0" i="0" baseline="0"/>
            <a:t> Prevents common security mistakes.</a:t>
          </a:r>
          <a:endParaRPr lang="en-US"/>
        </a:p>
      </dgm:t>
    </dgm:pt>
    <dgm:pt modelId="{3A863AF4-3BA9-4D18-B915-0C8F6340FBDF}" type="parTrans" cxnId="{7F81F9BA-E759-4BD3-A1CE-F98589B53181}">
      <dgm:prSet/>
      <dgm:spPr/>
      <dgm:t>
        <a:bodyPr/>
        <a:lstStyle/>
        <a:p>
          <a:endParaRPr lang="en-US"/>
        </a:p>
      </dgm:t>
    </dgm:pt>
    <dgm:pt modelId="{D005A1EA-7A9D-4428-BD03-838509115039}" type="sibTrans" cxnId="{7F81F9BA-E759-4BD3-A1CE-F98589B531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9F206D-D574-4044-B03C-765F9B916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Scalable:</a:t>
          </a:r>
          <a:r>
            <a:rPr lang="en-US" b="0" i="0" baseline="0"/>
            <a:t> Powers some of the busiest sites (e.g., Instagram, Pinterest).</a:t>
          </a:r>
          <a:endParaRPr lang="en-US"/>
        </a:p>
      </dgm:t>
    </dgm:pt>
    <dgm:pt modelId="{EF0B8A6A-8CBC-4592-8EE7-16FF15A73E24}" type="parTrans" cxnId="{A60D3DF2-0643-4475-BDCF-87F4540A3B9A}">
      <dgm:prSet/>
      <dgm:spPr/>
      <dgm:t>
        <a:bodyPr/>
        <a:lstStyle/>
        <a:p>
          <a:endParaRPr lang="en-US"/>
        </a:p>
      </dgm:t>
    </dgm:pt>
    <dgm:pt modelId="{C2E7DDE5-4C62-41F3-917E-407710A28524}" type="sibTrans" cxnId="{A60D3DF2-0643-4475-BDCF-87F4540A3B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6099E2-50B7-430E-9C32-CF982ABB0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Versatile:</a:t>
          </a:r>
          <a:r>
            <a:rPr lang="en-US" b="0" i="0" baseline="0"/>
            <a:t> Can be used to build anything from simple apps to complex enterprise solutions. </a:t>
          </a:r>
          <a:endParaRPr lang="en-US"/>
        </a:p>
      </dgm:t>
    </dgm:pt>
    <dgm:pt modelId="{1C9CF196-5CC6-49B9-9AE0-6BBF1938933B}" type="parTrans" cxnId="{DAD4B037-DB89-4A5E-A914-F0C00760D064}">
      <dgm:prSet/>
      <dgm:spPr/>
      <dgm:t>
        <a:bodyPr/>
        <a:lstStyle/>
        <a:p>
          <a:endParaRPr lang="en-US"/>
        </a:p>
      </dgm:t>
    </dgm:pt>
    <dgm:pt modelId="{46737A8D-F336-4BF4-A2CD-7665ADE60CF9}" type="sibTrans" cxnId="{DAD4B037-DB89-4A5E-A914-F0C00760D064}">
      <dgm:prSet/>
      <dgm:spPr/>
      <dgm:t>
        <a:bodyPr/>
        <a:lstStyle/>
        <a:p>
          <a:endParaRPr lang="en-US"/>
        </a:p>
      </dgm:t>
    </dgm:pt>
    <dgm:pt modelId="{60443296-C77E-426B-9CBE-F6A802265D6E}" type="pres">
      <dgm:prSet presAssocID="{7160462A-27D9-4719-AC97-EEFAFFC45B10}" presName="root" presStyleCnt="0">
        <dgm:presLayoutVars>
          <dgm:dir/>
          <dgm:resizeHandles val="exact"/>
        </dgm:presLayoutVars>
      </dgm:prSet>
      <dgm:spPr/>
    </dgm:pt>
    <dgm:pt modelId="{D79CA1B8-38B1-4052-B775-DAE9BE74983A}" type="pres">
      <dgm:prSet presAssocID="{7160462A-27D9-4719-AC97-EEFAFFC45B10}" presName="container" presStyleCnt="0">
        <dgm:presLayoutVars>
          <dgm:dir/>
          <dgm:resizeHandles val="exact"/>
        </dgm:presLayoutVars>
      </dgm:prSet>
      <dgm:spPr/>
    </dgm:pt>
    <dgm:pt modelId="{6430E0D8-D87B-4946-87BB-7308C20C9F7F}" type="pres">
      <dgm:prSet presAssocID="{2831A612-A179-45AF-A72C-7DFCED8E8366}" presName="compNode" presStyleCnt="0"/>
      <dgm:spPr/>
    </dgm:pt>
    <dgm:pt modelId="{FB62C593-E933-42C9-8D5B-718BD131D36A}" type="pres">
      <dgm:prSet presAssocID="{2831A612-A179-45AF-A72C-7DFCED8E8366}" presName="iconBgRect" presStyleLbl="bgShp" presStyleIdx="0" presStyleCnt="4"/>
      <dgm:spPr/>
    </dgm:pt>
    <dgm:pt modelId="{AB4572E7-E92E-4931-BCE0-1B4C0E843AF6}" type="pres">
      <dgm:prSet presAssocID="{2831A612-A179-45AF-A72C-7DFCED8E83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9B1C610-2C60-48B2-87FA-DECFAB066984}" type="pres">
      <dgm:prSet presAssocID="{2831A612-A179-45AF-A72C-7DFCED8E8366}" presName="spaceRect" presStyleCnt="0"/>
      <dgm:spPr/>
    </dgm:pt>
    <dgm:pt modelId="{18DFDE53-7B07-414A-B1B4-A3A2B55044FA}" type="pres">
      <dgm:prSet presAssocID="{2831A612-A179-45AF-A72C-7DFCED8E8366}" presName="textRect" presStyleLbl="revTx" presStyleIdx="0" presStyleCnt="4">
        <dgm:presLayoutVars>
          <dgm:chMax val="1"/>
          <dgm:chPref val="1"/>
        </dgm:presLayoutVars>
      </dgm:prSet>
      <dgm:spPr/>
    </dgm:pt>
    <dgm:pt modelId="{29831750-60E1-4A42-83A3-92CE61882F9B}" type="pres">
      <dgm:prSet presAssocID="{89FBDF1A-5930-4602-8AE3-02C7BD0DE07F}" presName="sibTrans" presStyleLbl="sibTrans2D1" presStyleIdx="0" presStyleCnt="0"/>
      <dgm:spPr/>
    </dgm:pt>
    <dgm:pt modelId="{EBB3003B-7D3D-45A7-BD24-AD7EE24DD4FF}" type="pres">
      <dgm:prSet presAssocID="{DDE5D780-CA9C-445A-A32E-9E03AC70D3C2}" presName="compNode" presStyleCnt="0"/>
      <dgm:spPr/>
    </dgm:pt>
    <dgm:pt modelId="{AEC52112-3803-4B64-9E50-E6D245C07C00}" type="pres">
      <dgm:prSet presAssocID="{DDE5D780-CA9C-445A-A32E-9E03AC70D3C2}" presName="iconBgRect" presStyleLbl="bgShp" presStyleIdx="1" presStyleCnt="4"/>
      <dgm:spPr/>
    </dgm:pt>
    <dgm:pt modelId="{E83C1785-6530-4C8F-92C6-DA34DF368A02}" type="pres">
      <dgm:prSet presAssocID="{DDE5D780-CA9C-445A-A32E-9E03AC70D3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B889A68-2A4F-4547-8244-6BC8F1C2DC79}" type="pres">
      <dgm:prSet presAssocID="{DDE5D780-CA9C-445A-A32E-9E03AC70D3C2}" presName="spaceRect" presStyleCnt="0"/>
      <dgm:spPr/>
    </dgm:pt>
    <dgm:pt modelId="{22277201-4D09-4623-9C73-2D5B87FE00B5}" type="pres">
      <dgm:prSet presAssocID="{DDE5D780-CA9C-445A-A32E-9E03AC70D3C2}" presName="textRect" presStyleLbl="revTx" presStyleIdx="1" presStyleCnt="4">
        <dgm:presLayoutVars>
          <dgm:chMax val="1"/>
          <dgm:chPref val="1"/>
        </dgm:presLayoutVars>
      </dgm:prSet>
      <dgm:spPr/>
    </dgm:pt>
    <dgm:pt modelId="{794F0502-3409-45A0-B0F7-1B4A8A67B07E}" type="pres">
      <dgm:prSet presAssocID="{D005A1EA-7A9D-4428-BD03-838509115039}" presName="sibTrans" presStyleLbl="sibTrans2D1" presStyleIdx="0" presStyleCnt="0"/>
      <dgm:spPr/>
    </dgm:pt>
    <dgm:pt modelId="{D047A00D-42AB-4A3E-84B5-74E47F84C08D}" type="pres">
      <dgm:prSet presAssocID="{F99F206D-D574-4044-B03C-765F9B916C2C}" presName="compNode" presStyleCnt="0"/>
      <dgm:spPr/>
    </dgm:pt>
    <dgm:pt modelId="{071B8798-B3CB-4F77-923A-8F5CCD3D05B0}" type="pres">
      <dgm:prSet presAssocID="{F99F206D-D574-4044-B03C-765F9B916C2C}" presName="iconBgRect" presStyleLbl="bgShp" presStyleIdx="2" presStyleCnt="4"/>
      <dgm:spPr/>
    </dgm:pt>
    <dgm:pt modelId="{7A08C9E2-7EA5-4BDC-9254-899244163468}" type="pres">
      <dgm:prSet presAssocID="{F99F206D-D574-4044-B03C-765F9B916C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930FDE33-6FC6-41F7-92A5-C148058EDC52}" type="pres">
      <dgm:prSet presAssocID="{F99F206D-D574-4044-B03C-765F9B916C2C}" presName="spaceRect" presStyleCnt="0"/>
      <dgm:spPr/>
    </dgm:pt>
    <dgm:pt modelId="{58225681-B49B-4B2C-8CEA-AA6D39CE8944}" type="pres">
      <dgm:prSet presAssocID="{F99F206D-D574-4044-B03C-765F9B916C2C}" presName="textRect" presStyleLbl="revTx" presStyleIdx="2" presStyleCnt="4">
        <dgm:presLayoutVars>
          <dgm:chMax val="1"/>
          <dgm:chPref val="1"/>
        </dgm:presLayoutVars>
      </dgm:prSet>
      <dgm:spPr/>
    </dgm:pt>
    <dgm:pt modelId="{2A74CA8A-F2EF-4F45-9F01-8675AA31EDAE}" type="pres">
      <dgm:prSet presAssocID="{C2E7DDE5-4C62-41F3-917E-407710A28524}" presName="sibTrans" presStyleLbl="sibTrans2D1" presStyleIdx="0" presStyleCnt="0"/>
      <dgm:spPr/>
    </dgm:pt>
    <dgm:pt modelId="{9D3DB3A1-78AD-4D45-A953-7FC7CFA20BA4}" type="pres">
      <dgm:prSet presAssocID="{9B6099E2-50B7-430E-9C32-CF982ABB0D89}" presName="compNode" presStyleCnt="0"/>
      <dgm:spPr/>
    </dgm:pt>
    <dgm:pt modelId="{962D6AAB-A65A-44E8-AAA6-8825EAE9E0CA}" type="pres">
      <dgm:prSet presAssocID="{9B6099E2-50B7-430E-9C32-CF982ABB0D89}" presName="iconBgRect" presStyleLbl="bgShp" presStyleIdx="3" presStyleCnt="4"/>
      <dgm:spPr/>
    </dgm:pt>
    <dgm:pt modelId="{8CBAC599-5859-4061-B0AD-8112C8DC581D}" type="pres">
      <dgm:prSet presAssocID="{9B6099E2-50B7-430E-9C32-CF982ABB0D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EE1FF9C-041A-43B4-90DA-F6671E8183F3}" type="pres">
      <dgm:prSet presAssocID="{9B6099E2-50B7-430E-9C32-CF982ABB0D89}" presName="spaceRect" presStyleCnt="0"/>
      <dgm:spPr/>
    </dgm:pt>
    <dgm:pt modelId="{3A353D89-EE5C-48FB-BF70-3F3F3C46E471}" type="pres">
      <dgm:prSet presAssocID="{9B6099E2-50B7-430E-9C32-CF982ABB0D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3D8912-0812-4239-9439-D7D7A7540C70}" type="presOf" srcId="{DDE5D780-CA9C-445A-A32E-9E03AC70D3C2}" destId="{22277201-4D09-4623-9C73-2D5B87FE00B5}" srcOrd="0" destOrd="0" presId="urn:microsoft.com/office/officeart/2018/2/layout/IconCircleList"/>
    <dgm:cxn modelId="{C133042B-1DF9-4008-AF1F-B62D2234FDCC}" type="presOf" srcId="{F99F206D-D574-4044-B03C-765F9B916C2C}" destId="{58225681-B49B-4B2C-8CEA-AA6D39CE8944}" srcOrd="0" destOrd="0" presId="urn:microsoft.com/office/officeart/2018/2/layout/IconCircleList"/>
    <dgm:cxn modelId="{9434642B-72B8-480E-94CA-43A51C2D1248}" type="presOf" srcId="{2831A612-A179-45AF-A72C-7DFCED8E8366}" destId="{18DFDE53-7B07-414A-B1B4-A3A2B55044FA}" srcOrd="0" destOrd="0" presId="urn:microsoft.com/office/officeart/2018/2/layout/IconCircleList"/>
    <dgm:cxn modelId="{D4BC9337-4A90-4627-A53C-AE267915A482}" type="presOf" srcId="{C2E7DDE5-4C62-41F3-917E-407710A28524}" destId="{2A74CA8A-F2EF-4F45-9F01-8675AA31EDAE}" srcOrd="0" destOrd="0" presId="urn:microsoft.com/office/officeart/2018/2/layout/IconCircleList"/>
    <dgm:cxn modelId="{DAD4B037-DB89-4A5E-A914-F0C00760D064}" srcId="{7160462A-27D9-4719-AC97-EEFAFFC45B10}" destId="{9B6099E2-50B7-430E-9C32-CF982ABB0D89}" srcOrd="3" destOrd="0" parTransId="{1C9CF196-5CC6-49B9-9AE0-6BBF1938933B}" sibTransId="{46737A8D-F336-4BF4-A2CD-7665ADE60CF9}"/>
    <dgm:cxn modelId="{7EA99C41-9502-47C9-9CE2-45D0EBA176DE}" srcId="{7160462A-27D9-4719-AC97-EEFAFFC45B10}" destId="{2831A612-A179-45AF-A72C-7DFCED8E8366}" srcOrd="0" destOrd="0" parTransId="{6FFD555D-2035-4E3D-A626-5713EB1357CC}" sibTransId="{89FBDF1A-5930-4602-8AE3-02C7BD0DE07F}"/>
    <dgm:cxn modelId="{EB707C68-4419-4008-BBE0-89816384D948}" type="presOf" srcId="{D005A1EA-7A9D-4428-BD03-838509115039}" destId="{794F0502-3409-45A0-B0F7-1B4A8A67B07E}" srcOrd="0" destOrd="0" presId="urn:microsoft.com/office/officeart/2018/2/layout/IconCircleList"/>
    <dgm:cxn modelId="{7F81F9BA-E759-4BD3-A1CE-F98589B53181}" srcId="{7160462A-27D9-4719-AC97-EEFAFFC45B10}" destId="{DDE5D780-CA9C-445A-A32E-9E03AC70D3C2}" srcOrd="1" destOrd="0" parTransId="{3A863AF4-3BA9-4D18-B915-0C8F6340FBDF}" sibTransId="{D005A1EA-7A9D-4428-BD03-838509115039}"/>
    <dgm:cxn modelId="{1444CDC4-E98E-4CC2-ACEA-F367350E4A68}" type="presOf" srcId="{89FBDF1A-5930-4602-8AE3-02C7BD0DE07F}" destId="{29831750-60E1-4A42-83A3-92CE61882F9B}" srcOrd="0" destOrd="0" presId="urn:microsoft.com/office/officeart/2018/2/layout/IconCircleList"/>
    <dgm:cxn modelId="{8A53EAE0-6559-44FD-BF77-B702FD5F97B2}" type="presOf" srcId="{9B6099E2-50B7-430E-9C32-CF982ABB0D89}" destId="{3A353D89-EE5C-48FB-BF70-3F3F3C46E471}" srcOrd="0" destOrd="0" presId="urn:microsoft.com/office/officeart/2018/2/layout/IconCircleList"/>
    <dgm:cxn modelId="{2DE16FE4-5E56-4A27-A235-AC57870130DB}" type="presOf" srcId="{7160462A-27D9-4719-AC97-EEFAFFC45B10}" destId="{60443296-C77E-426B-9CBE-F6A802265D6E}" srcOrd="0" destOrd="0" presId="urn:microsoft.com/office/officeart/2018/2/layout/IconCircleList"/>
    <dgm:cxn modelId="{A60D3DF2-0643-4475-BDCF-87F4540A3B9A}" srcId="{7160462A-27D9-4719-AC97-EEFAFFC45B10}" destId="{F99F206D-D574-4044-B03C-765F9B916C2C}" srcOrd="2" destOrd="0" parTransId="{EF0B8A6A-8CBC-4592-8EE7-16FF15A73E24}" sibTransId="{C2E7DDE5-4C62-41F3-917E-407710A28524}"/>
    <dgm:cxn modelId="{E4DD927B-A3AA-417F-84BA-33B7BCEA7F8D}" type="presParOf" srcId="{60443296-C77E-426B-9CBE-F6A802265D6E}" destId="{D79CA1B8-38B1-4052-B775-DAE9BE74983A}" srcOrd="0" destOrd="0" presId="urn:microsoft.com/office/officeart/2018/2/layout/IconCircleList"/>
    <dgm:cxn modelId="{C7521099-B2B0-4106-8142-280F7A9F0C34}" type="presParOf" srcId="{D79CA1B8-38B1-4052-B775-DAE9BE74983A}" destId="{6430E0D8-D87B-4946-87BB-7308C20C9F7F}" srcOrd="0" destOrd="0" presId="urn:microsoft.com/office/officeart/2018/2/layout/IconCircleList"/>
    <dgm:cxn modelId="{F42AB528-7198-4F53-A06D-D3EDE3BCDDAD}" type="presParOf" srcId="{6430E0D8-D87B-4946-87BB-7308C20C9F7F}" destId="{FB62C593-E933-42C9-8D5B-718BD131D36A}" srcOrd="0" destOrd="0" presId="urn:microsoft.com/office/officeart/2018/2/layout/IconCircleList"/>
    <dgm:cxn modelId="{DB23C8FA-9FE5-4084-9D65-CA2213993AD4}" type="presParOf" srcId="{6430E0D8-D87B-4946-87BB-7308C20C9F7F}" destId="{AB4572E7-E92E-4931-BCE0-1B4C0E843AF6}" srcOrd="1" destOrd="0" presId="urn:microsoft.com/office/officeart/2018/2/layout/IconCircleList"/>
    <dgm:cxn modelId="{42691509-826B-4298-A3D2-48BC7024657F}" type="presParOf" srcId="{6430E0D8-D87B-4946-87BB-7308C20C9F7F}" destId="{89B1C610-2C60-48B2-87FA-DECFAB066984}" srcOrd="2" destOrd="0" presId="urn:microsoft.com/office/officeart/2018/2/layout/IconCircleList"/>
    <dgm:cxn modelId="{67866A85-21CD-402C-A0BB-2EACE20E059D}" type="presParOf" srcId="{6430E0D8-D87B-4946-87BB-7308C20C9F7F}" destId="{18DFDE53-7B07-414A-B1B4-A3A2B55044FA}" srcOrd="3" destOrd="0" presId="urn:microsoft.com/office/officeart/2018/2/layout/IconCircleList"/>
    <dgm:cxn modelId="{F447D13D-EB5C-451D-A188-DD7175DBEE50}" type="presParOf" srcId="{D79CA1B8-38B1-4052-B775-DAE9BE74983A}" destId="{29831750-60E1-4A42-83A3-92CE61882F9B}" srcOrd="1" destOrd="0" presId="urn:microsoft.com/office/officeart/2018/2/layout/IconCircleList"/>
    <dgm:cxn modelId="{D8895E73-DE7A-44FE-A06B-50B167DD1E38}" type="presParOf" srcId="{D79CA1B8-38B1-4052-B775-DAE9BE74983A}" destId="{EBB3003B-7D3D-45A7-BD24-AD7EE24DD4FF}" srcOrd="2" destOrd="0" presId="urn:microsoft.com/office/officeart/2018/2/layout/IconCircleList"/>
    <dgm:cxn modelId="{A5B033A8-A101-4407-A4EA-AC3F7583D92A}" type="presParOf" srcId="{EBB3003B-7D3D-45A7-BD24-AD7EE24DD4FF}" destId="{AEC52112-3803-4B64-9E50-E6D245C07C00}" srcOrd="0" destOrd="0" presId="urn:microsoft.com/office/officeart/2018/2/layout/IconCircleList"/>
    <dgm:cxn modelId="{3412E935-6E49-4EBA-8D18-E9B16A48E1EB}" type="presParOf" srcId="{EBB3003B-7D3D-45A7-BD24-AD7EE24DD4FF}" destId="{E83C1785-6530-4C8F-92C6-DA34DF368A02}" srcOrd="1" destOrd="0" presId="urn:microsoft.com/office/officeart/2018/2/layout/IconCircleList"/>
    <dgm:cxn modelId="{E52B3D6F-E7F3-4BFB-8E37-0802A46D3BE1}" type="presParOf" srcId="{EBB3003B-7D3D-45A7-BD24-AD7EE24DD4FF}" destId="{BB889A68-2A4F-4547-8244-6BC8F1C2DC79}" srcOrd="2" destOrd="0" presId="urn:microsoft.com/office/officeart/2018/2/layout/IconCircleList"/>
    <dgm:cxn modelId="{D133E178-705D-4BA0-9F65-D536C4F45B18}" type="presParOf" srcId="{EBB3003B-7D3D-45A7-BD24-AD7EE24DD4FF}" destId="{22277201-4D09-4623-9C73-2D5B87FE00B5}" srcOrd="3" destOrd="0" presId="urn:microsoft.com/office/officeart/2018/2/layout/IconCircleList"/>
    <dgm:cxn modelId="{0478B957-E0EF-4DA4-8D8A-91EB9EE3038B}" type="presParOf" srcId="{D79CA1B8-38B1-4052-B775-DAE9BE74983A}" destId="{794F0502-3409-45A0-B0F7-1B4A8A67B07E}" srcOrd="3" destOrd="0" presId="urn:microsoft.com/office/officeart/2018/2/layout/IconCircleList"/>
    <dgm:cxn modelId="{D1D6E311-816F-4C3F-9A12-D08E9A2123A9}" type="presParOf" srcId="{D79CA1B8-38B1-4052-B775-DAE9BE74983A}" destId="{D047A00D-42AB-4A3E-84B5-74E47F84C08D}" srcOrd="4" destOrd="0" presId="urn:microsoft.com/office/officeart/2018/2/layout/IconCircleList"/>
    <dgm:cxn modelId="{EE252B3E-E47B-4B3E-8E4A-D82AE3A29601}" type="presParOf" srcId="{D047A00D-42AB-4A3E-84B5-74E47F84C08D}" destId="{071B8798-B3CB-4F77-923A-8F5CCD3D05B0}" srcOrd="0" destOrd="0" presId="urn:microsoft.com/office/officeart/2018/2/layout/IconCircleList"/>
    <dgm:cxn modelId="{C6D4A7E8-BA27-4395-BBFE-A85E159AB04F}" type="presParOf" srcId="{D047A00D-42AB-4A3E-84B5-74E47F84C08D}" destId="{7A08C9E2-7EA5-4BDC-9254-899244163468}" srcOrd="1" destOrd="0" presId="urn:microsoft.com/office/officeart/2018/2/layout/IconCircleList"/>
    <dgm:cxn modelId="{45F07F4F-AC00-40A8-85AE-0B4164671A9C}" type="presParOf" srcId="{D047A00D-42AB-4A3E-84B5-74E47F84C08D}" destId="{930FDE33-6FC6-41F7-92A5-C148058EDC52}" srcOrd="2" destOrd="0" presId="urn:microsoft.com/office/officeart/2018/2/layout/IconCircleList"/>
    <dgm:cxn modelId="{97C53733-EE78-4F82-B424-A2398D60592D}" type="presParOf" srcId="{D047A00D-42AB-4A3E-84B5-74E47F84C08D}" destId="{58225681-B49B-4B2C-8CEA-AA6D39CE8944}" srcOrd="3" destOrd="0" presId="urn:microsoft.com/office/officeart/2018/2/layout/IconCircleList"/>
    <dgm:cxn modelId="{E838C491-E7A7-45A3-9661-6FCB01639DF8}" type="presParOf" srcId="{D79CA1B8-38B1-4052-B775-DAE9BE74983A}" destId="{2A74CA8A-F2EF-4F45-9F01-8675AA31EDAE}" srcOrd="5" destOrd="0" presId="urn:microsoft.com/office/officeart/2018/2/layout/IconCircleList"/>
    <dgm:cxn modelId="{80A7B275-D8FF-4FFD-A3CF-3795E240EC90}" type="presParOf" srcId="{D79CA1B8-38B1-4052-B775-DAE9BE74983A}" destId="{9D3DB3A1-78AD-4D45-A953-7FC7CFA20BA4}" srcOrd="6" destOrd="0" presId="urn:microsoft.com/office/officeart/2018/2/layout/IconCircleList"/>
    <dgm:cxn modelId="{52BDDBA2-4163-465A-B034-76F0273BD673}" type="presParOf" srcId="{9D3DB3A1-78AD-4D45-A953-7FC7CFA20BA4}" destId="{962D6AAB-A65A-44E8-AAA6-8825EAE9E0CA}" srcOrd="0" destOrd="0" presId="urn:microsoft.com/office/officeart/2018/2/layout/IconCircleList"/>
    <dgm:cxn modelId="{CE13FE27-F646-4B3A-B45B-6CDBF1A7EC61}" type="presParOf" srcId="{9D3DB3A1-78AD-4D45-A953-7FC7CFA20BA4}" destId="{8CBAC599-5859-4061-B0AD-8112C8DC581D}" srcOrd="1" destOrd="0" presId="urn:microsoft.com/office/officeart/2018/2/layout/IconCircleList"/>
    <dgm:cxn modelId="{AE7AE441-14D7-4395-A422-9DECD0F77E9B}" type="presParOf" srcId="{9D3DB3A1-78AD-4D45-A953-7FC7CFA20BA4}" destId="{3EE1FF9C-041A-43B4-90DA-F6671E8183F3}" srcOrd="2" destOrd="0" presId="urn:microsoft.com/office/officeart/2018/2/layout/IconCircleList"/>
    <dgm:cxn modelId="{93CF8728-EE7C-45E0-8607-07EF4421C86D}" type="presParOf" srcId="{9D3DB3A1-78AD-4D45-A953-7FC7CFA20BA4}" destId="{3A353D89-EE5C-48FB-BF70-3F3F3C46E4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/>
            <a:t>Pre-requisites:</a:t>
          </a:r>
          <a:endParaRPr lang="en-US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0" i="0" baseline="0"/>
            <a:t>Python installed (version 3.8+)</a:t>
          </a:r>
          <a:endParaRPr lang="en-US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057715B0-9F65-4844-A0B0-4C2C1A03BC39}">
      <dgm:prSet/>
      <dgm:spPr/>
      <dgm:t>
        <a:bodyPr/>
        <a:lstStyle/>
        <a:p>
          <a:r>
            <a:rPr lang="en-US" b="0" i="0" baseline="0"/>
            <a:t>Pip (Python package installer)</a:t>
          </a:r>
          <a:endParaRPr lang="en-US"/>
        </a:p>
      </dgm:t>
    </dgm:pt>
    <dgm:pt modelId="{12206EC5-C9D5-4B88-B3D5-E40DAF1D4863}" type="parTrans" cxnId="{072159DA-CE09-4EFF-8A6E-6BCDDC8B54A0}">
      <dgm:prSet/>
      <dgm:spPr/>
      <dgm:t>
        <a:bodyPr/>
        <a:lstStyle/>
        <a:p>
          <a:endParaRPr lang="en-US"/>
        </a:p>
      </dgm:t>
    </dgm:pt>
    <dgm:pt modelId="{FFF7797F-1D8E-4D56-B8F9-79773CD72FD5}" type="sibTrans" cxnId="{072159DA-CE09-4EFF-8A6E-6BCDDC8B54A0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/>
            <a:t>Creating a Virtual Environment:</a:t>
          </a:r>
          <a:endParaRPr lang="en-US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17300D8-912E-43D3-A19C-54F169B50D71}">
      <dgm:prSet/>
      <dgm:spPr/>
      <dgm:t>
        <a:bodyPr/>
        <a:lstStyle/>
        <a:p>
          <a:r>
            <a:rPr lang="en-US" b="0" dirty="0"/>
            <a:t>Create: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python -m </a:t>
          </a:r>
          <a:r>
            <a:rPr lang="en-US" b="0" dirty="0" err="1">
              <a:latin typeface="Courier New" panose="02070309020205020404" pitchFamily="49" charset="0"/>
              <a:cs typeface="Courier New" panose="02070309020205020404" pitchFamily="49" charset="0"/>
            </a:rPr>
            <a:t>venv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 env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D8826F4-AEAA-4D83-AE78-4E778153D297}" type="parTrans" cxnId="{F25D1E96-28B1-4BFC-9204-E9D4F2D62E75}">
      <dgm:prSet/>
      <dgm:spPr/>
      <dgm:t>
        <a:bodyPr/>
        <a:lstStyle/>
        <a:p>
          <a:endParaRPr lang="en-US"/>
        </a:p>
      </dgm:t>
    </dgm:pt>
    <dgm:pt modelId="{E1172640-541B-4ACF-ADAD-4827FEE67B91}" type="sibTrans" cxnId="{F25D1E96-28B1-4BFC-9204-E9D4F2D62E75}">
      <dgm:prSet/>
      <dgm:spPr/>
      <dgm:t>
        <a:bodyPr/>
        <a:lstStyle/>
        <a:p>
          <a:endParaRPr lang="en-US"/>
        </a:p>
      </dgm:t>
    </dgm:pt>
    <dgm:pt modelId="{7A471971-594B-4912-8899-01AFB3C76FC7}">
      <dgm:prSet/>
      <dgm:spPr/>
      <dgm:t>
        <a:bodyPr/>
        <a:lstStyle/>
        <a:p>
          <a:r>
            <a:rPr lang="en-US" b="0" dirty="0"/>
            <a:t>Activate (Windows):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env\Scripts\activate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38E4C57-54D5-41A2-97DD-630CF2E54F20}" type="parTrans" cxnId="{4B4FB5E0-CB33-4E59-BB78-2EA09C3B9935}">
      <dgm:prSet/>
      <dgm:spPr/>
      <dgm:t>
        <a:bodyPr/>
        <a:lstStyle/>
        <a:p>
          <a:endParaRPr lang="en-US"/>
        </a:p>
      </dgm:t>
    </dgm:pt>
    <dgm:pt modelId="{2B0C5B4A-63C6-41D9-BA33-F1659528B815}" type="sibTrans" cxnId="{4B4FB5E0-CB33-4E59-BB78-2EA09C3B9935}">
      <dgm:prSet/>
      <dgm:spPr/>
      <dgm:t>
        <a:bodyPr/>
        <a:lstStyle/>
        <a:p>
          <a:endParaRPr lang="en-US"/>
        </a:p>
      </dgm:t>
    </dgm:pt>
    <dgm:pt modelId="{EC6C1DE5-E722-4058-92DF-4747F25B5576}">
      <dgm:prSet/>
      <dgm:spPr/>
      <dgm:t>
        <a:bodyPr/>
        <a:lstStyle/>
        <a:p>
          <a:r>
            <a:rPr lang="en-US" b="0" dirty="0"/>
            <a:t>Activate (Mac/Linux):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source env/bin/activate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490BD37-24D1-48F5-A40B-430A0ADC590B}" type="parTrans" cxnId="{3604C77C-405E-4134-930D-54428CDDC2BC}">
      <dgm:prSet/>
      <dgm:spPr/>
      <dgm:t>
        <a:bodyPr/>
        <a:lstStyle/>
        <a:p>
          <a:endParaRPr lang="en-US"/>
        </a:p>
      </dgm:t>
    </dgm:pt>
    <dgm:pt modelId="{519CA9F8-8BA3-4895-8E9D-5FBE7FED7714}" type="sibTrans" cxnId="{3604C77C-405E-4134-930D-54428CDDC2BC}">
      <dgm:prSet/>
      <dgm:spPr/>
      <dgm:t>
        <a:bodyPr/>
        <a:lstStyle/>
        <a:p>
          <a:endParaRPr lang="en-US"/>
        </a:p>
      </dgm:t>
    </dgm:pt>
    <dgm:pt modelId="{6E11848F-CF09-4FD8-BB25-129C41B51A44}">
      <dgm:prSet/>
      <dgm:spPr/>
      <dgm:t>
        <a:bodyPr/>
        <a:lstStyle/>
        <a:p>
          <a:r>
            <a:rPr lang="en-US" b="1" i="0" baseline="0"/>
            <a:t>Install Django:</a:t>
          </a:r>
          <a:endParaRPr lang="en-US"/>
        </a:p>
      </dgm:t>
    </dgm:pt>
    <dgm:pt modelId="{8D927546-CB9E-4380-B906-229E51F6631C}" type="parTrans" cxnId="{FFBC18BE-AD2E-4D27-8F65-D863A625AF87}">
      <dgm:prSet/>
      <dgm:spPr/>
      <dgm:t>
        <a:bodyPr/>
        <a:lstStyle/>
        <a:p>
          <a:endParaRPr lang="en-US"/>
        </a:p>
      </dgm:t>
    </dgm:pt>
    <dgm:pt modelId="{1DA50FCB-C492-43BB-B1E0-189AE73672DF}" type="sibTrans" cxnId="{FFBC18BE-AD2E-4D27-8F65-D863A625AF87}">
      <dgm:prSet/>
      <dgm:spPr/>
      <dgm:t>
        <a:bodyPr/>
        <a:lstStyle/>
        <a:p>
          <a:endParaRPr lang="en-US"/>
        </a:p>
      </dgm:t>
    </dgm:pt>
    <dgm:pt modelId="{61C89B4A-FB48-44C2-AA89-75324519D4C4}">
      <dgm:prSet/>
      <dgm:spPr/>
      <dgm:t>
        <a:bodyPr/>
        <a:lstStyle/>
        <a:p>
          <a:r>
            <a:rPr lang="en-US" b="0" dirty="0"/>
            <a:t>Use pip: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pip install </a:t>
          </a:r>
          <a:r>
            <a:rPr lang="en-US" b="0" dirty="0" err="1">
              <a:latin typeface="Courier New" panose="02070309020205020404" pitchFamily="49" charset="0"/>
              <a:cs typeface="Courier New" panose="02070309020205020404" pitchFamily="49" charset="0"/>
            </a:rPr>
            <a:t>django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B1C17BF-0414-471C-9CCC-9EB8E319FCB8}" type="parTrans" cxnId="{9BB7617B-7D1E-49DF-80A1-518C213D64FD}">
      <dgm:prSet/>
      <dgm:spPr/>
      <dgm:t>
        <a:bodyPr/>
        <a:lstStyle/>
        <a:p>
          <a:endParaRPr lang="en-US"/>
        </a:p>
      </dgm:t>
    </dgm:pt>
    <dgm:pt modelId="{D53226A1-3403-41F3-9DD0-E078C4CA43D4}" type="sibTrans" cxnId="{9BB7617B-7D1E-49DF-80A1-518C213D64FD}">
      <dgm:prSet/>
      <dgm:spPr/>
      <dgm:t>
        <a:bodyPr/>
        <a:lstStyle/>
        <a:p>
          <a:endParaRPr lang="en-US"/>
        </a:p>
      </dgm:t>
    </dgm:pt>
    <dgm:pt modelId="{047751AD-9CBD-4694-9976-F910EFE50DE4}">
      <dgm:prSet/>
      <dgm:spPr/>
      <dgm:t>
        <a:bodyPr/>
        <a:lstStyle/>
        <a:p>
          <a:r>
            <a:rPr lang="en-US" b="0" dirty="0"/>
            <a:t>Verify installation: </a:t>
          </a:r>
          <a:r>
            <a:rPr lang="en-US" b="0" dirty="0" err="1">
              <a:latin typeface="Courier New" panose="02070309020205020404" pitchFamily="49" charset="0"/>
              <a:cs typeface="Courier New" panose="02070309020205020404" pitchFamily="49" charset="0"/>
            </a:rPr>
            <a:t>django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-admin --version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F0BDB16-AA0F-472D-86AF-9462CAB7EC2D}" type="parTrans" cxnId="{82859B38-FFE1-4B53-ADA7-2621BC52A018}">
      <dgm:prSet/>
      <dgm:spPr/>
      <dgm:t>
        <a:bodyPr/>
        <a:lstStyle/>
        <a:p>
          <a:endParaRPr lang="en-US"/>
        </a:p>
      </dgm:t>
    </dgm:pt>
    <dgm:pt modelId="{24EB5AB2-FCC4-46E9-BD5B-C352C8CD8A7C}" type="sibTrans" cxnId="{82859B38-FFE1-4B53-ADA7-2621BC52A018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</dgm:pt>
    <dgm:pt modelId="{C528E427-147F-454C-8079-A0968B72DCAA}" type="pres">
      <dgm:prSet presAssocID="{3FB67F97-018A-45D8-931C-B106F7D030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3"/>
      <dgm:spPr/>
    </dgm:pt>
    <dgm:pt modelId="{A61AC2B6-E000-4DE7-996C-62E043C327F4}" type="pres">
      <dgm:prSet presAssocID="{1874A3F0-2915-408A-9287-27CCA5413F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3">
        <dgm:presLayoutVars>
          <dgm:bulletEnabled val="1"/>
        </dgm:presLayoutVars>
      </dgm:prSet>
      <dgm:spPr/>
    </dgm:pt>
    <dgm:pt modelId="{74E8444B-6439-4C40-9EA0-EE4EA40A0212}" type="pres">
      <dgm:prSet presAssocID="{67136720-A029-4967-97B0-43FBA92D639A}" presName="spaceBetweenRectangles" presStyleCnt="0"/>
      <dgm:spPr/>
    </dgm:pt>
    <dgm:pt modelId="{49544D97-B118-4A9D-B853-DBD2F1476ECA}" type="pres">
      <dgm:prSet presAssocID="{6E11848F-CF09-4FD8-BB25-129C41B51A44}" presName="parentLin" presStyleCnt="0"/>
      <dgm:spPr/>
    </dgm:pt>
    <dgm:pt modelId="{7A0914D2-0245-4B29-B1A3-D7EFEE5D52DC}" type="pres">
      <dgm:prSet presAssocID="{6E11848F-CF09-4FD8-BB25-129C41B51A44}" presName="parentLeftMargin" presStyleLbl="node1" presStyleIdx="1" presStyleCnt="3"/>
      <dgm:spPr/>
    </dgm:pt>
    <dgm:pt modelId="{8A5CD432-5081-4333-9EA5-F8A115B08496}" type="pres">
      <dgm:prSet presAssocID="{6E11848F-CF09-4FD8-BB25-129C41B51A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060DD6-5237-489A-A4AA-CA9A2C1E715E}" type="pres">
      <dgm:prSet presAssocID="{6E11848F-CF09-4FD8-BB25-129C41B51A44}" presName="negativeSpace" presStyleCnt="0"/>
      <dgm:spPr/>
    </dgm:pt>
    <dgm:pt modelId="{ECF0A564-DB09-43B1-BFE0-F437E1BEE807}" type="pres">
      <dgm:prSet presAssocID="{6E11848F-CF09-4FD8-BB25-129C41B51A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106601-5DB0-4AF8-B6AD-68E816DEFE54}" type="presOf" srcId="{61C89B4A-FB48-44C2-AA89-75324519D4C4}" destId="{ECF0A564-DB09-43B1-BFE0-F437E1BEE807}" srcOrd="0" destOrd="0" presId="urn:microsoft.com/office/officeart/2005/8/layout/list1"/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180DC032-5493-4E7D-AFA8-1EB834EF2165}" type="presOf" srcId="{047751AD-9CBD-4694-9976-F910EFE50DE4}" destId="{ECF0A564-DB09-43B1-BFE0-F437E1BEE807}" srcOrd="0" destOrd="1" presId="urn:microsoft.com/office/officeart/2005/8/layout/list1"/>
    <dgm:cxn modelId="{58366836-BB55-4FED-92A4-35F59B3AA649}" type="presOf" srcId="{7A471971-594B-4912-8899-01AFB3C76FC7}" destId="{6A70EDD7-379A-478F-8BFC-60A7F4DE9096}" srcOrd="0" destOrd="1" presId="urn:microsoft.com/office/officeart/2005/8/layout/list1"/>
    <dgm:cxn modelId="{82859B38-FFE1-4B53-ADA7-2621BC52A018}" srcId="{6E11848F-CF09-4FD8-BB25-129C41B51A44}" destId="{047751AD-9CBD-4694-9976-F910EFE50DE4}" srcOrd="1" destOrd="0" parTransId="{5F0BDB16-AA0F-472D-86AF-9462CAB7EC2D}" sibTransId="{24EB5AB2-FCC4-46E9-BD5B-C352C8CD8A7C}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FF92A463-130D-4EF7-87BA-C8B061876CB8}" type="presOf" srcId="{EC6C1DE5-E722-4058-92DF-4747F25B5576}" destId="{6A70EDD7-379A-478F-8BFC-60A7F4DE9096}" srcOrd="0" destOrd="2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D9315A4A-B29F-48C4-B484-62DF86DCD752}" type="presOf" srcId="{057715B0-9F65-4844-A0B0-4C2C1A03BC39}" destId="{9FB33EF6-4D75-40CE-9F7A-E145C8978921}" srcOrd="0" destOrd="1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9BB7617B-7D1E-49DF-80A1-518C213D64FD}" srcId="{6E11848F-CF09-4FD8-BB25-129C41B51A44}" destId="{61C89B4A-FB48-44C2-AA89-75324519D4C4}" srcOrd="0" destOrd="0" parTransId="{1B1C17BF-0414-471C-9CCC-9EB8E319FCB8}" sibTransId="{D53226A1-3403-41F3-9DD0-E078C4CA43D4}"/>
    <dgm:cxn modelId="{3604C77C-405E-4134-930D-54428CDDC2BC}" srcId="{1874A3F0-2915-408A-9287-27CCA5413FC6}" destId="{EC6C1DE5-E722-4058-92DF-4747F25B5576}" srcOrd="2" destOrd="0" parTransId="{D490BD37-24D1-48F5-A40B-430A0ADC590B}" sibTransId="{519CA9F8-8BA3-4895-8E9D-5FBE7FED7714}"/>
    <dgm:cxn modelId="{F25D1E96-28B1-4BFC-9204-E9D4F2D62E75}" srcId="{1874A3F0-2915-408A-9287-27CCA5413FC6}" destId="{817300D8-912E-43D3-A19C-54F169B50D71}" srcOrd="0" destOrd="0" parTransId="{CD8826F4-AEAA-4D83-AE78-4E778153D297}" sibTransId="{E1172640-541B-4ACF-ADAD-4827FEE67B91}"/>
    <dgm:cxn modelId="{5DB603B2-A383-4692-BAF5-C2AF0D642BC6}" type="presOf" srcId="{817300D8-912E-43D3-A19C-54F169B50D71}" destId="{6A70EDD7-379A-478F-8BFC-60A7F4DE9096}" srcOrd="0" destOrd="0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FFBC18BE-AD2E-4D27-8F65-D863A625AF87}" srcId="{E7CFCFF8-7551-4E86-A2AF-312A0F90CB9B}" destId="{6E11848F-CF09-4FD8-BB25-129C41B51A44}" srcOrd="2" destOrd="0" parTransId="{8D927546-CB9E-4380-B906-229E51F6631C}" sibTransId="{1DA50FCB-C492-43BB-B1E0-189AE73672DF}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072159DA-CE09-4EFF-8A6E-6BCDDC8B54A0}" srcId="{3FB67F97-018A-45D8-931C-B106F7D03030}" destId="{057715B0-9F65-4844-A0B0-4C2C1A03BC39}" srcOrd="1" destOrd="0" parTransId="{12206EC5-C9D5-4B88-B3D5-E40DAF1D4863}" sibTransId="{FFF7797F-1D8E-4D56-B8F9-79773CD72FD5}"/>
    <dgm:cxn modelId="{4B4FB5E0-CB33-4E59-BB78-2EA09C3B9935}" srcId="{1874A3F0-2915-408A-9287-27CCA5413FC6}" destId="{7A471971-594B-4912-8899-01AFB3C76FC7}" srcOrd="1" destOrd="0" parTransId="{B38E4C57-54D5-41A2-97DD-630CF2E54F20}" sibTransId="{2B0C5B4A-63C6-41D9-BA33-F1659528B815}"/>
    <dgm:cxn modelId="{D14BF6E2-8E94-4B6F-9E72-5895864D4BD0}" type="presOf" srcId="{6E11848F-CF09-4FD8-BB25-129C41B51A44}" destId="{7A0914D2-0245-4B29-B1A3-D7EFEE5D52DC}" srcOrd="0" destOrd="0" presId="urn:microsoft.com/office/officeart/2005/8/layout/list1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9CCB97FA-6119-44A1-A470-B4B3EDAF564F}" type="presOf" srcId="{6E11848F-CF09-4FD8-BB25-129C41B51A44}" destId="{8A5CD432-5081-4333-9EA5-F8A115B08496}" srcOrd="1" destOrd="0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  <dgm:cxn modelId="{05A46E32-03A8-488C-AF29-DC73E9CF78A2}" type="presParOf" srcId="{A392A516-E21D-44DF-A84F-9168281ADF18}" destId="{74E8444B-6439-4C40-9EA0-EE4EA40A0212}" srcOrd="7" destOrd="0" presId="urn:microsoft.com/office/officeart/2005/8/layout/list1"/>
    <dgm:cxn modelId="{61A8B10F-52FA-4EEC-BAB9-640C78FEF87B}" type="presParOf" srcId="{A392A516-E21D-44DF-A84F-9168281ADF18}" destId="{49544D97-B118-4A9D-B853-DBD2F1476ECA}" srcOrd="8" destOrd="0" presId="urn:microsoft.com/office/officeart/2005/8/layout/list1"/>
    <dgm:cxn modelId="{6F4975B2-2BE1-4480-A23F-8994D362738B}" type="presParOf" srcId="{49544D97-B118-4A9D-B853-DBD2F1476ECA}" destId="{7A0914D2-0245-4B29-B1A3-D7EFEE5D52DC}" srcOrd="0" destOrd="0" presId="urn:microsoft.com/office/officeart/2005/8/layout/list1"/>
    <dgm:cxn modelId="{AE982336-6366-4117-8CE2-85378760A510}" type="presParOf" srcId="{49544D97-B118-4A9D-B853-DBD2F1476ECA}" destId="{8A5CD432-5081-4333-9EA5-F8A115B08496}" srcOrd="1" destOrd="0" presId="urn:microsoft.com/office/officeart/2005/8/layout/list1"/>
    <dgm:cxn modelId="{AC15968F-96B7-467D-A371-09A6B86CD1C2}" type="presParOf" srcId="{A392A516-E21D-44DF-A84F-9168281ADF18}" destId="{EB060DD6-5237-489A-A4AA-CA9A2C1E715E}" srcOrd="9" destOrd="0" presId="urn:microsoft.com/office/officeart/2005/8/layout/list1"/>
    <dgm:cxn modelId="{F3FEEACD-EF44-4E20-8187-EE8F46A18572}" type="presParOf" srcId="{A392A516-E21D-44DF-A84F-9168281ADF18}" destId="{ECF0A564-DB09-43B1-BFE0-F437E1BEE8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056D3E-F105-4329-A000-1C247DEE688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65E58E-18F7-4758-832D-FD08FE8D5F6F}">
      <dgm:prSet/>
      <dgm:spPr/>
      <dgm:t>
        <a:bodyPr/>
        <a:lstStyle/>
        <a:p>
          <a:r>
            <a:rPr lang="en-US" b="1" i="0" baseline="0"/>
            <a:t>Start a New Django Project:</a:t>
          </a:r>
          <a:endParaRPr lang="en-US"/>
        </a:p>
      </dgm:t>
    </dgm:pt>
    <dgm:pt modelId="{DBD34EF7-AF3D-4052-BF80-C23C682A28FB}" type="parTrans" cxnId="{F55AECD9-9119-4080-91E9-9489BE87AE2B}">
      <dgm:prSet/>
      <dgm:spPr/>
      <dgm:t>
        <a:bodyPr/>
        <a:lstStyle/>
        <a:p>
          <a:endParaRPr lang="en-US"/>
        </a:p>
      </dgm:t>
    </dgm:pt>
    <dgm:pt modelId="{454925CE-6B9F-4B44-8739-F67B59D5602D}" type="sibTrans" cxnId="{F55AECD9-9119-4080-91E9-9489BE87AE2B}">
      <dgm:prSet/>
      <dgm:spPr/>
      <dgm:t>
        <a:bodyPr/>
        <a:lstStyle/>
        <a:p>
          <a:endParaRPr lang="en-US"/>
        </a:p>
      </dgm:t>
    </dgm:pt>
    <dgm:pt modelId="{86A0662F-5129-44FF-AFF0-877D41B6C047}">
      <dgm:prSet/>
      <dgm:spPr/>
      <dgm:t>
        <a:bodyPr/>
        <a:lstStyle/>
        <a:p>
          <a:r>
            <a:rPr lang="en-US" b="0" i="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django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-admin </a:t>
          </a:r>
          <a:r>
            <a:rPr lang="en-US" b="0" i="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startproject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 blog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9C171B5-C890-4F73-A1F6-7DE7F6C09ACE}" type="parTrans" cxnId="{1872F7E2-81B6-443C-A26A-A810A5675055}">
      <dgm:prSet/>
      <dgm:spPr/>
      <dgm:t>
        <a:bodyPr/>
        <a:lstStyle/>
        <a:p>
          <a:endParaRPr lang="en-US"/>
        </a:p>
      </dgm:t>
    </dgm:pt>
    <dgm:pt modelId="{F1212BED-39B2-4FEC-B289-42FDF6C43B3B}" type="sibTrans" cxnId="{1872F7E2-81B6-443C-A26A-A810A5675055}">
      <dgm:prSet/>
      <dgm:spPr/>
      <dgm:t>
        <a:bodyPr/>
        <a:lstStyle/>
        <a:p>
          <a:endParaRPr lang="en-US"/>
        </a:p>
      </dgm:t>
    </dgm:pt>
    <dgm:pt modelId="{F0D952FD-E6F4-4743-944F-309A8B51582F}">
      <dgm:prSet/>
      <dgm:spPr/>
      <dgm:t>
        <a:bodyPr/>
        <a:lstStyle/>
        <a:p>
          <a:r>
            <a:rPr lang="en-US" b="0" dirty="0"/>
            <a:t>Navigate into your project: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cd blog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0DCE72A-1AE8-4AE1-BD63-DAE3348E847B}" type="parTrans" cxnId="{94425C49-1B3B-4D14-B260-4111E1C8A197}">
      <dgm:prSet/>
      <dgm:spPr/>
      <dgm:t>
        <a:bodyPr/>
        <a:lstStyle/>
        <a:p>
          <a:endParaRPr lang="en-US"/>
        </a:p>
      </dgm:t>
    </dgm:pt>
    <dgm:pt modelId="{8372515A-70DB-4D6E-8B8E-8AE5D52D11DA}" type="sibTrans" cxnId="{94425C49-1B3B-4D14-B260-4111E1C8A197}">
      <dgm:prSet/>
      <dgm:spPr/>
      <dgm:t>
        <a:bodyPr/>
        <a:lstStyle/>
        <a:p>
          <a:endParaRPr lang="en-US"/>
        </a:p>
      </dgm:t>
    </dgm:pt>
    <dgm:pt modelId="{98D7AD84-C73F-4ECF-962B-299EEB189498}">
      <dgm:prSet/>
      <dgm:spPr/>
      <dgm:t>
        <a:bodyPr/>
        <a:lstStyle/>
        <a:p>
          <a:r>
            <a:rPr lang="en-US" b="1" i="0" baseline="0"/>
            <a:t>Folder Structure:</a:t>
          </a:r>
          <a:endParaRPr lang="en-US"/>
        </a:p>
      </dgm:t>
    </dgm:pt>
    <dgm:pt modelId="{1378368D-9292-4FBF-92E3-99CB96FC51F7}" type="parTrans" cxnId="{2E99E4D6-526E-40C8-AED0-AAA71F54C777}">
      <dgm:prSet/>
      <dgm:spPr/>
      <dgm:t>
        <a:bodyPr/>
        <a:lstStyle/>
        <a:p>
          <a:endParaRPr lang="en-US"/>
        </a:p>
      </dgm:t>
    </dgm:pt>
    <dgm:pt modelId="{551771B6-1348-4F68-B665-CAABC1947BC8}" type="sibTrans" cxnId="{2E99E4D6-526E-40C8-AED0-AAA71F54C777}">
      <dgm:prSet/>
      <dgm:spPr/>
      <dgm:t>
        <a:bodyPr/>
        <a:lstStyle/>
        <a:p>
          <a:endParaRPr lang="en-US"/>
        </a:p>
      </dgm:t>
    </dgm:pt>
    <dgm:pt modelId="{B4657273-3FEA-44DD-A755-18A57C3C85A2}">
      <dgm:prSet/>
      <dgm:spPr/>
      <dgm:t>
        <a:bodyPr/>
        <a:lstStyle/>
        <a:p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manage.py</a:t>
          </a:r>
          <a:r>
            <a:rPr lang="en-US" b="0" dirty="0"/>
            <a:t>: Command-line utility</a:t>
          </a:r>
          <a:endParaRPr lang="en-US" dirty="0"/>
        </a:p>
      </dgm:t>
    </dgm:pt>
    <dgm:pt modelId="{4D54D3C3-5B9C-4DA0-8BFE-15511CA22223}" type="parTrans" cxnId="{CF5D1A11-FBF2-42C7-B73E-BF2FCEA14D00}">
      <dgm:prSet/>
      <dgm:spPr/>
      <dgm:t>
        <a:bodyPr/>
        <a:lstStyle/>
        <a:p>
          <a:endParaRPr lang="en-US"/>
        </a:p>
      </dgm:t>
    </dgm:pt>
    <dgm:pt modelId="{415986EA-6312-4CE3-AD32-1C54F9F0FAF3}" type="sibTrans" cxnId="{CF5D1A11-FBF2-42C7-B73E-BF2FCEA14D00}">
      <dgm:prSet/>
      <dgm:spPr/>
      <dgm:t>
        <a:bodyPr/>
        <a:lstStyle/>
        <a:p>
          <a:endParaRPr lang="en-US"/>
        </a:p>
      </dgm:t>
    </dgm:pt>
    <dgm:pt modelId="{BBFC2CE0-34E5-4578-8FE6-D6D1673A4772}">
      <dgm:prSet/>
      <dgm:spPr/>
      <dgm:t>
        <a:bodyPr/>
        <a:lstStyle/>
        <a:p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/blog</a:t>
          </a:r>
          <a:r>
            <a:rPr lang="en-US" b="0" dirty="0"/>
            <a:t>: Main project folder with settings</a:t>
          </a:r>
          <a:endParaRPr lang="en-US" dirty="0"/>
        </a:p>
      </dgm:t>
    </dgm:pt>
    <dgm:pt modelId="{B7EA3278-F9C4-4FE4-B1BA-ABECEC97E87C}" type="parTrans" cxnId="{D0BF9CC5-E03E-453A-B020-9F09EB4DB332}">
      <dgm:prSet/>
      <dgm:spPr/>
      <dgm:t>
        <a:bodyPr/>
        <a:lstStyle/>
        <a:p>
          <a:endParaRPr lang="en-US"/>
        </a:p>
      </dgm:t>
    </dgm:pt>
    <dgm:pt modelId="{98ACA710-7315-4261-9E1A-6B1AF555E912}" type="sibTrans" cxnId="{D0BF9CC5-E03E-453A-B020-9F09EB4DB332}">
      <dgm:prSet/>
      <dgm:spPr/>
      <dgm:t>
        <a:bodyPr/>
        <a:lstStyle/>
        <a:p>
          <a:endParaRPr lang="en-US"/>
        </a:p>
      </dgm:t>
    </dgm:pt>
    <dgm:pt modelId="{F809E601-475C-4C98-8A40-48BC8DF3AAAA}">
      <dgm:prSet/>
      <dgm:spPr/>
      <dgm:t>
        <a:bodyPr/>
        <a:lstStyle/>
        <a:p>
          <a:r>
            <a:rPr lang="en-US" b="1" i="0" baseline="0"/>
            <a:t>Running the Development Server:</a:t>
          </a:r>
          <a:endParaRPr lang="en-US"/>
        </a:p>
      </dgm:t>
    </dgm:pt>
    <dgm:pt modelId="{0522FBCE-5797-4750-A22F-699C9BAE6016}" type="parTrans" cxnId="{78591E3A-5210-49DC-A107-CFADF9B1017C}">
      <dgm:prSet/>
      <dgm:spPr/>
      <dgm:t>
        <a:bodyPr/>
        <a:lstStyle/>
        <a:p>
          <a:endParaRPr lang="en-US"/>
        </a:p>
      </dgm:t>
    </dgm:pt>
    <dgm:pt modelId="{B97848FB-B796-4335-A5D4-9202748F1DFF}" type="sibTrans" cxnId="{78591E3A-5210-49DC-A107-CFADF9B1017C}">
      <dgm:prSet/>
      <dgm:spPr/>
      <dgm:t>
        <a:bodyPr/>
        <a:lstStyle/>
        <a:p>
          <a:endParaRPr lang="en-US"/>
        </a:p>
      </dgm:t>
    </dgm:pt>
    <dgm:pt modelId="{48F9FA79-CBD1-4D1B-9EA2-25E5D97A9609}">
      <dgm:prSet/>
      <dgm:spPr/>
      <dgm:t>
        <a:bodyPr/>
        <a:lstStyle/>
        <a:p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python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manage</a:t>
          </a:r>
          <a:r>
            <a:rPr lang="en-US" b="0" i="0" baseline="0" dirty="0">
              <a:latin typeface="Courier New" panose="02070309020205020404" pitchFamily="49" charset="0"/>
              <a:cs typeface="Courier New" panose="02070309020205020404" pitchFamily="49" charset="0"/>
            </a:rPr>
            <a:t>.py </a:t>
          </a:r>
          <a:r>
            <a:rPr lang="en-US" b="0" i="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runserver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A09477E-BB48-4660-A324-93BC6EA7BC1E}" type="parTrans" cxnId="{42B4BD62-3B71-4E36-B6F3-AD3F53F4A079}">
      <dgm:prSet/>
      <dgm:spPr/>
      <dgm:t>
        <a:bodyPr/>
        <a:lstStyle/>
        <a:p>
          <a:endParaRPr lang="en-US"/>
        </a:p>
      </dgm:t>
    </dgm:pt>
    <dgm:pt modelId="{B10CB7C9-99AE-4CB6-B5CA-A27620E162F6}" type="sibTrans" cxnId="{42B4BD62-3B71-4E36-B6F3-AD3F53F4A079}">
      <dgm:prSet/>
      <dgm:spPr/>
      <dgm:t>
        <a:bodyPr/>
        <a:lstStyle/>
        <a:p>
          <a:endParaRPr lang="en-US"/>
        </a:p>
      </dgm:t>
    </dgm:pt>
    <dgm:pt modelId="{ACAAE566-5E1A-4E82-8698-30F215C8F9D6}">
      <dgm:prSet/>
      <dgm:spPr/>
      <dgm:t>
        <a:bodyPr/>
        <a:lstStyle/>
        <a:p>
          <a:r>
            <a:rPr lang="en-US" b="0" dirty="0"/>
            <a:t>Open browser and go to: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http://127.0.0.1:8000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CF89AB4-BE66-459F-B427-48646934A386}" type="parTrans" cxnId="{70BEED08-2228-4569-8251-0309E27788A7}">
      <dgm:prSet/>
      <dgm:spPr/>
      <dgm:t>
        <a:bodyPr/>
        <a:lstStyle/>
        <a:p>
          <a:endParaRPr lang="en-US"/>
        </a:p>
      </dgm:t>
    </dgm:pt>
    <dgm:pt modelId="{581A6703-48ED-4879-8863-C9E96EFBC082}" type="sibTrans" cxnId="{70BEED08-2228-4569-8251-0309E27788A7}">
      <dgm:prSet/>
      <dgm:spPr/>
      <dgm:t>
        <a:bodyPr/>
        <a:lstStyle/>
        <a:p>
          <a:endParaRPr lang="en-US"/>
        </a:p>
      </dgm:t>
    </dgm:pt>
    <dgm:pt modelId="{B5B9A546-B23B-475D-8C80-001F7EA7DE67}" type="pres">
      <dgm:prSet presAssocID="{1D056D3E-F105-4329-A000-1C247DEE688E}" presName="linear" presStyleCnt="0">
        <dgm:presLayoutVars>
          <dgm:dir/>
          <dgm:animLvl val="lvl"/>
          <dgm:resizeHandles val="exact"/>
        </dgm:presLayoutVars>
      </dgm:prSet>
      <dgm:spPr/>
    </dgm:pt>
    <dgm:pt modelId="{74BBA1F8-7668-4D8F-9A72-C8DFC235624A}" type="pres">
      <dgm:prSet presAssocID="{1665E58E-18F7-4758-832D-FD08FE8D5F6F}" presName="parentLin" presStyleCnt="0"/>
      <dgm:spPr/>
    </dgm:pt>
    <dgm:pt modelId="{13703ED4-FDDB-4F84-99E2-B8B325845CA5}" type="pres">
      <dgm:prSet presAssocID="{1665E58E-18F7-4758-832D-FD08FE8D5F6F}" presName="parentLeftMargin" presStyleLbl="node1" presStyleIdx="0" presStyleCnt="3"/>
      <dgm:spPr/>
    </dgm:pt>
    <dgm:pt modelId="{F6697830-DB23-4880-873A-BBB9E17F546E}" type="pres">
      <dgm:prSet presAssocID="{1665E58E-18F7-4758-832D-FD08FE8D5F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87DA2F-3592-4A46-8E97-38DD1CCC5543}" type="pres">
      <dgm:prSet presAssocID="{1665E58E-18F7-4758-832D-FD08FE8D5F6F}" presName="negativeSpace" presStyleCnt="0"/>
      <dgm:spPr/>
    </dgm:pt>
    <dgm:pt modelId="{2D589E28-A41A-47D8-83F1-E0123401459C}" type="pres">
      <dgm:prSet presAssocID="{1665E58E-18F7-4758-832D-FD08FE8D5F6F}" presName="childText" presStyleLbl="conFgAcc1" presStyleIdx="0" presStyleCnt="3">
        <dgm:presLayoutVars>
          <dgm:bulletEnabled val="1"/>
        </dgm:presLayoutVars>
      </dgm:prSet>
      <dgm:spPr/>
    </dgm:pt>
    <dgm:pt modelId="{F6398A43-9E9B-4C7A-A768-C83346F17C9E}" type="pres">
      <dgm:prSet presAssocID="{454925CE-6B9F-4B44-8739-F67B59D5602D}" presName="spaceBetweenRectangles" presStyleCnt="0"/>
      <dgm:spPr/>
    </dgm:pt>
    <dgm:pt modelId="{D4F1F51F-5FAB-4A26-A3D1-EFFA8723C7E6}" type="pres">
      <dgm:prSet presAssocID="{98D7AD84-C73F-4ECF-962B-299EEB189498}" presName="parentLin" presStyleCnt="0"/>
      <dgm:spPr/>
    </dgm:pt>
    <dgm:pt modelId="{5C2E1759-1BB5-4696-87EE-F2B11544CB9B}" type="pres">
      <dgm:prSet presAssocID="{98D7AD84-C73F-4ECF-962B-299EEB189498}" presName="parentLeftMargin" presStyleLbl="node1" presStyleIdx="0" presStyleCnt="3"/>
      <dgm:spPr/>
    </dgm:pt>
    <dgm:pt modelId="{CBE0E1CF-8BB1-4B79-8ED0-2AA6D7B3E99C}" type="pres">
      <dgm:prSet presAssocID="{98D7AD84-C73F-4ECF-962B-299EEB1894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4C781-AEC2-4BCD-B875-674ACCBA7F55}" type="pres">
      <dgm:prSet presAssocID="{98D7AD84-C73F-4ECF-962B-299EEB189498}" presName="negativeSpace" presStyleCnt="0"/>
      <dgm:spPr/>
    </dgm:pt>
    <dgm:pt modelId="{97C39540-32FB-4B26-ADA2-F2475077ABB8}" type="pres">
      <dgm:prSet presAssocID="{98D7AD84-C73F-4ECF-962B-299EEB189498}" presName="childText" presStyleLbl="conFgAcc1" presStyleIdx="1" presStyleCnt="3">
        <dgm:presLayoutVars>
          <dgm:bulletEnabled val="1"/>
        </dgm:presLayoutVars>
      </dgm:prSet>
      <dgm:spPr/>
    </dgm:pt>
    <dgm:pt modelId="{DD501C19-1CF0-4C84-8A69-7C0616F73A66}" type="pres">
      <dgm:prSet presAssocID="{551771B6-1348-4F68-B665-CAABC1947BC8}" presName="spaceBetweenRectangles" presStyleCnt="0"/>
      <dgm:spPr/>
    </dgm:pt>
    <dgm:pt modelId="{99B0EAD5-12F6-4F35-A448-AB365429D5E2}" type="pres">
      <dgm:prSet presAssocID="{F809E601-475C-4C98-8A40-48BC8DF3AAAA}" presName="parentLin" presStyleCnt="0"/>
      <dgm:spPr/>
    </dgm:pt>
    <dgm:pt modelId="{9B574AA7-CC85-4886-ADB8-B0968C32F806}" type="pres">
      <dgm:prSet presAssocID="{F809E601-475C-4C98-8A40-48BC8DF3AAAA}" presName="parentLeftMargin" presStyleLbl="node1" presStyleIdx="1" presStyleCnt="3"/>
      <dgm:spPr/>
    </dgm:pt>
    <dgm:pt modelId="{458A42EF-4907-44F9-AB23-B8636E0A9234}" type="pres">
      <dgm:prSet presAssocID="{F809E601-475C-4C98-8A40-48BC8DF3AA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75F4239-489A-4CD5-9EE4-004063A86F8C}" type="pres">
      <dgm:prSet presAssocID="{F809E601-475C-4C98-8A40-48BC8DF3AAAA}" presName="negativeSpace" presStyleCnt="0"/>
      <dgm:spPr/>
    </dgm:pt>
    <dgm:pt modelId="{DDF6238F-DC10-4DDE-AE71-A8145221E085}" type="pres">
      <dgm:prSet presAssocID="{F809E601-475C-4C98-8A40-48BC8DF3AA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28DB02-A7BA-4D09-AF93-60A8034FD3B8}" type="presOf" srcId="{F809E601-475C-4C98-8A40-48BC8DF3AAAA}" destId="{458A42EF-4907-44F9-AB23-B8636E0A9234}" srcOrd="1" destOrd="0" presId="urn:microsoft.com/office/officeart/2005/8/layout/list1"/>
    <dgm:cxn modelId="{70BEED08-2228-4569-8251-0309E27788A7}" srcId="{F809E601-475C-4C98-8A40-48BC8DF3AAAA}" destId="{ACAAE566-5E1A-4E82-8698-30F215C8F9D6}" srcOrd="1" destOrd="0" parTransId="{DCF89AB4-BE66-459F-B427-48646934A386}" sibTransId="{581A6703-48ED-4879-8863-C9E96EFBC082}"/>
    <dgm:cxn modelId="{CF5D1A11-FBF2-42C7-B73E-BF2FCEA14D00}" srcId="{98D7AD84-C73F-4ECF-962B-299EEB189498}" destId="{B4657273-3FEA-44DD-A755-18A57C3C85A2}" srcOrd="0" destOrd="0" parTransId="{4D54D3C3-5B9C-4DA0-8BFE-15511CA22223}" sibTransId="{415986EA-6312-4CE3-AD32-1C54F9F0FAF3}"/>
    <dgm:cxn modelId="{145ADC2D-AF88-4632-A679-5972737427CA}" type="presOf" srcId="{98D7AD84-C73F-4ECF-962B-299EEB189498}" destId="{CBE0E1CF-8BB1-4B79-8ED0-2AA6D7B3E99C}" srcOrd="1" destOrd="0" presId="urn:microsoft.com/office/officeart/2005/8/layout/list1"/>
    <dgm:cxn modelId="{78591E3A-5210-49DC-A107-CFADF9B1017C}" srcId="{1D056D3E-F105-4329-A000-1C247DEE688E}" destId="{F809E601-475C-4C98-8A40-48BC8DF3AAAA}" srcOrd="2" destOrd="0" parTransId="{0522FBCE-5797-4750-A22F-699C9BAE6016}" sibTransId="{B97848FB-B796-4335-A5D4-9202748F1DFF}"/>
    <dgm:cxn modelId="{42B4BD62-3B71-4E36-B6F3-AD3F53F4A079}" srcId="{F809E601-475C-4C98-8A40-48BC8DF3AAAA}" destId="{48F9FA79-CBD1-4D1B-9EA2-25E5D97A9609}" srcOrd="0" destOrd="0" parTransId="{6A09477E-BB48-4660-A324-93BC6EA7BC1E}" sibTransId="{B10CB7C9-99AE-4CB6-B5CA-A27620E162F6}"/>
    <dgm:cxn modelId="{94425C49-1B3B-4D14-B260-4111E1C8A197}" srcId="{1665E58E-18F7-4758-832D-FD08FE8D5F6F}" destId="{F0D952FD-E6F4-4743-944F-309A8B51582F}" srcOrd="1" destOrd="0" parTransId="{90DCE72A-1AE8-4AE1-BD63-DAE3348E847B}" sibTransId="{8372515A-70DB-4D6E-8B8E-8AE5D52D11DA}"/>
    <dgm:cxn modelId="{6B86EC56-ED78-4514-8B87-A88DD6843538}" type="presOf" srcId="{ACAAE566-5E1A-4E82-8698-30F215C8F9D6}" destId="{DDF6238F-DC10-4DDE-AE71-A8145221E085}" srcOrd="0" destOrd="1" presId="urn:microsoft.com/office/officeart/2005/8/layout/list1"/>
    <dgm:cxn modelId="{04F73F57-7B25-454A-A34A-A135320CC88B}" type="presOf" srcId="{BBFC2CE0-34E5-4578-8FE6-D6D1673A4772}" destId="{97C39540-32FB-4B26-ADA2-F2475077ABB8}" srcOrd="0" destOrd="1" presId="urn:microsoft.com/office/officeart/2005/8/layout/list1"/>
    <dgm:cxn modelId="{6F4DCC89-74A4-471F-99EA-6F9F160544FE}" type="presOf" srcId="{1D056D3E-F105-4329-A000-1C247DEE688E}" destId="{B5B9A546-B23B-475D-8C80-001F7EA7DE67}" srcOrd="0" destOrd="0" presId="urn:microsoft.com/office/officeart/2005/8/layout/list1"/>
    <dgm:cxn modelId="{A7574B8E-15FC-4A8E-9BE4-FD48F59062E7}" type="presOf" srcId="{1665E58E-18F7-4758-832D-FD08FE8D5F6F}" destId="{13703ED4-FDDB-4F84-99E2-B8B325845CA5}" srcOrd="0" destOrd="0" presId="urn:microsoft.com/office/officeart/2005/8/layout/list1"/>
    <dgm:cxn modelId="{3EE90290-FDFB-46CC-BF0B-C19E2BA9610A}" type="presOf" srcId="{F0D952FD-E6F4-4743-944F-309A8B51582F}" destId="{2D589E28-A41A-47D8-83F1-E0123401459C}" srcOrd="0" destOrd="1" presId="urn:microsoft.com/office/officeart/2005/8/layout/list1"/>
    <dgm:cxn modelId="{5A2F5B96-5EAE-49C6-8E0B-08101286834F}" type="presOf" srcId="{98D7AD84-C73F-4ECF-962B-299EEB189498}" destId="{5C2E1759-1BB5-4696-87EE-F2B11544CB9B}" srcOrd="0" destOrd="0" presId="urn:microsoft.com/office/officeart/2005/8/layout/list1"/>
    <dgm:cxn modelId="{0DF43CAE-1955-4FF7-AF22-CD87A6AC3F8E}" type="presOf" srcId="{48F9FA79-CBD1-4D1B-9EA2-25E5D97A9609}" destId="{DDF6238F-DC10-4DDE-AE71-A8145221E085}" srcOrd="0" destOrd="0" presId="urn:microsoft.com/office/officeart/2005/8/layout/list1"/>
    <dgm:cxn modelId="{D0BF9CC5-E03E-453A-B020-9F09EB4DB332}" srcId="{98D7AD84-C73F-4ECF-962B-299EEB189498}" destId="{BBFC2CE0-34E5-4578-8FE6-D6D1673A4772}" srcOrd="1" destOrd="0" parTransId="{B7EA3278-F9C4-4FE4-B1BA-ABECEC97E87C}" sibTransId="{98ACA710-7315-4261-9E1A-6B1AF555E912}"/>
    <dgm:cxn modelId="{5B384FC8-67E8-4720-A4E0-AE14A0C02237}" type="presOf" srcId="{1665E58E-18F7-4758-832D-FD08FE8D5F6F}" destId="{F6697830-DB23-4880-873A-BBB9E17F546E}" srcOrd="1" destOrd="0" presId="urn:microsoft.com/office/officeart/2005/8/layout/list1"/>
    <dgm:cxn modelId="{FCF168D2-67E8-4DEC-8D23-75BCA2BEA443}" type="presOf" srcId="{F809E601-475C-4C98-8A40-48BC8DF3AAAA}" destId="{9B574AA7-CC85-4886-ADB8-B0968C32F806}" srcOrd="0" destOrd="0" presId="urn:microsoft.com/office/officeart/2005/8/layout/list1"/>
    <dgm:cxn modelId="{2E99E4D6-526E-40C8-AED0-AAA71F54C777}" srcId="{1D056D3E-F105-4329-A000-1C247DEE688E}" destId="{98D7AD84-C73F-4ECF-962B-299EEB189498}" srcOrd="1" destOrd="0" parTransId="{1378368D-9292-4FBF-92E3-99CB96FC51F7}" sibTransId="{551771B6-1348-4F68-B665-CAABC1947BC8}"/>
    <dgm:cxn modelId="{BAE9BFD7-F12E-4848-BA5F-A0812277933E}" type="presOf" srcId="{B4657273-3FEA-44DD-A755-18A57C3C85A2}" destId="{97C39540-32FB-4B26-ADA2-F2475077ABB8}" srcOrd="0" destOrd="0" presId="urn:microsoft.com/office/officeart/2005/8/layout/list1"/>
    <dgm:cxn modelId="{AEA83CD8-3999-4038-8123-01DD399F8C41}" type="presOf" srcId="{86A0662F-5129-44FF-AFF0-877D41B6C047}" destId="{2D589E28-A41A-47D8-83F1-E0123401459C}" srcOrd="0" destOrd="0" presId="urn:microsoft.com/office/officeart/2005/8/layout/list1"/>
    <dgm:cxn modelId="{F55AECD9-9119-4080-91E9-9489BE87AE2B}" srcId="{1D056D3E-F105-4329-A000-1C247DEE688E}" destId="{1665E58E-18F7-4758-832D-FD08FE8D5F6F}" srcOrd="0" destOrd="0" parTransId="{DBD34EF7-AF3D-4052-BF80-C23C682A28FB}" sibTransId="{454925CE-6B9F-4B44-8739-F67B59D5602D}"/>
    <dgm:cxn modelId="{1872F7E2-81B6-443C-A26A-A810A5675055}" srcId="{1665E58E-18F7-4758-832D-FD08FE8D5F6F}" destId="{86A0662F-5129-44FF-AFF0-877D41B6C047}" srcOrd="0" destOrd="0" parTransId="{09C171B5-C890-4F73-A1F6-7DE7F6C09ACE}" sibTransId="{F1212BED-39B2-4FEC-B289-42FDF6C43B3B}"/>
    <dgm:cxn modelId="{B2F5F78D-745B-4860-A48E-C30A25CD2C01}" type="presParOf" srcId="{B5B9A546-B23B-475D-8C80-001F7EA7DE67}" destId="{74BBA1F8-7668-4D8F-9A72-C8DFC235624A}" srcOrd="0" destOrd="0" presId="urn:microsoft.com/office/officeart/2005/8/layout/list1"/>
    <dgm:cxn modelId="{A9F24FF4-5BF4-4BE0-B73A-1E97ACD4E43B}" type="presParOf" srcId="{74BBA1F8-7668-4D8F-9A72-C8DFC235624A}" destId="{13703ED4-FDDB-4F84-99E2-B8B325845CA5}" srcOrd="0" destOrd="0" presId="urn:microsoft.com/office/officeart/2005/8/layout/list1"/>
    <dgm:cxn modelId="{49AA183D-4A44-49F3-AA19-5387FD0DEA6A}" type="presParOf" srcId="{74BBA1F8-7668-4D8F-9A72-C8DFC235624A}" destId="{F6697830-DB23-4880-873A-BBB9E17F546E}" srcOrd="1" destOrd="0" presId="urn:microsoft.com/office/officeart/2005/8/layout/list1"/>
    <dgm:cxn modelId="{6DAE1D37-36D2-4EC1-B789-DBEDB0DB6C7C}" type="presParOf" srcId="{B5B9A546-B23B-475D-8C80-001F7EA7DE67}" destId="{6C87DA2F-3592-4A46-8E97-38DD1CCC5543}" srcOrd="1" destOrd="0" presId="urn:microsoft.com/office/officeart/2005/8/layout/list1"/>
    <dgm:cxn modelId="{D13670F0-F88A-4108-9B90-9B227B0F5456}" type="presParOf" srcId="{B5B9A546-B23B-475D-8C80-001F7EA7DE67}" destId="{2D589E28-A41A-47D8-83F1-E0123401459C}" srcOrd="2" destOrd="0" presId="urn:microsoft.com/office/officeart/2005/8/layout/list1"/>
    <dgm:cxn modelId="{32A6DAAB-F34C-425D-8430-F8F70011DE9F}" type="presParOf" srcId="{B5B9A546-B23B-475D-8C80-001F7EA7DE67}" destId="{F6398A43-9E9B-4C7A-A768-C83346F17C9E}" srcOrd="3" destOrd="0" presId="urn:microsoft.com/office/officeart/2005/8/layout/list1"/>
    <dgm:cxn modelId="{3FB67CE5-C081-4943-B50A-601890E75FEA}" type="presParOf" srcId="{B5B9A546-B23B-475D-8C80-001F7EA7DE67}" destId="{D4F1F51F-5FAB-4A26-A3D1-EFFA8723C7E6}" srcOrd="4" destOrd="0" presId="urn:microsoft.com/office/officeart/2005/8/layout/list1"/>
    <dgm:cxn modelId="{024E8D51-6451-4335-8330-1153D96B81E5}" type="presParOf" srcId="{D4F1F51F-5FAB-4A26-A3D1-EFFA8723C7E6}" destId="{5C2E1759-1BB5-4696-87EE-F2B11544CB9B}" srcOrd="0" destOrd="0" presId="urn:microsoft.com/office/officeart/2005/8/layout/list1"/>
    <dgm:cxn modelId="{A33E80D3-00DF-4D66-ADE5-07B7C6239850}" type="presParOf" srcId="{D4F1F51F-5FAB-4A26-A3D1-EFFA8723C7E6}" destId="{CBE0E1CF-8BB1-4B79-8ED0-2AA6D7B3E99C}" srcOrd="1" destOrd="0" presId="urn:microsoft.com/office/officeart/2005/8/layout/list1"/>
    <dgm:cxn modelId="{94D904C5-C26C-4D80-91E8-0BC5D09D269A}" type="presParOf" srcId="{B5B9A546-B23B-475D-8C80-001F7EA7DE67}" destId="{2474C781-AEC2-4BCD-B875-674ACCBA7F55}" srcOrd="5" destOrd="0" presId="urn:microsoft.com/office/officeart/2005/8/layout/list1"/>
    <dgm:cxn modelId="{23B18CF6-417E-42AC-B0CA-7606982768F9}" type="presParOf" srcId="{B5B9A546-B23B-475D-8C80-001F7EA7DE67}" destId="{97C39540-32FB-4B26-ADA2-F2475077ABB8}" srcOrd="6" destOrd="0" presId="urn:microsoft.com/office/officeart/2005/8/layout/list1"/>
    <dgm:cxn modelId="{74F0DE1D-BFD7-4434-BE10-762BEE99E985}" type="presParOf" srcId="{B5B9A546-B23B-475D-8C80-001F7EA7DE67}" destId="{DD501C19-1CF0-4C84-8A69-7C0616F73A66}" srcOrd="7" destOrd="0" presId="urn:microsoft.com/office/officeart/2005/8/layout/list1"/>
    <dgm:cxn modelId="{5310491D-F86E-4A7D-9987-E4005263023A}" type="presParOf" srcId="{B5B9A546-B23B-475D-8C80-001F7EA7DE67}" destId="{99B0EAD5-12F6-4F35-A448-AB365429D5E2}" srcOrd="8" destOrd="0" presId="urn:microsoft.com/office/officeart/2005/8/layout/list1"/>
    <dgm:cxn modelId="{BDDBFEAB-B269-4CE2-9C98-8A1E37DCB5A3}" type="presParOf" srcId="{99B0EAD5-12F6-4F35-A448-AB365429D5E2}" destId="{9B574AA7-CC85-4886-ADB8-B0968C32F806}" srcOrd="0" destOrd="0" presId="urn:microsoft.com/office/officeart/2005/8/layout/list1"/>
    <dgm:cxn modelId="{2EF4DAFB-C8D4-4D5F-9031-D0E6B288664C}" type="presParOf" srcId="{99B0EAD5-12F6-4F35-A448-AB365429D5E2}" destId="{458A42EF-4907-44F9-AB23-B8636E0A9234}" srcOrd="1" destOrd="0" presId="urn:microsoft.com/office/officeart/2005/8/layout/list1"/>
    <dgm:cxn modelId="{91AF0EF4-63A6-4A5A-854B-CF471601B3F1}" type="presParOf" srcId="{B5B9A546-B23B-475D-8C80-001F7EA7DE67}" destId="{B75F4239-489A-4CD5-9EE4-004063A86F8C}" srcOrd="9" destOrd="0" presId="urn:microsoft.com/office/officeart/2005/8/layout/list1"/>
    <dgm:cxn modelId="{4ABE698C-245B-4226-B63E-C7B97C457419}" type="presParOf" srcId="{B5B9A546-B23B-475D-8C80-001F7EA7DE67}" destId="{DDF6238F-DC10-4DDE-AE71-A8145221E0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02D885-0075-449B-B12B-91EEB809678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D989B9-E103-4EA6-9854-771B7BD043BB}">
      <dgm:prSet/>
      <dgm:spPr/>
      <dgm:t>
        <a:bodyPr/>
        <a:lstStyle/>
        <a:p>
          <a:r>
            <a:rPr lang="en-US" b="1" i="0" baseline="0"/>
            <a:t>Django is Built on the MVC Pattern (Model-View-Controller)</a:t>
          </a:r>
          <a:r>
            <a:rPr lang="en-US" b="0" i="0" baseline="0"/>
            <a:t>:</a:t>
          </a:r>
          <a:endParaRPr lang="en-US"/>
        </a:p>
      </dgm:t>
    </dgm:pt>
    <dgm:pt modelId="{9CEE8C09-89D5-419C-B5AA-8D5BF0116263}" type="parTrans" cxnId="{FF182E20-FF23-40C8-B95B-2B01932B977C}">
      <dgm:prSet/>
      <dgm:spPr/>
      <dgm:t>
        <a:bodyPr/>
        <a:lstStyle/>
        <a:p>
          <a:endParaRPr lang="en-US"/>
        </a:p>
      </dgm:t>
    </dgm:pt>
    <dgm:pt modelId="{F7A517B9-C5F0-43EC-A18E-52FB484FE0E3}" type="sibTrans" cxnId="{FF182E20-FF23-40C8-B95B-2B01932B977C}">
      <dgm:prSet/>
      <dgm:spPr/>
      <dgm:t>
        <a:bodyPr/>
        <a:lstStyle/>
        <a:p>
          <a:endParaRPr lang="en-US"/>
        </a:p>
      </dgm:t>
    </dgm:pt>
    <dgm:pt modelId="{DCA4CA51-9068-4286-8C6D-0B982D26BFDF}">
      <dgm:prSet/>
      <dgm:spPr/>
      <dgm:t>
        <a:bodyPr/>
        <a:lstStyle/>
        <a:p>
          <a:r>
            <a:rPr lang="en-US" b="1" i="0" baseline="0"/>
            <a:t>Model:</a:t>
          </a:r>
          <a:r>
            <a:rPr lang="en-US" b="0" i="0" baseline="0"/>
            <a:t> Handles the database (data layer).</a:t>
          </a:r>
          <a:endParaRPr lang="en-US"/>
        </a:p>
      </dgm:t>
    </dgm:pt>
    <dgm:pt modelId="{BB949033-C931-4725-BE35-6E60AD9DE727}" type="parTrans" cxnId="{8EEC7079-9D3A-4CED-819A-56BC72128ED8}">
      <dgm:prSet/>
      <dgm:spPr/>
      <dgm:t>
        <a:bodyPr/>
        <a:lstStyle/>
        <a:p>
          <a:endParaRPr lang="en-US"/>
        </a:p>
      </dgm:t>
    </dgm:pt>
    <dgm:pt modelId="{D6B80A60-F9DA-4824-A857-E79922CEA9BA}" type="sibTrans" cxnId="{8EEC7079-9D3A-4CED-819A-56BC72128ED8}">
      <dgm:prSet/>
      <dgm:spPr/>
      <dgm:t>
        <a:bodyPr/>
        <a:lstStyle/>
        <a:p>
          <a:endParaRPr lang="en-US"/>
        </a:p>
      </dgm:t>
    </dgm:pt>
    <dgm:pt modelId="{DD11E61F-67F6-432C-8BE8-851E7E56B3DC}">
      <dgm:prSet/>
      <dgm:spPr/>
      <dgm:t>
        <a:bodyPr/>
        <a:lstStyle/>
        <a:p>
          <a:r>
            <a:rPr lang="en-US" b="1" i="0" baseline="0"/>
            <a:t>View:</a:t>
          </a:r>
          <a:r>
            <a:rPr lang="en-US" b="0" i="0" baseline="0"/>
            <a:t> Represents the presentation logic (UI).</a:t>
          </a:r>
          <a:endParaRPr lang="en-US"/>
        </a:p>
      </dgm:t>
    </dgm:pt>
    <dgm:pt modelId="{DEBFAA6E-EC82-4FF5-866E-F1799623E269}" type="parTrans" cxnId="{BEF68498-DBFE-4564-97D5-3286D0A09903}">
      <dgm:prSet/>
      <dgm:spPr/>
      <dgm:t>
        <a:bodyPr/>
        <a:lstStyle/>
        <a:p>
          <a:endParaRPr lang="en-US"/>
        </a:p>
      </dgm:t>
    </dgm:pt>
    <dgm:pt modelId="{E71425A9-455F-4029-9128-9028A9D9A9F9}" type="sibTrans" cxnId="{BEF68498-DBFE-4564-97D5-3286D0A09903}">
      <dgm:prSet/>
      <dgm:spPr/>
      <dgm:t>
        <a:bodyPr/>
        <a:lstStyle/>
        <a:p>
          <a:endParaRPr lang="en-US"/>
        </a:p>
      </dgm:t>
    </dgm:pt>
    <dgm:pt modelId="{8048E1A1-E99B-4678-863A-D8F48108C21C}">
      <dgm:prSet/>
      <dgm:spPr/>
      <dgm:t>
        <a:bodyPr/>
        <a:lstStyle/>
        <a:p>
          <a:r>
            <a:rPr lang="en-US" b="1" i="0" baseline="0"/>
            <a:t>Controller:</a:t>
          </a:r>
          <a:r>
            <a:rPr lang="en-US" b="0" i="0" baseline="0"/>
            <a:t> Controls the data flow into the model and updates the view.</a:t>
          </a:r>
          <a:endParaRPr lang="en-US"/>
        </a:p>
      </dgm:t>
    </dgm:pt>
    <dgm:pt modelId="{F4EE3E09-448C-4E2B-A1B1-AF2EA8827867}" type="parTrans" cxnId="{4417B673-171F-40CD-9FC8-288851B2B960}">
      <dgm:prSet/>
      <dgm:spPr/>
      <dgm:t>
        <a:bodyPr/>
        <a:lstStyle/>
        <a:p>
          <a:endParaRPr lang="en-US"/>
        </a:p>
      </dgm:t>
    </dgm:pt>
    <dgm:pt modelId="{AB023DEC-0BC0-43A6-9BB5-3B56367514F8}" type="sibTrans" cxnId="{4417B673-171F-40CD-9FC8-288851B2B960}">
      <dgm:prSet/>
      <dgm:spPr/>
      <dgm:t>
        <a:bodyPr/>
        <a:lstStyle/>
        <a:p>
          <a:endParaRPr lang="en-US"/>
        </a:p>
      </dgm:t>
    </dgm:pt>
    <dgm:pt modelId="{742CEF68-D39E-4E5B-9DAD-765033E4C34E}">
      <dgm:prSet/>
      <dgm:spPr/>
      <dgm:t>
        <a:bodyPr/>
        <a:lstStyle/>
        <a:p>
          <a:r>
            <a:rPr lang="en-US" b="1" i="0" baseline="0"/>
            <a:t>In Django:</a:t>
          </a:r>
          <a:endParaRPr lang="en-US"/>
        </a:p>
      </dgm:t>
    </dgm:pt>
    <dgm:pt modelId="{A2185C17-360B-448E-A0EB-440C993AAE45}" type="parTrans" cxnId="{F12D3C07-F8C4-410F-82F1-2D8377CDDC5F}">
      <dgm:prSet/>
      <dgm:spPr/>
      <dgm:t>
        <a:bodyPr/>
        <a:lstStyle/>
        <a:p>
          <a:endParaRPr lang="en-US"/>
        </a:p>
      </dgm:t>
    </dgm:pt>
    <dgm:pt modelId="{A8BC67CE-B03C-488E-A972-1B9F15C78DD5}" type="sibTrans" cxnId="{F12D3C07-F8C4-410F-82F1-2D8377CDDC5F}">
      <dgm:prSet/>
      <dgm:spPr/>
      <dgm:t>
        <a:bodyPr/>
        <a:lstStyle/>
        <a:p>
          <a:endParaRPr lang="en-US"/>
        </a:p>
      </dgm:t>
    </dgm:pt>
    <dgm:pt modelId="{EBC4BF63-01E1-4291-90EE-B3B7C35AE2B1}">
      <dgm:prSet/>
      <dgm:spPr/>
      <dgm:t>
        <a:bodyPr/>
        <a:lstStyle/>
        <a:p>
          <a:r>
            <a:rPr lang="en-US" b="1" i="0" baseline="0"/>
            <a:t>Model:</a:t>
          </a:r>
          <a:r>
            <a:rPr lang="en-US" b="0" i="0" baseline="0"/>
            <a:t> Data structure (Django ORM).</a:t>
          </a:r>
          <a:endParaRPr lang="en-US"/>
        </a:p>
      </dgm:t>
    </dgm:pt>
    <dgm:pt modelId="{7ABBCE96-EE54-4A0C-8972-AE613ADBB8C4}" type="parTrans" cxnId="{068485CF-CF4E-4647-9D2A-1825FADA6FA5}">
      <dgm:prSet/>
      <dgm:spPr/>
      <dgm:t>
        <a:bodyPr/>
        <a:lstStyle/>
        <a:p>
          <a:endParaRPr lang="en-US"/>
        </a:p>
      </dgm:t>
    </dgm:pt>
    <dgm:pt modelId="{30696DFE-B1D2-4BD1-B5AD-73C26140CB9C}" type="sibTrans" cxnId="{068485CF-CF4E-4647-9D2A-1825FADA6FA5}">
      <dgm:prSet/>
      <dgm:spPr/>
      <dgm:t>
        <a:bodyPr/>
        <a:lstStyle/>
        <a:p>
          <a:endParaRPr lang="en-US"/>
        </a:p>
      </dgm:t>
    </dgm:pt>
    <dgm:pt modelId="{F2F0C52E-88BE-4221-BB82-E44EB73EC2C7}">
      <dgm:prSet/>
      <dgm:spPr/>
      <dgm:t>
        <a:bodyPr/>
        <a:lstStyle/>
        <a:p>
          <a:r>
            <a:rPr lang="en-US" b="1" i="0" baseline="0"/>
            <a:t>Template:</a:t>
          </a:r>
          <a:r>
            <a:rPr lang="en-US" b="0" i="0" baseline="0"/>
            <a:t> HTML templates for the UI.</a:t>
          </a:r>
          <a:endParaRPr lang="en-US"/>
        </a:p>
      </dgm:t>
    </dgm:pt>
    <dgm:pt modelId="{C16576DC-C004-4708-94EF-BBF98D579509}" type="parTrans" cxnId="{DA85C358-0816-4D0D-8EA8-F272507B0E6F}">
      <dgm:prSet/>
      <dgm:spPr/>
      <dgm:t>
        <a:bodyPr/>
        <a:lstStyle/>
        <a:p>
          <a:endParaRPr lang="en-US"/>
        </a:p>
      </dgm:t>
    </dgm:pt>
    <dgm:pt modelId="{082709F2-C77E-4CD4-A0DB-4935CA76B0F4}" type="sibTrans" cxnId="{DA85C358-0816-4D0D-8EA8-F272507B0E6F}">
      <dgm:prSet/>
      <dgm:spPr/>
      <dgm:t>
        <a:bodyPr/>
        <a:lstStyle/>
        <a:p>
          <a:endParaRPr lang="en-US"/>
        </a:p>
      </dgm:t>
    </dgm:pt>
    <dgm:pt modelId="{DDF79ADF-AC47-4671-8E5E-EA15753ED3AF}">
      <dgm:prSet/>
      <dgm:spPr/>
      <dgm:t>
        <a:bodyPr/>
        <a:lstStyle/>
        <a:p>
          <a:r>
            <a:rPr lang="en-US" b="1" i="0" baseline="0"/>
            <a:t>View:</a:t>
          </a:r>
          <a:r>
            <a:rPr lang="en-US" b="0" i="0" baseline="0"/>
            <a:t> Python logic that renders templates with data.</a:t>
          </a:r>
          <a:endParaRPr lang="en-US"/>
        </a:p>
      </dgm:t>
    </dgm:pt>
    <dgm:pt modelId="{31C8B9AC-0957-4137-925A-D714EEB6C68A}" type="parTrans" cxnId="{74CF3F09-4CE8-4613-BA85-BFEB720D9CF5}">
      <dgm:prSet/>
      <dgm:spPr/>
      <dgm:t>
        <a:bodyPr/>
        <a:lstStyle/>
        <a:p>
          <a:endParaRPr lang="en-US"/>
        </a:p>
      </dgm:t>
    </dgm:pt>
    <dgm:pt modelId="{B5BCE608-7EB2-4434-B9F4-2E9873195A79}" type="sibTrans" cxnId="{74CF3F09-4CE8-4613-BA85-BFEB720D9CF5}">
      <dgm:prSet/>
      <dgm:spPr/>
      <dgm:t>
        <a:bodyPr/>
        <a:lstStyle/>
        <a:p>
          <a:endParaRPr lang="en-US"/>
        </a:p>
      </dgm:t>
    </dgm:pt>
    <dgm:pt modelId="{21747282-A76E-4BCC-B51D-5E06CB7C8B5F}">
      <dgm:prSet/>
      <dgm:spPr/>
      <dgm:t>
        <a:bodyPr/>
        <a:lstStyle/>
        <a:p>
          <a:r>
            <a:rPr lang="en-US" b="1" i="0" baseline="0"/>
            <a:t>URLconf:</a:t>
          </a:r>
          <a:r>
            <a:rPr lang="en-US" b="0" i="0" baseline="0"/>
            <a:t> URL dispatch system.</a:t>
          </a:r>
          <a:endParaRPr lang="en-US"/>
        </a:p>
      </dgm:t>
    </dgm:pt>
    <dgm:pt modelId="{AE0BB096-7946-46B9-983C-CCC157519330}" type="parTrans" cxnId="{FAC427F8-92FE-4704-8C00-B2FBE15193F1}">
      <dgm:prSet/>
      <dgm:spPr/>
      <dgm:t>
        <a:bodyPr/>
        <a:lstStyle/>
        <a:p>
          <a:endParaRPr lang="en-US"/>
        </a:p>
      </dgm:t>
    </dgm:pt>
    <dgm:pt modelId="{6277299E-4BCB-4CA8-BB21-E954864F7F7C}" type="sibTrans" cxnId="{FAC427F8-92FE-4704-8C00-B2FBE15193F1}">
      <dgm:prSet/>
      <dgm:spPr/>
      <dgm:t>
        <a:bodyPr/>
        <a:lstStyle/>
        <a:p>
          <a:endParaRPr lang="en-US"/>
        </a:p>
      </dgm:t>
    </dgm:pt>
    <dgm:pt modelId="{01B91422-919A-4501-8877-D1FF90EAF1EE}" type="pres">
      <dgm:prSet presAssocID="{1602D885-0075-449B-B12B-91EEB8096786}" presName="linear" presStyleCnt="0">
        <dgm:presLayoutVars>
          <dgm:dir/>
          <dgm:animLvl val="lvl"/>
          <dgm:resizeHandles val="exact"/>
        </dgm:presLayoutVars>
      </dgm:prSet>
      <dgm:spPr/>
    </dgm:pt>
    <dgm:pt modelId="{CCBA9C38-D17D-429B-A76D-CD7DCCD3FBA8}" type="pres">
      <dgm:prSet presAssocID="{91D989B9-E103-4EA6-9854-771B7BD043BB}" presName="parentLin" presStyleCnt="0"/>
      <dgm:spPr/>
    </dgm:pt>
    <dgm:pt modelId="{F72643D2-71C0-484E-877A-A50422286B26}" type="pres">
      <dgm:prSet presAssocID="{91D989B9-E103-4EA6-9854-771B7BD043BB}" presName="parentLeftMargin" presStyleLbl="node1" presStyleIdx="0" presStyleCnt="2"/>
      <dgm:spPr/>
    </dgm:pt>
    <dgm:pt modelId="{5AE381E9-E758-4F0A-B5D4-7E9660BF3524}" type="pres">
      <dgm:prSet presAssocID="{91D989B9-E103-4EA6-9854-771B7BD043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499944-4B05-4A08-B122-A31872BDB792}" type="pres">
      <dgm:prSet presAssocID="{91D989B9-E103-4EA6-9854-771B7BD043BB}" presName="negativeSpace" presStyleCnt="0"/>
      <dgm:spPr/>
    </dgm:pt>
    <dgm:pt modelId="{01D032E6-F54E-45E4-B2E9-BB6FAEBFDE1D}" type="pres">
      <dgm:prSet presAssocID="{91D989B9-E103-4EA6-9854-771B7BD043BB}" presName="childText" presStyleLbl="conFgAcc1" presStyleIdx="0" presStyleCnt="2">
        <dgm:presLayoutVars>
          <dgm:bulletEnabled val="1"/>
        </dgm:presLayoutVars>
      </dgm:prSet>
      <dgm:spPr/>
    </dgm:pt>
    <dgm:pt modelId="{8B99D87D-1BF3-49D1-AE8D-9A2801CE9F2E}" type="pres">
      <dgm:prSet presAssocID="{F7A517B9-C5F0-43EC-A18E-52FB484FE0E3}" presName="spaceBetweenRectangles" presStyleCnt="0"/>
      <dgm:spPr/>
    </dgm:pt>
    <dgm:pt modelId="{CB6E515B-502E-4FB0-9B3E-5CF07AA50ABF}" type="pres">
      <dgm:prSet presAssocID="{742CEF68-D39E-4E5B-9DAD-765033E4C34E}" presName="parentLin" presStyleCnt="0"/>
      <dgm:spPr/>
    </dgm:pt>
    <dgm:pt modelId="{767F1622-4CCF-4921-A2E1-B3EF72BE4987}" type="pres">
      <dgm:prSet presAssocID="{742CEF68-D39E-4E5B-9DAD-765033E4C34E}" presName="parentLeftMargin" presStyleLbl="node1" presStyleIdx="0" presStyleCnt="2"/>
      <dgm:spPr/>
    </dgm:pt>
    <dgm:pt modelId="{12D642E0-4093-453A-8723-356F0F831010}" type="pres">
      <dgm:prSet presAssocID="{742CEF68-D39E-4E5B-9DAD-765033E4C3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B851BF-A425-4D5D-9613-D987BB160402}" type="pres">
      <dgm:prSet presAssocID="{742CEF68-D39E-4E5B-9DAD-765033E4C34E}" presName="negativeSpace" presStyleCnt="0"/>
      <dgm:spPr/>
    </dgm:pt>
    <dgm:pt modelId="{E2FD12B2-5242-4CED-AC08-185ADEC18EA4}" type="pres">
      <dgm:prSet presAssocID="{742CEF68-D39E-4E5B-9DAD-765033E4C3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12D3C07-F8C4-410F-82F1-2D8377CDDC5F}" srcId="{1602D885-0075-449B-B12B-91EEB8096786}" destId="{742CEF68-D39E-4E5B-9DAD-765033E4C34E}" srcOrd="1" destOrd="0" parTransId="{A2185C17-360B-448E-A0EB-440C993AAE45}" sibTransId="{A8BC67CE-B03C-488E-A972-1B9F15C78DD5}"/>
    <dgm:cxn modelId="{74CF3F09-4CE8-4613-BA85-BFEB720D9CF5}" srcId="{742CEF68-D39E-4E5B-9DAD-765033E4C34E}" destId="{DDF79ADF-AC47-4671-8E5E-EA15753ED3AF}" srcOrd="2" destOrd="0" parTransId="{31C8B9AC-0957-4137-925A-D714EEB6C68A}" sibTransId="{B5BCE608-7EB2-4434-B9F4-2E9873195A79}"/>
    <dgm:cxn modelId="{23BB0C1B-B015-4E42-957C-664BEEA91B31}" type="presOf" srcId="{DCA4CA51-9068-4286-8C6D-0B982D26BFDF}" destId="{01D032E6-F54E-45E4-B2E9-BB6FAEBFDE1D}" srcOrd="0" destOrd="0" presId="urn:microsoft.com/office/officeart/2005/8/layout/list1"/>
    <dgm:cxn modelId="{FF182E20-FF23-40C8-B95B-2B01932B977C}" srcId="{1602D885-0075-449B-B12B-91EEB8096786}" destId="{91D989B9-E103-4EA6-9854-771B7BD043BB}" srcOrd="0" destOrd="0" parTransId="{9CEE8C09-89D5-419C-B5AA-8D5BF0116263}" sibTransId="{F7A517B9-C5F0-43EC-A18E-52FB484FE0E3}"/>
    <dgm:cxn modelId="{4417B673-171F-40CD-9FC8-288851B2B960}" srcId="{91D989B9-E103-4EA6-9854-771B7BD043BB}" destId="{8048E1A1-E99B-4678-863A-D8F48108C21C}" srcOrd="2" destOrd="0" parTransId="{F4EE3E09-448C-4E2B-A1B1-AF2EA8827867}" sibTransId="{AB023DEC-0BC0-43A6-9BB5-3B56367514F8}"/>
    <dgm:cxn modelId="{DA85C358-0816-4D0D-8EA8-F272507B0E6F}" srcId="{742CEF68-D39E-4E5B-9DAD-765033E4C34E}" destId="{F2F0C52E-88BE-4221-BB82-E44EB73EC2C7}" srcOrd="1" destOrd="0" parTransId="{C16576DC-C004-4708-94EF-BBF98D579509}" sibTransId="{082709F2-C77E-4CD4-A0DB-4935CA76B0F4}"/>
    <dgm:cxn modelId="{27C8E558-B9D6-4D54-865C-DA707EF22D25}" type="presOf" srcId="{F2F0C52E-88BE-4221-BB82-E44EB73EC2C7}" destId="{E2FD12B2-5242-4CED-AC08-185ADEC18EA4}" srcOrd="0" destOrd="1" presId="urn:microsoft.com/office/officeart/2005/8/layout/list1"/>
    <dgm:cxn modelId="{8EEC7079-9D3A-4CED-819A-56BC72128ED8}" srcId="{91D989B9-E103-4EA6-9854-771B7BD043BB}" destId="{DCA4CA51-9068-4286-8C6D-0B982D26BFDF}" srcOrd="0" destOrd="0" parTransId="{BB949033-C931-4725-BE35-6E60AD9DE727}" sibTransId="{D6B80A60-F9DA-4824-A857-E79922CEA9BA}"/>
    <dgm:cxn modelId="{FD53117A-CE58-476D-B538-9C099210CBFB}" type="presOf" srcId="{91D989B9-E103-4EA6-9854-771B7BD043BB}" destId="{F72643D2-71C0-484E-877A-A50422286B26}" srcOrd="0" destOrd="0" presId="urn:microsoft.com/office/officeart/2005/8/layout/list1"/>
    <dgm:cxn modelId="{E9B7DF82-51AC-4FEF-B0A3-94DC440E946F}" type="presOf" srcId="{91D989B9-E103-4EA6-9854-771B7BD043BB}" destId="{5AE381E9-E758-4F0A-B5D4-7E9660BF3524}" srcOrd="1" destOrd="0" presId="urn:microsoft.com/office/officeart/2005/8/layout/list1"/>
    <dgm:cxn modelId="{C3F62283-C11C-4034-ADFC-9468DEAB6BDC}" type="presOf" srcId="{1602D885-0075-449B-B12B-91EEB8096786}" destId="{01B91422-919A-4501-8877-D1FF90EAF1EE}" srcOrd="0" destOrd="0" presId="urn:microsoft.com/office/officeart/2005/8/layout/list1"/>
    <dgm:cxn modelId="{5E1AF994-7613-4499-BD25-58EE0FEC081E}" type="presOf" srcId="{8048E1A1-E99B-4678-863A-D8F48108C21C}" destId="{01D032E6-F54E-45E4-B2E9-BB6FAEBFDE1D}" srcOrd="0" destOrd="2" presId="urn:microsoft.com/office/officeart/2005/8/layout/list1"/>
    <dgm:cxn modelId="{7A0BFA94-E5E5-4876-B8BB-995E98A4426E}" type="presOf" srcId="{EBC4BF63-01E1-4291-90EE-B3B7C35AE2B1}" destId="{E2FD12B2-5242-4CED-AC08-185ADEC18EA4}" srcOrd="0" destOrd="0" presId="urn:microsoft.com/office/officeart/2005/8/layout/list1"/>
    <dgm:cxn modelId="{BEF68498-DBFE-4564-97D5-3286D0A09903}" srcId="{91D989B9-E103-4EA6-9854-771B7BD043BB}" destId="{DD11E61F-67F6-432C-8BE8-851E7E56B3DC}" srcOrd="1" destOrd="0" parTransId="{DEBFAA6E-EC82-4FF5-866E-F1799623E269}" sibTransId="{E71425A9-455F-4029-9128-9028A9D9A9F9}"/>
    <dgm:cxn modelId="{BA0232A2-35F4-4DEE-B148-3268FDB5F212}" type="presOf" srcId="{DDF79ADF-AC47-4671-8E5E-EA15753ED3AF}" destId="{E2FD12B2-5242-4CED-AC08-185ADEC18EA4}" srcOrd="0" destOrd="2" presId="urn:microsoft.com/office/officeart/2005/8/layout/list1"/>
    <dgm:cxn modelId="{753487A9-9E48-4D74-AE67-DEEE7D39E6E7}" type="presOf" srcId="{DD11E61F-67F6-432C-8BE8-851E7E56B3DC}" destId="{01D032E6-F54E-45E4-B2E9-BB6FAEBFDE1D}" srcOrd="0" destOrd="1" presId="urn:microsoft.com/office/officeart/2005/8/layout/list1"/>
    <dgm:cxn modelId="{F7584BCA-34D1-465D-B02D-BE04BE645193}" type="presOf" srcId="{742CEF68-D39E-4E5B-9DAD-765033E4C34E}" destId="{767F1622-4CCF-4921-A2E1-B3EF72BE4987}" srcOrd="0" destOrd="0" presId="urn:microsoft.com/office/officeart/2005/8/layout/list1"/>
    <dgm:cxn modelId="{068485CF-CF4E-4647-9D2A-1825FADA6FA5}" srcId="{742CEF68-D39E-4E5B-9DAD-765033E4C34E}" destId="{EBC4BF63-01E1-4291-90EE-B3B7C35AE2B1}" srcOrd="0" destOrd="0" parTransId="{7ABBCE96-EE54-4A0C-8972-AE613ADBB8C4}" sibTransId="{30696DFE-B1D2-4BD1-B5AD-73C26140CB9C}"/>
    <dgm:cxn modelId="{3B164FE0-B57C-4AB1-928C-A3210506C6BF}" type="presOf" srcId="{21747282-A76E-4BCC-B51D-5E06CB7C8B5F}" destId="{E2FD12B2-5242-4CED-AC08-185ADEC18EA4}" srcOrd="0" destOrd="3" presId="urn:microsoft.com/office/officeart/2005/8/layout/list1"/>
    <dgm:cxn modelId="{CCB4E9F0-7397-48DF-9ABE-16581B2CF0A1}" type="presOf" srcId="{742CEF68-D39E-4E5B-9DAD-765033E4C34E}" destId="{12D642E0-4093-453A-8723-356F0F831010}" srcOrd="1" destOrd="0" presId="urn:microsoft.com/office/officeart/2005/8/layout/list1"/>
    <dgm:cxn modelId="{FAC427F8-92FE-4704-8C00-B2FBE15193F1}" srcId="{742CEF68-D39E-4E5B-9DAD-765033E4C34E}" destId="{21747282-A76E-4BCC-B51D-5E06CB7C8B5F}" srcOrd="3" destOrd="0" parTransId="{AE0BB096-7946-46B9-983C-CCC157519330}" sibTransId="{6277299E-4BCB-4CA8-BB21-E954864F7F7C}"/>
    <dgm:cxn modelId="{CC3F4054-B59A-4C2F-A189-52ECAD176826}" type="presParOf" srcId="{01B91422-919A-4501-8877-D1FF90EAF1EE}" destId="{CCBA9C38-D17D-429B-A76D-CD7DCCD3FBA8}" srcOrd="0" destOrd="0" presId="urn:microsoft.com/office/officeart/2005/8/layout/list1"/>
    <dgm:cxn modelId="{924D6629-C67C-4CD0-A1CE-2D294179051F}" type="presParOf" srcId="{CCBA9C38-D17D-429B-A76D-CD7DCCD3FBA8}" destId="{F72643D2-71C0-484E-877A-A50422286B26}" srcOrd="0" destOrd="0" presId="urn:microsoft.com/office/officeart/2005/8/layout/list1"/>
    <dgm:cxn modelId="{DC4DFF93-7E99-4AA2-BBEE-9506641ED190}" type="presParOf" srcId="{CCBA9C38-D17D-429B-A76D-CD7DCCD3FBA8}" destId="{5AE381E9-E758-4F0A-B5D4-7E9660BF3524}" srcOrd="1" destOrd="0" presId="urn:microsoft.com/office/officeart/2005/8/layout/list1"/>
    <dgm:cxn modelId="{65C27002-9792-4967-8CC2-49F9379B983B}" type="presParOf" srcId="{01B91422-919A-4501-8877-D1FF90EAF1EE}" destId="{AD499944-4B05-4A08-B122-A31872BDB792}" srcOrd="1" destOrd="0" presId="urn:microsoft.com/office/officeart/2005/8/layout/list1"/>
    <dgm:cxn modelId="{A02353FC-4848-4859-9A11-2B7DF472970F}" type="presParOf" srcId="{01B91422-919A-4501-8877-D1FF90EAF1EE}" destId="{01D032E6-F54E-45E4-B2E9-BB6FAEBFDE1D}" srcOrd="2" destOrd="0" presId="urn:microsoft.com/office/officeart/2005/8/layout/list1"/>
    <dgm:cxn modelId="{5E9C7111-62EE-4083-B19A-939FDFB9A375}" type="presParOf" srcId="{01B91422-919A-4501-8877-D1FF90EAF1EE}" destId="{8B99D87D-1BF3-49D1-AE8D-9A2801CE9F2E}" srcOrd="3" destOrd="0" presId="urn:microsoft.com/office/officeart/2005/8/layout/list1"/>
    <dgm:cxn modelId="{221E91F7-C09A-4CCD-A929-6C02C70B1E7A}" type="presParOf" srcId="{01B91422-919A-4501-8877-D1FF90EAF1EE}" destId="{CB6E515B-502E-4FB0-9B3E-5CF07AA50ABF}" srcOrd="4" destOrd="0" presId="urn:microsoft.com/office/officeart/2005/8/layout/list1"/>
    <dgm:cxn modelId="{41417811-AA4F-4057-B0A4-8340646223E1}" type="presParOf" srcId="{CB6E515B-502E-4FB0-9B3E-5CF07AA50ABF}" destId="{767F1622-4CCF-4921-A2E1-B3EF72BE4987}" srcOrd="0" destOrd="0" presId="urn:microsoft.com/office/officeart/2005/8/layout/list1"/>
    <dgm:cxn modelId="{F93C4BD1-739F-4056-9CE8-BEFD474712DB}" type="presParOf" srcId="{CB6E515B-502E-4FB0-9B3E-5CF07AA50ABF}" destId="{12D642E0-4093-453A-8723-356F0F831010}" srcOrd="1" destOrd="0" presId="urn:microsoft.com/office/officeart/2005/8/layout/list1"/>
    <dgm:cxn modelId="{8CB261BF-E828-4FF2-BE00-1224D9CF3FC5}" type="presParOf" srcId="{01B91422-919A-4501-8877-D1FF90EAF1EE}" destId="{EEB851BF-A425-4D5D-9613-D987BB160402}" srcOrd="5" destOrd="0" presId="urn:microsoft.com/office/officeart/2005/8/layout/list1"/>
    <dgm:cxn modelId="{FDA1DBFA-53FE-41E0-8E60-D543E3F13EC8}" type="presParOf" srcId="{01B91422-919A-4501-8877-D1FF90EAF1EE}" destId="{E2FD12B2-5242-4CED-AC08-185ADEC18E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70AE9A-B9CE-4A7D-AD12-5277330091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2C3BE9-4C47-4732-A965-A3AA5906FBB0}">
      <dgm:prSet/>
      <dgm:spPr/>
      <dgm:t>
        <a:bodyPr/>
        <a:lstStyle/>
        <a:p>
          <a:r>
            <a:rPr lang="en-US" b="0" i="0" baseline="0" dirty="0"/>
            <a:t>Django setup process</a:t>
          </a:r>
          <a:endParaRPr lang="en-US" dirty="0"/>
        </a:p>
      </dgm:t>
    </dgm:pt>
    <dgm:pt modelId="{08A33B5B-DD62-4D2A-B747-99400D508D79}" type="parTrans" cxnId="{9EE1B1D2-E030-44E2-8776-0300EA2904BC}">
      <dgm:prSet/>
      <dgm:spPr/>
      <dgm:t>
        <a:bodyPr/>
        <a:lstStyle/>
        <a:p>
          <a:endParaRPr lang="en-US"/>
        </a:p>
      </dgm:t>
    </dgm:pt>
    <dgm:pt modelId="{5752EEFA-250F-4495-A415-A41BD4DD5BF7}" type="sibTrans" cxnId="{9EE1B1D2-E030-44E2-8776-0300EA2904BC}">
      <dgm:prSet/>
      <dgm:spPr/>
      <dgm:t>
        <a:bodyPr/>
        <a:lstStyle/>
        <a:p>
          <a:endParaRPr lang="en-US"/>
        </a:p>
      </dgm:t>
    </dgm:pt>
    <dgm:pt modelId="{99F447B5-4D25-47D2-A493-03A2CC7B7132}">
      <dgm:prSet/>
      <dgm:spPr/>
      <dgm:t>
        <a:bodyPr/>
        <a:lstStyle/>
        <a:p>
          <a:r>
            <a:rPr lang="en-US" b="0"/>
            <a:t>Framework and MVC architecture</a:t>
          </a:r>
          <a:endParaRPr lang="en-US" dirty="0"/>
        </a:p>
      </dgm:t>
    </dgm:pt>
    <dgm:pt modelId="{8AE5FA35-8709-4296-8408-3CEA1660FF45}" type="parTrans" cxnId="{D79F091E-C443-467B-AF5E-4A838C572CC6}">
      <dgm:prSet/>
      <dgm:spPr/>
      <dgm:t>
        <a:bodyPr/>
        <a:lstStyle/>
        <a:p>
          <a:endParaRPr lang="en-US"/>
        </a:p>
      </dgm:t>
    </dgm:pt>
    <dgm:pt modelId="{034942B5-AF21-4014-B4A5-7B55DBA9529B}" type="sibTrans" cxnId="{D79F091E-C443-467B-AF5E-4A838C572CC6}">
      <dgm:prSet/>
      <dgm:spPr/>
      <dgm:t>
        <a:bodyPr/>
        <a:lstStyle/>
        <a:p>
          <a:endParaRPr lang="en-US"/>
        </a:p>
      </dgm:t>
    </dgm:pt>
    <dgm:pt modelId="{AEB1169B-38B1-4204-815B-3A3A1F122239}">
      <dgm:prSet/>
      <dgm:spPr/>
      <dgm:t>
        <a:bodyPr/>
        <a:lstStyle/>
        <a:p>
          <a:r>
            <a:rPr lang="en-US" b="0" i="0" baseline="0" dirty="0"/>
            <a:t>Practical tasks: starting a project, URL routing, creating views, templates</a:t>
          </a:r>
          <a:endParaRPr lang="en-US" dirty="0"/>
        </a:p>
      </dgm:t>
    </dgm:pt>
    <dgm:pt modelId="{0A3D1C18-4A2E-40C6-A873-E7328BC89683}" type="parTrans" cxnId="{A5463CAB-27CA-42CF-97F5-E704D60D84C9}">
      <dgm:prSet/>
      <dgm:spPr/>
      <dgm:t>
        <a:bodyPr/>
        <a:lstStyle/>
        <a:p>
          <a:endParaRPr lang="en-US"/>
        </a:p>
      </dgm:t>
    </dgm:pt>
    <dgm:pt modelId="{CA736E7A-7CDE-4D90-8A33-E2FA179D32A9}" type="sibTrans" cxnId="{A5463CAB-27CA-42CF-97F5-E704D60D84C9}">
      <dgm:prSet/>
      <dgm:spPr/>
      <dgm:t>
        <a:bodyPr/>
        <a:lstStyle/>
        <a:p>
          <a:endParaRPr lang="en-US"/>
        </a:p>
      </dgm:t>
    </dgm:pt>
    <dgm:pt modelId="{F5557457-B48E-4B23-9CA7-B598D6766218}" type="pres">
      <dgm:prSet presAssocID="{8C70AE9A-B9CE-4A7D-AD12-5277330091F5}" presName="root" presStyleCnt="0">
        <dgm:presLayoutVars>
          <dgm:dir/>
          <dgm:resizeHandles val="exact"/>
        </dgm:presLayoutVars>
      </dgm:prSet>
      <dgm:spPr/>
    </dgm:pt>
    <dgm:pt modelId="{FF0C0393-2D83-41CA-9619-3D3066020AFA}" type="pres">
      <dgm:prSet presAssocID="{0E2C3BE9-4C47-4732-A965-A3AA5906FBB0}" presName="compNode" presStyleCnt="0"/>
      <dgm:spPr/>
    </dgm:pt>
    <dgm:pt modelId="{CEB7076D-4C66-424D-BA54-83AA296CA143}" type="pres">
      <dgm:prSet presAssocID="{0E2C3BE9-4C47-4732-A965-A3AA5906FBB0}" presName="bgRect" presStyleLbl="bgShp" presStyleIdx="0" presStyleCnt="3"/>
      <dgm:spPr/>
    </dgm:pt>
    <dgm:pt modelId="{7EEBD121-E639-45C8-A24C-0E1D5FC7799D}" type="pres">
      <dgm:prSet presAssocID="{0E2C3BE9-4C47-4732-A965-A3AA5906FB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BDBC66B-5B9E-444C-BED8-3353FA0A756B}" type="pres">
      <dgm:prSet presAssocID="{0E2C3BE9-4C47-4732-A965-A3AA5906FBB0}" presName="spaceRect" presStyleCnt="0"/>
      <dgm:spPr/>
    </dgm:pt>
    <dgm:pt modelId="{D8325C57-A37D-47CA-B8CA-69A6AB297396}" type="pres">
      <dgm:prSet presAssocID="{0E2C3BE9-4C47-4732-A965-A3AA5906FBB0}" presName="parTx" presStyleLbl="revTx" presStyleIdx="0" presStyleCnt="3">
        <dgm:presLayoutVars>
          <dgm:chMax val="0"/>
          <dgm:chPref val="0"/>
        </dgm:presLayoutVars>
      </dgm:prSet>
      <dgm:spPr/>
    </dgm:pt>
    <dgm:pt modelId="{E65D4229-1C10-4DD7-9BEC-DFEC8ECEC5F9}" type="pres">
      <dgm:prSet presAssocID="{5752EEFA-250F-4495-A415-A41BD4DD5BF7}" presName="sibTrans" presStyleCnt="0"/>
      <dgm:spPr/>
    </dgm:pt>
    <dgm:pt modelId="{087F57A8-C741-4CB8-9B30-F9BD8A22CC44}" type="pres">
      <dgm:prSet presAssocID="{99F447B5-4D25-47D2-A493-03A2CC7B7132}" presName="compNode" presStyleCnt="0"/>
      <dgm:spPr/>
    </dgm:pt>
    <dgm:pt modelId="{DD54A872-2EF7-4593-A76E-028F20CA963B}" type="pres">
      <dgm:prSet presAssocID="{99F447B5-4D25-47D2-A493-03A2CC7B7132}" presName="bgRect" presStyleLbl="bgShp" presStyleIdx="1" presStyleCnt="3"/>
      <dgm:spPr/>
    </dgm:pt>
    <dgm:pt modelId="{F9E852AC-971A-40AF-9849-B0E5E5C25599}" type="pres">
      <dgm:prSet presAssocID="{99F447B5-4D25-47D2-A493-03A2CC7B71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7B4399-F2E6-4D4C-A93B-E34431B217E5}" type="pres">
      <dgm:prSet presAssocID="{99F447B5-4D25-47D2-A493-03A2CC7B7132}" presName="spaceRect" presStyleCnt="0"/>
      <dgm:spPr/>
    </dgm:pt>
    <dgm:pt modelId="{FD816AC5-F5C1-41B9-BFFA-4A66D663A8C2}" type="pres">
      <dgm:prSet presAssocID="{99F447B5-4D25-47D2-A493-03A2CC7B7132}" presName="parTx" presStyleLbl="revTx" presStyleIdx="1" presStyleCnt="3">
        <dgm:presLayoutVars>
          <dgm:chMax val="0"/>
          <dgm:chPref val="0"/>
        </dgm:presLayoutVars>
      </dgm:prSet>
      <dgm:spPr/>
    </dgm:pt>
    <dgm:pt modelId="{2F61B363-A78F-4719-9491-93EB77093F5F}" type="pres">
      <dgm:prSet presAssocID="{034942B5-AF21-4014-B4A5-7B55DBA9529B}" presName="sibTrans" presStyleCnt="0"/>
      <dgm:spPr/>
    </dgm:pt>
    <dgm:pt modelId="{CBBA051B-1E54-4C61-8D68-4AB37849AC41}" type="pres">
      <dgm:prSet presAssocID="{AEB1169B-38B1-4204-815B-3A3A1F122239}" presName="compNode" presStyleCnt="0"/>
      <dgm:spPr/>
    </dgm:pt>
    <dgm:pt modelId="{FF51582D-9AC7-4327-95F9-043F75095073}" type="pres">
      <dgm:prSet presAssocID="{AEB1169B-38B1-4204-815B-3A3A1F122239}" presName="bgRect" presStyleLbl="bgShp" presStyleIdx="2" presStyleCnt="3"/>
      <dgm:spPr/>
    </dgm:pt>
    <dgm:pt modelId="{1F120F3F-8E3F-4004-BF59-C825D003836B}" type="pres">
      <dgm:prSet presAssocID="{AEB1169B-38B1-4204-815B-3A3A1F1222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76DF301-DDE0-4959-BE33-785C84F437AB}" type="pres">
      <dgm:prSet presAssocID="{AEB1169B-38B1-4204-815B-3A3A1F122239}" presName="spaceRect" presStyleCnt="0"/>
      <dgm:spPr/>
    </dgm:pt>
    <dgm:pt modelId="{FCD8DEC6-8FB6-4CF5-9965-1F76962DA0CE}" type="pres">
      <dgm:prSet presAssocID="{AEB1169B-38B1-4204-815B-3A3A1F1222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9F091E-C443-467B-AF5E-4A838C572CC6}" srcId="{8C70AE9A-B9CE-4A7D-AD12-5277330091F5}" destId="{99F447B5-4D25-47D2-A493-03A2CC7B7132}" srcOrd="1" destOrd="0" parTransId="{8AE5FA35-8709-4296-8408-3CEA1660FF45}" sibTransId="{034942B5-AF21-4014-B4A5-7B55DBA9529B}"/>
    <dgm:cxn modelId="{79F0AA45-A7A8-4E62-B170-AD6141EB23D0}" type="presOf" srcId="{8C70AE9A-B9CE-4A7D-AD12-5277330091F5}" destId="{F5557457-B48E-4B23-9CA7-B598D6766218}" srcOrd="0" destOrd="0" presId="urn:microsoft.com/office/officeart/2018/2/layout/IconVerticalSolidList"/>
    <dgm:cxn modelId="{43CDE656-528A-4890-8F7D-85C09DCD4D1E}" type="presOf" srcId="{99F447B5-4D25-47D2-A493-03A2CC7B7132}" destId="{FD816AC5-F5C1-41B9-BFFA-4A66D663A8C2}" srcOrd="0" destOrd="0" presId="urn:microsoft.com/office/officeart/2018/2/layout/IconVerticalSolidList"/>
    <dgm:cxn modelId="{F18B2B79-11EF-4A89-96D1-B0DE0CB80E2E}" type="presOf" srcId="{AEB1169B-38B1-4204-815B-3A3A1F122239}" destId="{FCD8DEC6-8FB6-4CF5-9965-1F76962DA0CE}" srcOrd="0" destOrd="0" presId="urn:microsoft.com/office/officeart/2018/2/layout/IconVerticalSolidList"/>
    <dgm:cxn modelId="{A5463CAB-27CA-42CF-97F5-E704D60D84C9}" srcId="{8C70AE9A-B9CE-4A7D-AD12-5277330091F5}" destId="{AEB1169B-38B1-4204-815B-3A3A1F122239}" srcOrd="2" destOrd="0" parTransId="{0A3D1C18-4A2E-40C6-A873-E7328BC89683}" sibTransId="{CA736E7A-7CDE-4D90-8A33-E2FA179D32A9}"/>
    <dgm:cxn modelId="{9EE1B1D2-E030-44E2-8776-0300EA2904BC}" srcId="{8C70AE9A-B9CE-4A7D-AD12-5277330091F5}" destId="{0E2C3BE9-4C47-4732-A965-A3AA5906FBB0}" srcOrd="0" destOrd="0" parTransId="{08A33B5B-DD62-4D2A-B747-99400D508D79}" sibTransId="{5752EEFA-250F-4495-A415-A41BD4DD5BF7}"/>
    <dgm:cxn modelId="{DCE63DD4-9B02-4618-AB1C-AD2BA721B50D}" type="presOf" srcId="{0E2C3BE9-4C47-4732-A965-A3AA5906FBB0}" destId="{D8325C57-A37D-47CA-B8CA-69A6AB297396}" srcOrd="0" destOrd="0" presId="urn:microsoft.com/office/officeart/2018/2/layout/IconVerticalSolidList"/>
    <dgm:cxn modelId="{95A06B48-631D-4740-B28D-469D4A11B0DC}" type="presParOf" srcId="{F5557457-B48E-4B23-9CA7-B598D6766218}" destId="{FF0C0393-2D83-41CA-9619-3D3066020AFA}" srcOrd="0" destOrd="0" presId="urn:microsoft.com/office/officeart/2018/2/layout/IconVerticalSolidList"/>
    <dgm:cxn modelId="{8CB1B69B-8E06-4B7D-A14C-50A180840A76}" type="presParOf" srcId="{FF0C0393-2D83-41CA-9619-3D3066020AFA}" destId="{CEB7076D-4C66-424D-BA54-83AA296CA143}" srcOrd="0" destOrd="0" presId="urn:microsoft.com/office/officeart/2018/2/layout/IconVerticalSolidList"/>
    <dgm:cxn modelId="{28005CCC-0F90-4F83-B6C6-C745B9DB5AA4}" type="presParOf" srcId="{FF0C0393-2D83-41CA-9619-3D3066020AFA}" destId="{7EEBD121-E639-45C8-A24C-0E1D5FC7799D}" srcOrd="1" destOrd="0" presId="urn:microsoft.com/office/officeart/2018/2/layout/IconVerticalSolidList"/>
    <dgm:cxn modelId="{D4A83B54-3D4D-4EB1-BAFD-1CF744AF872D}" type="presParOf" srcId="{FF0C0393-2D83-41CA-9619-3D3066020AFA}" destId="{5BDBC66B-5B9E-444C-BED8-3353FA0A756B}" srcOrd="2" destOrd="0" presId="urn:microsoft.com/office/officeart/2018/2/layout/IconVerticalSolidList"/>
    <dgm:cxn modelId="{357B035B-9883-4221-8EF1-C38E6CB5CE65}" type="presParOf" srcId="{FF0C0393-2D83-41CA-9619-3D3066020AFA}" destId="{D8325C57-A37D-47CA-B8CA-69A6AB297396}" srcOrd="3" destOrd="0" presId="urn:microsoft.com/office/officeart/2018/2/layout/IconVerticalSolidList"/>
    <dgm:cxn modelId="{F7F4BFCB-78DD-4C10-AC1A-4BF055E6B90A}" type="presParOf" srcId="{F5557457-B48E-4B23-9CA7-B598D6766218}" destId="{E65D4229-1C10-4DD7-9BEC-DFEC8ECEC5F9}" srcOrd="1" destOrd="0" presId="urn:microsoft.com/office/officeart/2018/2/layout/IconVerticalSolidList"/>
    <dgm:cxn modelId="{07221A89-2675-4509-A915-0375448AC81E}" type="presParOf" srcId="{F5557457-B48E-4B23-9CA7-B598D6766218}" destId="{087F57A8-C741-4CB8-9B30-F9BD8A22CC44}" srcOrd="2" destOrd="0" presId="urn:microsoft.com/office/officeart/2018/2/layout/IconVerticalSolidList"/>
    <dgm:cxn modelId="{9A98F6D7-5795-4DA7-B204-A8D26C3688EE}" type="presParOf" srcId="{087F57A8-C741-4CB8-9B30-F9BD8A22CC44}" destId="{DD54A872-2EF7-4593-A76E-028F20CA963B}" srcOrd="0" destOrd="0" presId="urn:microsoft.com/office/officeart/2018/2/layout/IconVerticalSolidList"/>
    <dgm:cxn modelId="{C3028D8E-C0C6-45BF-8849-5D2E27FD0C65}" type="presParOf" srcId="{087F57A8-C741-4CB8-9B30-F9BD8A22CC44}" destId="{F9E852AC-971A-40AF-9849-B0E5E5C25599}" srcOrd="1" destOrd="0" presId="urn:microsoft.com/office/officeart/2018/2/layout/IconVerticalSolidList"/>
    <dgm:cxn modelId="{29977B34-34C5-4726-8D29-A89AE782F50B}" type="presParOf" srcId="{087F57A8-C741-4CB8-9B30-F9BD8A22CC44}" destId="{7A7B4399-F2E6-4D4C-A93B-E34431B217E5}" srcOrd="2" destOrd="0" presId="urn:microsoft.com/office/officeart/2018/2/layout/IconVerticalSolidList"/>
    <dgm:cxn modelId="{31619793-DDFE-462A-9667-795953338765}" type="presParOf" srcId="{087F57A8-C741-4CB8-9B30-F9BD8A22CC44}" destId="{FD816AC5-F5C1-41B9-BFFA-4A66D663A8C2}" srcOrd="3" destOrd="0" presId="urn:microsoft.com/office/officeart/2018/2/layout/IconVerticalSolidList"/>
    <dgm:cxn modelId="{5777D086-B0C8-47ED-90FC-BA050FC209AA}" type="presParOf" srcId="{F5557457-B48E-4B23-9CA7-B598D6766218}" destId="{2F61B363-A78F-4719-9491-93EB77093F5F}" srcOrd="3" destOrd="0" presId="urn:microsoft.com/office/officeart/2018/2/layout/IconVerticalSolidList"/>
    <dgm:cxn modelId="{D42931C9-4A2E-449E-9439-FED9D9C9A202}" type="presParOf" srcId="{F5557457-B48E-4B23-9CA7-B598D6766218}" destId="{CBBA051B-1E54-4C61-8D68-4AB37849AC41}" srcOrd="4" destOrd="0" presId="urn:microsoft.com/office/officeart/2018/2/layout/IconVerticalSolidList"/>
    <dgm:cxn modelId="{DE71681A-2B39-4D14-B79C-BCEB5CE928C3}" type="presParOf" srcId="{CBBA051B-1E54-4C61-8D68-4AB37849AC41}" destId="{FF51582D-9AC7-4327-95F9-043F75095073}" srcOrd="0" destOrd="0" presId="urn:microsoft.com/office/officeart/2018/2/layout/IconVerticalSolidList"/>
    <dgm:cxn modelId="{20598DB4-11A0-44C7-8687-A1BF1ECA1173}" type="presParOf" srcId="{CBBA051B-1E54-4C61-8D68-4AB37849AC41}" destId="{1F120F3F-8E3F-4004-BF59-C825D003836B}" srcOrd="1" destOrd="0" presId="urn:microsoft.com/office/officeart/2018/2/layout/IconVerticalSolidList"/>
    <dgm:cxn modelId="{680404F6-BCF1-4369-9581-3BDADD54996C}" type="presParOf" srcId="{CBBA051B-1E54-4C61-8D68-4AB37849AC41}" destId="{876DF301-DDE0-4959-BE33-785C84F437AB}" srcOrd="2" destOrd="0" presId="urn:microsoft.com/office/officeart/2018/2/layout/IconVerticalSolidList"/>
    <dgm:cxn modelId="{FE56AE0C-E8CD-4E7E-8C74-5BE10F3AC167}" type="presParOf" srcId="{CBBA051B-1E54-4C61-8D68-4AB37849AC41}" destId="{FCD8DEC6-8FB6-4CF5-9965-1F76962DA0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349A5-E980-426C-BE33-B8E64B08EE18}">
      <dsp:nvSpPr>
        <dsp:cNvPr id="0" name=""/>
        <dsp:cNvSpPr/>
      </dsp:nvSpPr>
      <dsp:spPr>
        <a:xfrm>
          <a:off x="3141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BFF9C-37D8-49DF-BB4A-CB45405AEB3B}">
      <dsp:nvSpPr>
        <dsp:cNvPr id="0" name=""/>
        <dsp:cNvSpPr/>
      </dsp:nvSpPr>
      <dsp:spPr>
        <a:xfrm>
          <a:off x="252368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Setting up the Django Environment</a:t>
          </a:r>
          <a:endParaRPr lang="en-US" sz="2700" kern="1200" dirty="0"/>
        </a:p>
      </dsp:txBody>
      <dsp:txXfrm>
        <a:off x="294085" y="1204086"/>
        <a:ext cx="2159607" cy="1340897"/>
      </dsp:txXfrm>
    </dsp:sp>
    <dsp:sp modelId="{54B0B574-7611-4147-920D-4AC7DEE684D1}">
      <dsp:nvSpPr>
        <dsp:cNvPr id="0" name=""/>
        <dsp:cNvSpPr/>
      </dsp:nvSpPr>
      <dsp:spPr>
        <a:xfrm>
          <a:off x="2744636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263C-FA8A-4A1F-B1B6-5FDA80A2027B}">
      <dsp:nvSpPr>
        <dsp:cNvPr id="0" name=""/>
        <dsp:cNvSpPr/>
      </dsp:nvSpPr>
      <dsp:spPr>
        <a:xfrm>
          <a:off x="299386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Overview of Django Framework</a:t>
          </a:r>
        </a:p>
      </dsp:txBody>
      <dsp:txXfrm>
        <a:off x="3035579" y="1204086"/>
        <a:ext cx="2159607" cy="1340897"/>
      </dsp:txXfrm>
    </dsp:sp>
    <dsp:sp modelId="{0FA63B27-74E7-490B-A98D-5A0702A027B8}">
      <dsp:nvSpPr>
        <dsp:cNvPr id="0" name=""/>
        <dsp:cNvSpPr/>
      </dsp:nvSpPr>
      <dsp:spPr>
        <a:xfrm>
          <a:off x="5486130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9C98B-7C1E-4F30-9CFA-0395348B62FA}">
      <dsp:nvSpPr>
        <dsp:cNvPr id="0" name=""/>
        <dsp:cNvSpPr/>
      </dsp:nvSpPr>
      <dsp:spPr>
        <a:xfrm>
          <a:off x="5735357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Django Architecture</a:t>
          </a:r>
          <a:endParaRPr lang="en-US" sz="2700" kern="1200" dirty="0"/>
        </a:p>
      </dsp:txBody>
      <dsp:txXfrm>
        <a:off x="5777074" y="1204086"/>
        <a:ext cx="2159607" cy="1340897"/>
      </dsp:txXfrm>
    </dsp:sp>
    <dsp:sp modelId="{104D93CE-045C-40E1-A239-536B8A8640C2}">
      <dsp:nvSpPr>
        <dsp:cNvPr id="0" name=""/>
        <dsp:cNvSpPr/>
      </dsp:nvSpPr>
      <dsp:spPr>
        <a:xfrm>
          <a:off x="8227625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A81B8-16CE-4232-A42C-F21B56BA7AE1}">
      <dsp:nvSpPr>
        <dsp:cNvPr id="0" name=""/>
        <dsp:cNvSpPr/>
      </dsp:nvSpPr>
      <dsp:spPr>
        <a:xfrm>
          <a:off x="847685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Hands-on Tasks: Setting up your first Django project</a:t>
          </a:r>
        </a:p>
      </dsp:txBody>
      <dsp:txXfrm>
        <a:off x="8518569" y="1204086"/>
        <a:ext cx="2159607" cy="1340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1875"/>
          <a:ext cx="6383102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Django is a high-level Python web framework that encourages rapid development and clean, pragmatic design.</a:t>
          </a:r>
          <a:endParaRPr lang="en-US" sz="3300" kern="1200"/>
        </a:p>
      </dsp:txBody>
      <dsp:txXfrm>
        <a:off x="64083" y="65958"/>
        <a:ext cx="6254936" cy="1184574"/>
      </dsp:txXfrm>
    </dsp:sp>
    <dsp:sp modelId="{0819D498-D83C-4622-8B24-2839FE9DE3A5}">
      <dsp:nvSpPr>
        <dsp:cNvPr id="0" name=""/>
        <dsp:cNvSpPr/>
      </dsp:nvSpPr>
      <dsp:spPr>
        <a:xfrm>
          <a:off x="0" y="1409655"/>
          <a:ext cx="6383102" cy="131274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Developed to handle the challenges of building complex, database-driven websites.</a:t>
          </a:r>
          <a:endParaRPr lang="en-US" sz="3300" kern="1200"/>
        </a:p>
      </dsp:txBody>
      <dsp:txXfrm>
        <a:off x="64083" y="1473738"/>
        <a:ext cx="6254936" cy="1184574"/>
      </dsp:txXfrm>
    </dsp:sp>
    <dsp:sp modelId="{317DC255-B4BD-437B-B2C6-058D9DB3D827}">
      <dsp:nvSpPr>
        <dsp:cNvPr id="0" name=""/>
        <dsp:cNvSpPr/>
      </dsp:nvSpPr>
      <dsp:spPr>
        <a:xfrm>
          <a:off x="0" y="2817435"/>
          <a:ext cx="6383102" cy="13127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Key Features:</a:t>
          </a:r>
          <a:endParaRPr lang="en-US" sz="3300" kern="1200"/>
        </a:p>
      </dsp:txBody>
      <dsp:txXfrm>
        <a:off x="64083" y="2881518"/>
        <a:ext cx="6254936" cy="1184574"/>
      </dsp:txXfrm>
    </dsp:sp>
    <dsp:sp modelId="{48648F6B-29CE-4444-8AE6-6556A564923B}">
      <dsp:nvSpPr>
        <dsp:cNvPr id="0" name=""/>
        <dsp:cNvSpPr/>
      </dsp:nvSpPr>
      <dsp:spPr>
        <a:xfrm>
          <a:off x="0" y="4130175"/>
          <a:ext cx="6383102" cy="146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/>
            <a:t>Object-Relational Mapping (ORM)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/>
            <a:t>Admin Interface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/>
            <a:t>Template Engine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/>
            <a:t>URL Routing</a:t>
          </a:r>
          <a:endParaRPr lang="en-US" sz="2000" b="1" kern="1200" dirty="0"/>
        </a:p>
      </dsp:txBody>
      <dsp:txXfrm>
        <a:off x="0" y="4130175"/>
        <a:ext cx="6383102" cy="1468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2C593-E933-42C9-8D5B-718BD131D36A}">
      <dsp:nvSpPr>
        <dsp:cNvPr id="0" name=""/>
        <dsp:cNvSpPr/>
      </dsp:nvSpPr>
      <dsp:spPr>
        <a:xfrm>
          <a:off x="181391" y="268560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572E7-E92E-4931-BCE0-1B4C0E843AF6}">
      <dsp:nvSpPr>
        <dsp:cNvPr id="0" name=""/>
        <dsp:cNvSpPr/>
      </dsp:nvSpPr>
      <dsp:spPr>
        <a:xfrm>
          <a:off x="458579" y="545748"/>
          <a:ext cx="765567" cy="765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FDE53-7B07-414A-B1B4-A3A2B55044FA}">
      <dsp:nvSpPr>
        <dsp:cNvPr id="0" name=""/>
        <dsp:cNvSpPr/>
      </dsp:nvSpPr>
      <dsp:spPr>
        <a:xfrm>
          <a:off x="1784180" y="268560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Fast Development:</a:t>
          </a:r>
          <a:r>
            <a:rPr lang="en-US" sz="2400" b="0" i="0" kern="1200" baseline="0"/>
            <a:t> Reduces development time with built-in tools.</a:t>
          </a:r>
          <a:endParaRPr lang="en-US" sz="2400" kern="1200"/>
        </a:p>
      </dsp:txBody>
      <dsp:txXfrm>
        <a:off x="1784180" y="268560"/>
        <a:ext cx="3111296" cy="1319943"/>
      </dsp:txXfrm>
    </dsp:sp>
    <dsp:sp modelId="{AEC52112-3803-4B64-9E50-E6D245C07C00}">
      <dsp:nvSpPr>
        <dsp:cNvPr id="0" name=""/>
        <dsp:cNvSpPr/>
      </dsp:nvSpPr>
      <dsp:spPr>
        <a:xfrm>
          <a:off x="5437596" y="268560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C1785-6530-4C8F-92C6-DA34DF368A02}">
      <dsp:nvSpPr>
        <dsp:cNvPr id="0" name=""/>
        <dsp:cNvSpPr/>
      </dsp:nvSpPr>
      <dsp:spPr>
        <a:xfrm>
          <a:off x="5714785" y="545748"/>
          <a:ext cx="765567" cy="765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7201-4D09-4623-9C73-2D5B87FE00B5}">
      <dsp:nvSpPr>
        <dsp:cNvPr id="0" name=""/>
        <dsp:cNvSpPr/>
      </dsp:nvSpPr>
      <dsp:spPr>
        <a:xfrm>
          <a:off x="7040386" y="268560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Secure:</a:t>
          </a:r>
          <a:r>
            <a:rPr lang="en-US" sz="2400" b="0" i="0" kern="1200" baseline="0"/>
            <a:t> Prevents common security mistakes.</a:t>
          </a:r>
          <a:endParaRPr lang="en-US" sz="2400" kern="1200"/>
        </a:p>
      </dsp:txBody>
      <dsp:txXfrm>
        <a:off x="7040386" y="268560"/>
        <a:ext cx="3111296" cy="1319943"/>
      </dsp:txXfrm>
    </dsp:sp>
    <dsp:sp modelId="{071B8798-B3CB-4F77-923A-8F5CCD3D05B0}">
      <dsp:nvSpPr>
        <dsp:cNvPr id="0" name=""/>
        <dsp:cNvSpPr/>
      </dsp:nvSpPr>
      <dsp:spPr>
        <a:xfrm>
          <a:off x="181391" y="2239217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8C9E2-7EA5-4BDC-9254-899244163468}">
      <dsp:nvSpPr>
        <dsp:cNvPr id="0" name=""/>
        <dsp:cNvSpPr/>
      </dsp:nvSpPr>
      <dsp:spPr>
        <a:xfrm>
          <a:off x="458579" y="2516405"/>
          <a:ext cx="765567" cy="765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25681-B49B-4B2C-8CEA-AA6D39CE8944}">
      <dsp:nvSpPr>
        <dsp:cNvPr id="0" name=""/>
        <dsp:cNvSpPr/>
      </dsp:nvSpPr>
      <dsp:spPr>
        <a:xfrm>
          <a:off x="1784180" y="2239217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Scalable:</a:t>
          </a:r>
          <a:r>
            <a:rPr lang="en-US" sz="2400" b="0" i="0" kern="1200" baseline="0"/>
            <a:t> Powers some of the busiest sites (e.g., Instagram, Pinterest).</a:t>
          </a:r>
          <a:endParaRPr lang="en-US" sz="2400" kern="1200"/>
        </a:p>
      </dsp:txBody>
      <dsp:txXfrm>
        <a:off x="1784180" y="2239217"/>
        <a:ext cx="3111296" cy="1319943"/>
      </dsp:txXfrm>
    </dsp:sp>
    <dsp:sp modelId="{962D6AAB-A65A-44E8-AAA6-8825EAE9E0CA}">
      <dsp:nvSpPr>
        <dsp:cNvPr id="0" name=""/>
        <dsp:cNvSpPr/>
      </dsp:nvSpPr>
      <dsp:spPr>
        <a:xfrm>
          <a:off x="5437596" y="2239217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AC599-5859-4061-B0AD-8112C8DC581D}">
      <dsp:nvSpPr>
        <dsp:cNvPr id="0" name=""/>
        <dsp:cNvSpPr/>
      </dsp:nvSpPr>
      <dsp:spPr>
        <a:xfrm>
          <a:off x="5714785" y="2516405"/>
          <a:ext cx="765567" cy="7655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53D89-EE5C-48FB-BF70-3F3F3C46E471}">
      <dsp:nvSpPr>
        <dsp:cNvPr id="0" name=""/>
        <dsp:cNvSpPr/>
      </dsp:nvSpPr>
      <dsp:spPr>
        <a:xfrm>
          <a:off x="7040386" y="2239217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Versatile:</a:t>
          </a:r>
          <a:r>
            <a:rPr lang="en-US" sz="2400" b="0" i="0" kern="1200" baseline="0"/>
            <a:t> Can be used to build anything from simple apps to complex enterprise solutions. </a:t>
          </a:r>
          <a:endParaRPr lang="en-US" sz="2400" kern="1200"/>
        </a:p>
      </dsp:txBody>
      <dsp:txXfrm>
        <a:off x="7040386" y="2239217"/>
        <a:ext cx="3111296" cy="1319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481328"/>
          <a:ext cx="638310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37388" rIns="4954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Python installed (version 3.8+)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Pip (Python package installer)</a:t>
          </a:r>
          <a:endParaRPr lang="en-US" sz="2100" kern="1200"/>
        </a:p>
      </dsp:txBody>
      <dsp:txXfrm>
        <a:off x="0" y="481328"/>
        <a:ext cx="6383102" cy="1223775"/>
      </dsp:txXfrm>
    </dsp:sp>
    <dsp:sp modelId="{C528E427-147F-454C-8079-A0968B72DCAA}">
      <dsp:nvSpPr>
        <dsp:cNvPr id="0" name=""/>
        <dsp:cNvSpPr/>
      </dsp:nvSpPr>
      <dsp:spPr>
        <a:xfrm>
          <a:off x="319155" y="171368"/>
          <a:ext cx="446817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Pre-requisites:</a:t>
          </a:r>
          <a:endParaRPr lang="en-US" sz="2100" kern="1200"/>
        </a:p>
      </dsp:txBody>
      <dsp:txXfrm>
        <a:off x="349417" y="201630"/>
        <a:ext cx="4407647" cy="559396"/>
      </dsp:txXfrm>
    </dsp:sp>
    <dsp:sp modelId="{6A70EDD7-379A-478F-8BFC-60A7F4DE9096}">
      <dsp:nvSpPr>
        <dsp:cNvPr id="0" name=""/>
        <dsp:cNvSpPr/>
      </dsp:nvSpPr>
      <dsp:spPr>
        <a:xfrm>
          <a:off x="0" y="2128463"/>
          <a:ext cx="6383102" cy="162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37388" rIns="4954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Create: </a:t>
          </a:r>
          <a:r>
            <a:rPr lang="en-US" sz="21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python -m </a:t>
          </a:r>
          <a:r>
            <a:rPr lang="en-US" sz="2100" b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venv</a:t>
          </a:r>
          <a:r>
            <a:rPr lang="en-US" sz="21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 env</a:t>
          </a:r>
          <a:endParaRPr lang="en-US" sz="2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Activate (Windows): </a:t>
          </a:r>
          <a:r>
            <a:rPr lang="en-US" sz="21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env\Scripts\activate</a:t>
          </a:r>
          <a:endParaRPr lang="en-US" sz="2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Activate (Mac/Linux): </a:t>
          </a:r>
          <a:r>
            <a:rPr lang="en-US" sz="21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source env/bin/activate</a:t>
          </a:r>
          <a:endParaRPr lang="en-US" sz="2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128463"/>
        <a:ext cx="6383102" cy="1620675"/>
      </dsp:txXfrm>
    </dsp:sp>
    <dsp:sp modelId="{A61AC2B6-E000-4DE7-996C-62E043C327F4}">
      <dsp:nvSpPr>
        <dsp:cNvPr id="0" name=""/>
        <dsp:cNvSpPr/>
      </dsp:nvSpPr>
      <dsp:spPr>
        <a:xfrm>
          <a:off x="319155" y="1818503"/>
          <a:ext cx="4468171" cy="6199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Creating a Virtual Environment:</a:t>
          </a:r>
          <a:endParaRPr lang="en-US" sz="2100" kern="1200"/>
        </a:p>
      </dsp:txBody>
      <dsp:txXfrm>
        <a:off x="349417" y="1848765"/>
        <a:ext cx="4407647" cy="559396"/>
      </dsp:txXfrm>
    </dsp:sp>
    <dsp:sp modelId="{ECF0A564-DB09-43B1-BFE0-F437E1BEE807}">
      <dsp:nvSpPr>
        <dsp:cNvPr id="0" name=""/>
        <dsp:cNvSpPr/>
      </dsp:nvSpPr>
      <dsp:spPr>
        <a:xfrm>
          <a:off x="0" y="4172498"/>
          <a:ext cx="6383102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37388" rIns="4954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Use pip: </a:t>
          </a:r>
          <a:r>
            <a:rPr lang="en-US" sz="21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pip install </a:t>
          </a:r>
          <a:r>
            <a:rPr lang="en-US" sz="2100" b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django</a:t>
          </a:r>
          <a:endParaRPr lang="en-US" sz="2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Verify installation: </a:t>
          </a:r>
          <a:r>
            <a:rPr lang="en-US" sz="2100" b="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django</a:t>
          </a:r>
          <a:r>
            <a:rPr lang="en-US" sz="21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-admin --version</a:t>
          </a:r>
          <a:endParaRPr lang="en-US" sz="2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4172498"/>
        <a:ext cx="6383102" cy="1256850"/>
      </dsp:txXfrm>
    </dsp:sp>
    <dsp:sp modelId="{8A5CD432-5081-4333-9EA5-F8A115B08496}">
      <dsp:nvSpPr>
        <dsp:cNvPr id="0" name=""/>
        <dsp:cNvSpPr/>
      </dsp:nvSpPr>
      <dsp:spPr>
        <a:xfrm>
          <a:off x="319155" y="3862538"/>
          <a:ext cx="4468171" cy="6199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Install Django:</a:t>
          </a:r>
          <a:endParaRPr lang="en-US" sz="2100" kern="1200"/>
        </a:p>
      </dsp:txBody>
      <dsp:txXfrm>
        <a:off x="349417" y="3892800"/>
        <a:ext cx="4407647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89E28-A41A-47D8-83F1-E0123401459C}">
      <dsp:nvSpPr>
        <dsp:cNvPr id="0" name=""/>
        <dsp:cNvSpPr/>
      </dsp:nvSpPr>
      <dsp:spPr>
        <a:xfrm>
          <a:off x="0" y="440197"/>
          <a:ext cx="6383102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58216" rIns="4954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django</a:t>
          </a:r>
          <a:r>
            <a:rPr lang="en-US" sz="22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-admin </a:t>
          </a:r>
          <a:r>
            <a:rPr lang="en-US" sz="2200" b="0" i="0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startproject</a:t>
          </a:r>
          <a:r>
            <a:rPr lang="en-US" sz="22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 blog</a:t>
          </a:r>
          <a:endParaRPr lang="en-US" sz="2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/>
            <a:t>Navigate into your project: </a:t>
          </a:r>
          <a:r>
            <a:rPr lang="en-US" sz="22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cd blog</a:t>
          </a:r>
          <a:endParaRPr lang="en-US" sz="2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440197"/>
        <a:ext cx="6383102" cy="1282049"/>
      </dsp:txXfrm>
    </dsp:sp>
    <dsp:sp modelId="{F6697830-DB23-4880-873A-BBB9E17F546E}">
      <dsp:nvSpPr>
        <dsp:cNvPr id="0" name=""/>
        <dsp:cNvSpPr/>
      </dsp:nvSpPr>
      <dsp:spPr>
        <a:xfrm>
          <a:off x="319155" y="115477"/>
          <a:ext cx="446817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Start a New Django Project:</a:t>
          </a:r>
          <a:endParaRPr lang="en-US" sz="2200" kern="1200"/>
        </a:p>
      </dsp:txBody>
      <dsp:txXfrm>
        <a:off x="350858" y="147180"/>
        <a:ext cx="4404765" cy="586034"/>
      </dsp:txXfrm>
    </dsp:sp>
    <dsp:sp modelId="{97C39540-32FB-4B26-ADA2-F2475077ABB8}">
      <dsp:nvSpPr>
        <dsp:cNvPr id="0" name=""/>
        <dsp:cNvSpPr/>
      </dsp:nvSpPr>
      <dsp:spPr>
        <a:xfrm>
          <a:off x="0" y="2165768"/>
          <a:ext cx="6383102" cy="1316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58216" rIns="4954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manage.py</a:t>
          </a:r>
          <a:r>
            <a:rPr lang="en-US" sz="2200" b="0" kern="1200" dirty="0"/>
            <a:t>: Command-line utility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/blog</a:t>
          </a:r>
          <a:r>
            <a:rPr lang="en-US" sz="2200" b="0" kern="1200" dirty="0"/>
            <a:t>: Main project folder with settings</a:t>
          </a:r>
          <a:endParaRPr lang="en-US" sz="2200" kern="1200" dirty="0"/>
        </a:p>
      </dsp:txBody>
      <dsp:txXfrm>
        <a:off x="0" y="2165768"/>
        <a:ext cx="6383102" cy="1316699"/>
      </dsp:txXfrm>
    </dsp:sp>
    <dsp:sp modelId="{CBE0E1CF-8BB1-4B79-8ED0-2AA6D7B3E99C}">
      <dsp:nvSpPr>
        <dsp:cNvPr id="0" name=""/>
        <dsp:cNvSpPr/>
      </dsp:nvSpPr>
      <dsp:spPr>
        <a:xfrm>
          <a:off x="319155" y="1841048"/>
          <a:ext cx="4468171" cy="64944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Folder Structure:</a:t>
          </a:r>
          <a:endParaRPr lang="en-US" sz="2200" kern="1200"/>
        </a:p>
      </dsp:txBody>
      <dsp:txXfrm>
        <a:off x="350858" y="1872751"/>
        <a:ext cx="4404765" cy="586034"/>
      </dsp:txXfrm>
    </dsp:sp>
    <dsp:sp modelId="{DDF6238F-DC10-4DDE-AE71-A8145221E085}">
      <dsp:nvSpPr>
        <dsp:cNvPr id="0" name=""/>
        <dsp:cNvSpPr/>
      </dsp:nvSpPr>
      <dsp:spPr>
        <a:xfrm>
          <a:off x="0" y="3925988"/>
          <a:ext cx="638310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58216" rIns="4954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python </a:t>
          </a:r>
          <a:r>
            <a:rPr lang="en-US" sz="22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manage</a:t>
          </a:r>
          <a:r>
            <a:rPr lang="en-US" sz="2200" b="0" i="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.py </a:t>
          </a:r>
          <a:r>
            <a:rPr lang="en-US" sz="2200" b="0" i="0" kern="1200" baseline="0" dirty="0" err="1">
              <a:latin typeface="Courier New" panose="02070309020205020404" pitchFamily="49" charset="0"/>
              <a:cs typeface="Courier New" panose="02070309020205020404" pitchFamily="49" charset="0"/>
            </a:rPr>
            <a:t>runserver</a:t>
          </a:r>
          <a:endParaRPr lang="en-US" sz="2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/>
            <a:t>Open browser and go to: </a:t>
          </a:r>
          <a:r>
            <a:rPr lang="en-US" sz="22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http://127.0.0.1:8000</a:t>
          </a:r>
          <a:endParaRPr lang="en-US" sz="2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925988"/>
        <a:ext cx="6383102" cy="1559250"/>
      </dsp:txXfrm>
    </dsp:sp>
    <dsp:sp modelId="{458A42EF-4907-44F9-AB23-B8636E0A9234}">
      <dsp:nvSpPr>
        <dsp:cNvPr id="0" name=""/>
        <dsp:cNvSpPr/>
      </dsp:nvSpPr>
      <dsp:spPr>
        <a:xfrm>
          <a:off x="319155" y="3601268"/>
          <a:ext cx="4468171" cy="6494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Running the Development Server:</a:t>
          </a:r>
          <a:endParaRPr lang="en-US" sz="2200" kern="1200"/>
        </a:p>
      </dsp:txBody>
      <dsp:txXfrm>
        <a:off x="350858" y="3632971"/>
        <a:ext cx="4404765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032E6-F54E-45E4-B2E9-BB6FAEBFDE1D}">
      <dsp:nvSpPr>
        <dsp:cNvPr id="0" name=""/>
        <dsp:cNvSpPr/>
      </dsp:nvSpPr>
      <dsp:spPr>
        <a:xfrm>
          <a:off x="0" y="939157"/>
          <a:ext cx="6383102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58216" rIns="4954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Model:</a:t>
          </a:r>
          <a:r>
            <a:rPr lang="en-US" sz="2200" b="0" i="0" kern="1200" baseline="0"/>
            <a:t> Handles the database (data layer).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View:</a:t>
          </a:r>
          <a:r>
            <a:rPr lang="en-US" sz="2200" b="0" i="0" kern="1200" baseline="0"/>
            <a:t> Represents the presentation logic (UI).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Controller:</a:t>
          </a:r>
          <a:r>
            <a:rPr lang="en-US" sz="2200" b="0" i="0" kern="1200" baseline="0"/>
            <a:t> Controls the data flow into the model and updates the view.</a:t>
          </a:r>
          <a:endParaRPr lang="en-US" sz="2200" kern="1200"/>
        </a:p>
      </dsp:txBody>
      <dsp:txXfrm>
        <a:off x="0" y="939157"/>
        <a:ext cx="6383102" cy="1628549"/>
      </dsp:txXfrm>
    </dsp:sp>
    <dsp:sp modelId="{5AE381E9-E758-4F0A-B5D4-7E9660BF3524}">
      <dsp:nvSpPr>
        <dsp:cNvPr id="0" name=""/>
        <dsp:cNvSpPr/>
      </dsp:nvSpPr>
      <dsp:spPr>
        <a:xfrm>
          <a:off x="319155" y="614437"/>
          <a:ext cx="446817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Django is Built on the MVC Pattern (Model-View-Controller)</a:t>
          </a:r>
          <a:r>
            <a:rPr lang="en-US" sz="2200" b="0" i="0" kern="1200" baseline="0"/>
            <a:t>:</a:t>
          </a:r>
          <a:endParaRPr lang="en-US" sz="2200" kern="1200"/>
        </a:p>
      </dsp:txBody>
      <dsp:txXfrm>
        <a:off x="350858" y="646140"/>
        <a:ext cx="4404765" cy="586034"/>
      </dsp:txXfrm>
    </dsp:sp>
    <dsp:sp modelId="{E2FD12B2-5242-4CED-AC08-185ADEC18EA4}">
      <dsp:nvSpPr>
        <dsp:cNvPr id="0" name=""/>
        <dsp:cNvSpPr/>
      </dsp:nvSpPr>
      <dsp:spPr>
        <a:xfrm>
          <a:off x="0" y="3011228"/>
          <a:ext cx="6383102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458216" rIns="49540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Model:</a:t>
          </a:r>
          <a:r>
            <a:rPr lang="en-US" sz="2200" b="0" i="0" kern="1200" baseline="0"/>
            <a:t> Data structure (Django ORM).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Template:</a:t>
          </a:r>
          <a:r>
            <a:rPr lang="en-US" sz="2200" b="0" i="0" kern="1200" baseline="0"/>
            <a:t> HTML templates for the UI.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View:</a:t>
          </a:r>
          <a:r>
            <a:rPr lang="en-US" sz="2200" b="0" i="0" kern="1200" baseline="0"/>
            <a:t> Python logic that renders templates with data.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0" kern="1200" baseline="0"/>
            <a:t>URLconf:</a:t>
          </a:r>
          <a:r>
            <a:rPr lang="en-US" sz="2200" b="0" i="0" kern="1200" baseline="0"/>
            <a:t> URL dispatch system.</a:t>
          </a:r>
          <a:endParaRPr lang="en-US" sz="2200" kern="1200"/>
        </a:p>
      </dsp:txBody>
      <dsp:txXfrm>
        <a:off x="0" y="3011228"/>
        <a:ext cx="6383102" cy="1975050"/>
      </dsp:txXfrm>
    </dsp:sp>
    <dsp:sp modelId="{12D642E0-4093-453A-8723-356F0F831010}">
      <dsp:nvSpPr>
        <dsp:cNvPr id="0" name=""/>
        <dsp:cNvSpPr/>
      </dsp:nvSpPr>
      <dsp:spPr>
        <a:xfrm>
          <a:off x="319155" y="2686508"/>
          <a:ext cx="4468171" cy="6494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In Django:</a:t>
          </a:r>
          <a:endParaRPr lang="en-US" sz="2200" kern="1200"/>
        </a:p>
      </dsp:txBody>
      <dsp:txXfrm>
        <a:off x="350858" y="2718211"/>
        <a:ext cx="4404765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7076D-4C66-424D-BA54-83AA296CA143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BD121-E639-45C8-A24C-0E1D5FC7799D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25C57-A37D-47CA-B8CA-69A6AB297396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Django setup process</a:t>
          </a:r>
          <a:endParaRPr lang="en-US" sz="2500" kern="1200" dirty="0"/>
        </a:p>
      </dsp:txBody>
      <dsp:txXfrm>
        <a:off x="1847785" y="683"/>
        <a:ext cx="4535316" cy="1599813"/>
      </dsp:txXfrm>
    </dsp:sp>
    <dsp:sp modelId="{DD54A872-2EF7-4593-A76E-028F20CA963B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852AC-971A-40AF-9849-B0E5E5C25599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6AC5-F5C1-41B9-BFFA-4A66D663A8C2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Framework and MVC architecture</a:t>
          </a:r>
          <a:endParaRPr lang="en-US" sz="2500" kern="1200" dirty="0"/>
        </a:p>
      </dsp:txBody>
      <dsp:txXfrm>
        <a:off x="1847785" y="2000451"/>
        <a:ext cx="4535316" cy="1599813"/>
      </dsp:txXfrm>
    </dsp:sp>
    <dsp:sp modelId="{FF51582D-9AC7-4327-95F9-043F75095073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0F3F-8E3F-4004-BF59-C825D003836B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8DEC6-8FB6-4CF5-9965-1F76962DA0CE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Practical tasks: starting a project, URL routing, creating views, templates</a:t>
          </a:r>
          <a:endParaRPr lang="en-US" sz="2500" kern="1200" dirty="0"/>
        </a:p>
      </dsp:txBody>
      <dsp:txXfrm>
        <a:off x="1847785" y="4000218"/>
        <a:ext cx="4535316" cy="159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 to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Environment Setup, Framework, Architecture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Session-06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(1+1)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1B80-EABE-C3D3-FEB6-EEDCC72C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Django Architecture (URLS)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7965-F022-D768-83BF-F4A5DEA9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URL Mapping for the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Django project, locate the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(in your app or the project's root URL configuration) and add a URL pattern that maps a URL to the </a:t>
            </a:r>
            <a:r>
              <a:rPr lang="en-US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hello_django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  <a:latin typeface="Aptos Black" panose="020B0004020202020204" pitchFamily="34" charset="0"/>
                <a:cs typeface="Times New Roman" panose="02020603050405020304" pitchFamily="18" charset="0"/>
              </a:rPr>
              <a:t>urls.py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84519-70EB-209B-58A1-C95165FD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73" y="3580940"/>
            <a:ext cx="6739654" cy="23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5CF6-7FDE-2042-C031-71165FDC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Django Architecture (VISIT URL)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7E43-3D59-A9B9-BBF2-855AB5A3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Development Server and Visit the 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development server using:</a:t>
            </a: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http://127.0.0.1:8000/hello/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web browser. You should see the message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Django!"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as plain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2E91A-B7F1-45CC-2916-2F89612B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3270178"/>
            <a:ext cx="3191211" cy="6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1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6EC0-3C29-9EB6-5DAA-F6D2A581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Django Architecture (TEMPLATES)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3657-7DA6-18A3-D692-FC3BFE1D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784498"/>
            <a:ext cx="10333074" cy="38277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Template to Display the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you'd like to use Django's templating system, create a simple template instead of returning plain text. First, create a directory named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your app's folder, then create a template file called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hello.html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  <a:latin typeface="Aptos Black" panose="020B0004020202020204" pitchFamily="34" charset="0"/>
                <a:cs typeface="Times New Roman" panose="02020603050405020304" pitchFamily="18" charset="0"/>
              </a:rPr>
              <a:t>templates/hello.html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13C78-0422-E410-C32C-806AF133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74" y="3198628"/>
            <a:ext cx="3527676" cy="30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4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E10E-E816-8C6B-655C-55030B6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Django Architecture (</a:t>
            </a:r>
            <a:r>
              <a:rPr lang="en-US" dirty="0" err="1"/>
              <a:t>RenderING</a:t>
            </a:r>
            <a:r>
              <a:rPr lang="en-US" dirty="0"/>
              <a:t> TEMPLATES)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2B0A-596A-78C1-4851-24DD3492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View to Render the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</a:t>
            </a:r>
            <a:r>
              <a:rPr lang="en-US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use Django's render function to display the template.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  <a:latin typeface="Aptos Black" panose="020B0004020202020204" pitchFamily="34" charset="0"/>
                <a:cs typeface="Times New Roman" panose="02020603050405020304" pitchFamily="18" charset="0"/>
              </a:rPr>
              <a:t>views.py (updated)</a:t>
            </a:r>
            <a:br>
              <a:rPr lang="en-US" sz="2000" b="0" dirty="0">
                <a:solidFill>
                  <a:srgbClr val="FF0000"/>
                </a:solidFill>
                <a:latin typeface="Aptos Black" panose="020B0004020202020204" pitchFamily="34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rgbClr val="FF0000"/>
                </a:solidFill>
                <a:latin typeface="Aptos Black" panose="020B0004020202020204" pitchFamily="34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rgbClr val="FF0000"/>
                </a:solidFill>
                <a:latin typeface="Aptos Black" panose="020B0004020202020204" pitchFamily="34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rgbClr val="FF0000"/>
                </a:solidFill>
                <a:latin typeface="Aptos Black" panose="020B0004020202020204" pitchFamily="34" charset="0"/>
                <a:cs typeface="Times New Roman" panose="02020603050405020304" pitchFamily="18" charset="0"/>
              </a:rPr>
            </a:br>
            <a:endParaRPr lang="en-US" sz="2000" b="0" dirty="0">
              <a:solidFill>
                <a:srgbClr val="FF0000"/>
              </a:solidFill>
              <a:latin typeface="Aptos Black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http://127.0.0.1:8000/hello/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web browser. You should see the message "Hello, Django!" displayed within an HTML template.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2F77B-0520-37F6-E275-BC4F58A1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3429000"/>
            <a:ext cx="4315334" cy="15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4B90-2B52-00FB-6BE8-8CB8926F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ReCAP</a:t>
            </a:r>
            <a:endParaRPr lang="en-US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AC6D646E-51C7-6A01-83E3-9074C71CC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69921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EC65-E7B5-40ED-9C6D-F2BC3FB1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F7F4CE-895B-7B00-B492-DAB674644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60333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51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Django?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95074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5AED-EC9C-90CF-36CC-B6BAA6D9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BEC3107-D8AB-6A14-0DF5-439B68627E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8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6403B-5392-3109-1102-71B2240A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Setting Up Django Environment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F84941B-88E3-A461-4D9D-C04BA60C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8134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5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8ADB5-357F-F712-8FCB-BF2863EB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Your First Django Project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71C71B8-A806-0A6D-AE20-9AEC56B76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5976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50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EC830-750B-FB61-2DAF-D4F4F14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 of Django Framework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69BED36-E4AD-909F-6ECA-618F97EE0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46439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1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9" name="Rectangle 6148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Freeform: Shape 6149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CDBB-191E-3D33-711E-2F2B99AA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Django Architecture (How it Works)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CD0BF-C39B-30DE-BF64-7AC79B144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5057" y="2311400"/>
            <a:ext cx="5218487" cy="3652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URL Routing: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URLs are mapped to specific views via URL patterns.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Views: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Views handle the logic, fetch data from models, and return responses.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Templates: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Views render data into HTML templates to be displayed.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Models: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Represent and manipulate database data using ORM.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151" name="Freeform: Shape 6150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C1E9383-41AB-6914-19E1-1E12515B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60" y="1937761"/>
            <a:ext cx="4598126" cy="32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76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E29-FED0-BB08-D431-0CA7D7FB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Django Architecture (Views)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C536-2E4E-402B-9DEA-48A83C30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View to Display “Hello, Django!”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Django app, locate the </a:t>
            </a:r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(or create one if it doesn't exist). Define a new view function that returns an HTTP response with the message "Hello, Django!".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  <a:latin typeface="Aptos Black" panose="020F0502020204030204" pitchFamily="34" charset="0"/>
                <a:cs typeface="Times New Roman" panose="02020603050405020304" pitchFamily="18" charset="0"/>
              </a:rPr>
              <a:t>view.py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B5590-C061-2799-DF2D-0B00EBF7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59" y="3539996"/>
            <a:ext cx="560148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349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773</Words>
  <Application>Microsoft Office PowerPoint</Application>
  <PresentationFormat>Widescreen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Black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Introduction to Django</vt:lpstr>
      <vt:lpstr>Agenda</vt:lpstr>
      <vt:lpstr>What is Django?</vt:lpstr>
      <vt:lpstr>Why Django?</vt:lpstr>
      <vt:lpstr>Setting Up Django Environment</vt:lpstr>
      <vt:lpstr>Creating Your First Django Project</vt:lpstr>
      <vt:lpstr>Overview of Django Framework</vt:lpstr>
      <vt:lpstr>Django Architecture (How it Works)</vt:lpstr>
      <vt:lpstr>Understanding Django Architecture (Views)</vt:lpstr>
      <vt:lpstr>Understanding Django Architecture (URLS)</vt:lpstr>
      <vt:lpstr>Understanding Django Architecture (VISIT URL)</vt:lpstr>
      <vt:lpstr>Understanding Django Architecture (TEMPLATES)</vt:lpstr>
      <vt:lpstr>Understanding Django Architecture (RenderING TEMPLATES)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2024-10-04T01:05:32Z</dcterms:modified>
</cp:coreProperties>
</file>