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2" r:id="rId5"/>
    <p:sldId id="283" r:id="rId6"/>
    <p:sldId id="284" r:id="rId7"/>
    <p:sldId id="286" r:id="rId8"/>
    <p:sldId id="287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279"/>
            <p14:sldId id="280"/>
            <p14:sldId id="282"/>
            <p14:sldId id="283"/>
            <p14:sldId id="284"/>
            <p14:sldId id="286"/>
            <p14:sldId id="28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9DAF8-D16F-42EE-A4B0-6C0967EADD20}" v="275" dt="2024-09-19T17:39:5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What is Function?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 dirty="0"/>
            <a:t>A function is a block of organized, reusable code that performs a single action.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E0DF7E6C-726A-4829-A78C-7013C5BED665}">
      <dgm:prSet/>
      <dgm:spPr/>
      <dgm:t>
        <a:bodyPr/>
        <a:lstStyle/>
        <a:p>
          <a:r>
            <a:rPr lang="en-US" b="1" dirty="0"/>
            <a:t>Benefits of Functions: </a:t>
          </a:r>
        </a:p>
      </dgm:t>
    </dgm:pt>
    <dgm:pt modelId="{A40F2B3D-054A-41CF-83E0-6773BB7AB815}" type="parTrans" cxnId="{69AED23E-47F7-4203-AD53-D0EFC7068B16}">
      <dgm:prSet/>
      <dgm:spPr/>
      <dgm:t>
        <a:bodyPr/>
        <a:lstStyle/>
        <a:p>
          <a:endParaRPr lang="en-US"/>
        </a:p>
      </dgm:t>
    </dgm:pt>
    <dgm:pt modelId="{864AC5CF-5F26-4954-8701-438ED6529A51}" type="sibTrans" cxnId="{69AED23E-47F7-4203-AD53-D0EFC7068B16}">
      <dgm:prSet/>
      <dgm:spPr/>
      <dgm:t>
        <a:bodyPr/>
        <a:lstStyle/>
        <a:p>
          <a:endParaRPr lang="en-US"/>
        </a:p>
      </dgm:t>
    </dgm:pt>
    <dgm:pt modelId="{03F53FBC-962F-4D6C-904C-9D7199FBA5D1}">
      <dgm:prSet/>
      <dgm:spPr/>
      <dgm:t>
        <a:bodyPr/>
        <a:lstStyle/>
        <a:p>
          <a:r>
            <a:rPr lang="en-US" b="1" dirty="0"/>
            <a:t>Code Reusability</a:t>
          </a:r>
        </a:p>
      </dgm:t>
    </dgm:pt>
    <dgm:pt modelId="{F592474A-F448-4954-888E-E6EB919E1D9A}" type="parTrans" cxnId="{84B62BA0-7505-4B8E-8A59-54C6538E42B1}">
      <dgm:prSet/>
      <dgm:spPr/>
      <dgm:t>
        <a:bodyPr/>
        <a:lstStyle/>
        <a:p>
          <a:endParaRPr lang="en-US"/>
        </a:p>
      </dgm:t>
    </dgm:pt>
    <dgm:pt modelId="{9B48910B-92E9-4A50-BB01-10AEE86E1CED}" type="sibTrans" cxnId="{84B62BA0-7505-4B8E-8A59-54C6538E42B1}">
      <dgm:prSet/>
      <dgm:spPr/>
      <dgm:t>
        <a:bodyPr/>
        <a:lstStyle/>
        <a:p>
          <a:endParaRPr lang="en-US"/>
        </a:p>
      </dgm:t>
    </dgm:pt>
    <dgm:pt modelId="{A2B1075C-5CC5-4329-ADF9-3FEE3C12CFA7}">
      <dgm:prSet/>
      <dgm:spPr/>
      <dgm:t>
        <a:bodyPr/>
        <a:lstStyle/>
        <a:p>
          <a:r>
            <a:rPr lang="en-US" b="1" dirty="0"/>
            <a:t>Better code organization</a:t>
          </a:r>
        </a:p>
      </dgm:t>
    </dgm:pt>
    <dgm:pt modelId="{FF325CDA-E7ED-4F5F-A307-895827707A81}" type="parTrans" cxnId="{DF719049-E77E-4C8F-ABFA-B0D7A0EDA9FF}">
      <dgm:prSet/>
      <dgm:spPr/>
      <dgm:t>
        <a:bodyPr/>
        <a:lstStyle/>
        <a:p>
          <a:endParaRPr lang="en-US"/>
        </a:p>
      </dgm:t>
    </dgm:pt>
    <dgm:pt modelId="{F8141FA5-7B51-4623-9D78-EDBB704494C5}" type="sibTrans" cxnId="{DF719049-E77E-4C8F-ABFA-B0D7A0EDA9FF}">
      <dgm:prSet/>
      <dgm:spPr/>
      <dgm:t>
        <a:bodyPr/>
        <a:lstStyle/>
        <a:p>
          <a:endParaRPr lang="en-US"/>
        </a:p>
      </dgm:t>
    </dgm:pt>
    <dgm:pt modelId="{B891943E-3E89-4B42-965F-3D1B77D3BE7E}">
      <dgm:prSet/>
      <dgm:spPr/>
      <dgm:t>
        <a:bodyPr/>
        <a:lstStyle/>
        <a:p>
          <a:r>
            <a:rPr lang="en-US" b="1" dirty="0"/>
            <a:t>Easier debugging</a:t>
          </a:r>
        </a:p>
      </dgm:t>
    </dgm:pt>
    <dgm:pt modelId="{2E16903B-3D03-4638-B64D-05427112C1F5}" type="parTrans" cxnId="{2EE9E9C4-2DB5-48CD-85D1-8696EE85907D}">
      <dgm:prSet/>
      <dgm:spPr/>
      <dgm:t>
        <a:bodyPr/>
        <a:lstStyle/>
        <a:p>
          <a:endParaRPr lang="en-US"/>
        </a:p>
      </dgm:t>
    </dgm:pt>
    <dgm:pt modelId="{7B114265-9E33-4DE9-8911-97228201A1BB}" type="sibTrans" cxnId="{2EE9E9C4-2DB5-48CD-85D1-8696EE85907D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Syntax: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ACF1C7F0-6C34-4F3F-9850-7C716342EDDD}">
      <dgm:prSet/>
      <dgm:spPr/>
      <dgm:t>
        <a:bodyPr/>
        <a:lstStyle/>
        <a:p>
          <a:r>
            <a: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def </a:t>
          </a:r>
          <a:r>
            <a:rPr lang="en-US" b="1" dirty="0" err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function_name</a:t>
          </a:r>
          <a:r>
            <a:rPr lang="en-US" b="1" dirty="0">
              <a:latin typeface="Courier New" panose="02070309020205020404" pitchFamily="49" charset="0"/>
              <a:cs typeface="Courier New" panose="02070309020205020404" pitchFamily="49" charset="0"/>
            </a:rPr>
            <a:t>(params):</a:t>
          </a:r>
          <a:br>
            <a:rPr lang="en-US" b="1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dirty="0">
              <a:latin typeface="Courier New" panose="02070309020205020404" pitchFamily="49" charset="0"/>
              <a:cs typeface="Courier New" panose="02070309020205020404" pitchFamily="49" charset="0"/>
            </a:rPr>
            <a:t>     </a:t>
          </a:r>
          <a:r>
            <a: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code block</a:t>
          </a:r>
          <a:br>
            <a:rPr lang="en-US" b="1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1" dirty="0">
              <a:latin typeface="Courier New" panose="02070309020205020404" pitchFamily="49" charset="0"/>
              <a:cs typeface="Courier New" panose="02070309020205020404" pitchFamily="49" charset="0"/>
            </a:rPr>
            <a:t>     </a:t>
          </a:r>
          <a:r>
            <a: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return</a:t>
          </a:r>
          <a:r>
            <a:rPr lang="en-US" b="1" dirty="0">
              <a:latin typeface="Courier New" panose="02070309020205020404" pitchFamily="49" charset="0"/>
              <a:cs typeface="Courier New" panose="02070309020205020404" pitchFamily="49" charset="0"/>
            </a:rPr>
            <a:t> value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3AE7DB-FD1D-4B22-A39B-F5F3C53157EA}" type="sibTrans" cxnId="{ED3FB99C-4316-4824-8318-F1B4E9E94B59}">
      <dgm:prSet/>
      <dgm:spPr/>
      <dgm:t>
        <a:bodyPr/>
        <a:lstStyle/>
        <a:p>
          <a:endParaRPr lang="en-US"/>
        </a:p>
      </dgm:t>
    </dgm:pt>
    <dgm:pt modelId="{26A532AC-CAC4-4331-84FA-EDC95F1B0197}" type="parTrans" cxnId="{ED3FB99C-4316-4824-8318-F1B4E9E94B59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2"/>
      <dgm:spPr/>
    </dgm:pt>
    <dgm:pt modelId="{B5167649-DEC5-4E9E-B19F-2781ADC4DF1F}" type="pres">
      <dgm:prSet presAssocID="{19E4B0BA-D714-4A41-9D91-8509F677DE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2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2"/>
      <dgm:spPr/>
    </dgm:pt>
    <dgm:pt modelId="{77DA6569-89AA-4236-968A-5E2895F20A04}" type="pres">
      <dgm:prSet presAssocID="{F748CC97-665B-4A41-8D70-5FAA7029EE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2655005-778A-43A8-B98B-D53513DAFE45}" type="presOf" srcId="{E0DF7E6C-726A-4829-A78C-7013C5BED665}" destId="{EF87D4B7-6A7B-4C2C-8DF4-A2A03B5DE787}" srcOrd="0" destOrd="1" presId="urn:microsoft.com/office/officeart/2005/8/layout/list1"/>
    <dgm:cxn modelId="{69AED23E-47F7-4203-AD53-D0EFC7068B16}" srcId="{19E4B0BA-D714-4A41-9D91-8509F677DEB3}" destId="{E0DF7E6C-726A-4829-A78C-7013C5BED665}" srcOrd="1" destOrd="0" parTransId="{A40F2B3D-054A-41CF-83E0-6773BB7AB815}" sibTransId="{864AC5CF-5F26-4954-8701-438ED6529A51}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DF719049-E77E-4C8F-ABFA-B0D7A0EDA9FF}" srcId="{E0DF7E6C-726A-4829-A78C-7013C5BED665}" destId="{A2B1075C-5CC5-4329-ADF9-3FEE3C12CFA7}" srcOrd="1" destOrd="0" parTransId="{FF325CDA-E7ED-4F5F-A307-895827707A81}" sibTransId="{F8141FA5-7B51-4623-9D78-EDBB704494C5}"/>
    <dgm:cxn modelId="{4185964C-B3D4-4989-81AC-789F2B1F1472}" type="presOf" srcId="{ACF1C7F0-6C34-4F3F-9850-7C716342EDDD}" destId="{7149E123-5D3F-458F-B323-FC23267668A4}" srcOrd="0" destOrd="0" presId="urn:microsoft.com/office/officeart/2005/8/layout/list1"/>
    <dgm:cxn modelId="{6405ED83-E3AB-41F1-9880-F7B1FE4E7D66}" type="presOf" srcId="{03F53FBC-962F-4D6C-904C-9D7199FBA5D1}" destId="{EF87D4B7-6A7B-4C2C-8DF4-A2A03B5DE787}" srcOrd="0" destOrd="2" presId="urn:microsoft.com/office/officeart/2005/8/layout/list1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BE6E3A89-E039-4E3A-82F1-50E75D01907D}" type="presOf" srcId="{A2B1075C-5CC5-4329-ADF9-3FEE3C12CFA7}" destId="{EF87D4B7-6A7B-4C2C-8DF4-A2A03B5DE787}" srcOrd="0" destOrd="3" presId="urn:microsoft.com/office/officeart/2005/8/layout/list1"/>
    <dgm:cxn modelId="{ED3FB99C-4316-4824-8318-F1B4E9E94B59}" srcId="{F748CC97-665B-4A41-8D70-5FAA7029EE3F}" destId="{ACF1C7F0-6C34-4F3F-9850-7C716342EDDD}" srcOrd="0" destOrd="0" parTransId="{26A532AC-CAC4-4331-84FA-EDC95F1B0197}" sibTransId="{853AE7DB-FD1D-4B22-A39B-F5F3C53157EA}"/>
    <dgm:cxn modelId="{84B62BA0-7505-4B8E-8A59-54C6538E42B1}" srcId="{E0DF7E6C-726A-4829-A78C-7013C5BED665}" destId="{03F53FBC-962F-4D6C-904C-9D7199FBA5D1}" srcOrd="0" destOrd="0" parTransId="{F592474A-F448-4954-888E-E6EB919E1D9A}" sibTransId="{9B48910B-92E9-4A50-BB01-10AEE86E1CED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A3E71CC1-5F26-4EA0-AB91-FC628AAB9243}" type="presOf" srcId="{B891943E-3E89-4B42-965F-3D1B77D3BE7E}" destId="{EF87D4B7-6A7B-4C2C-8DF4-A2A03B5DE787}" srcOrd="0" destOrd="4" presId="urn:microsoft.com/office/officeart/2005/8/layout/list1"/>
    <dgm:cxn modelId="{2EE9E9C4-2DB5-48CD-85D1-8696EE85907D}" srcId="{E0DF7E6C-726A-4829-A78C-7013C5BED665}" destId="{B891943E-3E89-4B42-965F-3D1B77D3BE7E}" srcOrd="2" destOrd="0" parTransId="{2E16903B-3D03-4638-B64D-05427112C1F5}" sibTransId="{7B114265-9E33-4DE9-8911-97228201A1BB}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8A8B0-3762-4906-BD2F-BEE7E0D45D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5A6A44-A95E-4B2A-B48C-0CF0AE39FDFE}">
      <dgm:prSet/>
      <dgm:spPr/>
      <dgm:t>
        <a:bodyPr/>
        <a:lstStyle/>
        <a:p>
          <a:r>
            <a:rPr lang="en-US" b="1" baseline="0" dirty="0"/>
            <a:t>Definition</a:t>
          </a:r>
          <a:r>
            <a:rPr lang="en-US" b="1" baseline="0"/>
            <a:t>: A module is a file containing Python code that you can import into another script.</a:t>
          </a:r>
          <a:endParaRPr lang="en-US" dirty="0"/>
        </a:p>
      </dgm:t>
    </dgm:pt>
    <dgm:pt modelId="{E25A2EEA-6B82-4B30-89F1-C779F2DF3253}" type="parTrans" cxnId="{8EE2CA21-5B66-4106-974C-474A9EC00C87}">
      <dgm:prSet/>
      <dgm:spPr/>
      <dgm:t>
        <a:bodyPr/>
        <a:lstStyle/>
        <a:p>
          <a:endParaRPr lang="en-US"/>
        </a:p>
      </dgm:t>
    </dgm:pt>
    <dgm:pt modelId="{5202CF71-BD90-41F0-9E41-2F3204D4A4F8}" type="sibTrans" cxnId="{8EE2CA21-5B66-4106-974C-474A9EC00C87}">
      <dgm:prSet/>
      <dgm:spPr/>
      <dgm:t>
        <a:bodyPr/>
        <a:lstStyle/>
        <a:p>
          <a:endParaRPr lang="en-US"/>
        </a:p>
      </dgm:t>
    </dgm:pt>
    <dgm:pt modelId="{3AB752C1-716B-4A1D-A72D-7EC60ACD5C92}">
      <dgm:prSet/>
      <dgm:spPr/>
      <dgm:t>
        <a:bodyPr/>
        <a:lstStyle/>
        <a:p>
          <a:r>
            <a:rPr lang="en-US" b="1" dirty="0"/>
            <a:t>Built-in Modules</a:t>
          </a:r>
          <a:r>
            <a:rPr lang="en-US" b="1" baseline="0" dirty="0"/>
            <a:t>:</a:t>
          </a:r>
          <a:endParaRPr lang="en-US" dirty="0"/>
        </a:p>
      </dgm:t>
    </dgm:pt>
    <dgm:pt modelId="{04160021-1186-4C20-89CB-25435C42A1FE}" type="parTrans" cxnId="{2EEDC892-4D45-4AA8-BF33-B64123AD159C}">
      <dgm:prSet/>
      <dgm:spPr/>
      <dgm:t>
        <a:bodyPr/>
        <a:lstStyle/>
        <a:p>
          <a:endParaRPr lang="en-US"/>
        </a:p>
      </dgm:t>
    </dgm:pt>
    <dgm:pt modelId="{02C04640-9023-48A7-8C6E-5CB0D4DD5007}" type="sibTrans" cxnId="{2EEDC892-4D45-4AA8-BF33-B64123AD159C}">
      <dgm:prSet/>
      <dgm:spPr/>
      <dgm:t>
        <a:bodyPr/>
        <a:lstStyle/>
        <a:p>
          <a:endParaRPr lang="en-US"/>
        </a:p>
      </dgm:t>
    </dgm:pt>
    <dgm:pt modelId="{6B864B42-32F1-405C-A48A-47F3502FAC87}">
      <dgm:prSet/>
      <dgm:spPr/>
      <dgm:t>
        <a:bodyPr/>
        <a:lstStyle/>
        <a:p>
          <a:r>
            <a:rPr lang="en-US" b="1" baseline="0" dirty="0">
              <a:latin typeface="Arial" panose="020B0604020202020204" pitchFamily="34" charset="0"/>
              <a:cs typeface="Arial" panose="020B0604020202020204" pitchFamily="34" charset="0"/>
            </a:rPr>
            <a:t>math, random, datetime, etc.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4D2F37-05D0-4557-AC92-46452667FF77}" type="parTrans" cxnId="{970E2171-0622-4D65-AFDB-69B524F5179C}">
      <dgm:prSet/>
      <dgm:spPr/>
      <dgm:t>
        <a:bodyPr/>
        <a:lstStyle/>
        <a:p>
          <a:endParaRPr lang="en-US"/>
        </a:p>
      </dgm:t>
    </dgm:pt>
    <dgm:pt modelId="{849690C9-9BCE-496C-8E80-9ACCE68D22F3}" type="sibTrans" cxnId="{970E2171-0622-4D65-AFDB-69B524F5179C}">
      <dgm:prSet/>
      <dgm:spPr/>
      <dgm:t>
        <a:bodyPr/>
        <a:lstStyle/>
        <a:p>
          <a:endParaRPr lang="en-US"/>
        </a:p>
      </dgm:t>
    </dgm:pt>
    <dgm:pt modelId="{EC5C8FF3-1192-4787-9CEF-C0CE013966A9}">
      <dgm:prSet/>
      <dgm:spPr/>
      <dgm:t>
        <a:bodyPr/>
        <a:lstStyle/>
        <a:p>
          <a:r>
            <a:rPr lang="en-US" b="1" dirty="0"/>
            <a:t>Creating Custom Modules:</a:t>
          </a:r>
          <a:endParaRPr lang="en-US" dirty="0"/>
        </a:p>
      </dgm:t>
    </dgm:pt>
    <dgm:pt modelId="{970C5F91-3C80-4702-A97C-3133BC373DAC}" type="parTrans" cxnId="{E8943798-3E94-48FA-B816-C29B3F54C9F6}">
      <dgm:prSet/>
      <dgm:spPr/>
      <dgm:t>
        <a:bodyPr/>
        <a:lstStyle/>
        <a:p>
          <a:endParaRPr lang="en-US"/>
        </a:p>
      </dgm:t>
    </dgm:pt>
    <dgm:pt modelId="{3B01A449-A572-4B8B-AA3A-198593BD533E}" type="sibTrans" cxnId="{E8943798-3E94-48FA-B816-C29B3F54C9F6}">
      <dgm:prSet/>
      <dgm:spPr/>
      <dgm:t>
        <a:bodyPr/>
        <a:lstStyle/>
        <a:p>
          <a:endParaRPr lang="en-US"/>
        </a:p>
      </dgm:t>
    </dgm:pt>
    <dgm:pt modelId="{7E877F3D-1BB2-4745-B9CC-D2B40BFF9A54}">
      <dgm:prSet/>
      <dgm:spPr/>
      <dgm:t>
        <a:bodyPr/>
        <a:lstStyle/>
        <a:p>
          <a:r>
            <a:rPr lang="en-US" b="1" baseline="0" dirty="0">
              <a:latin typeface="Arial" panose="020B0604020202020204" pitchFamily="34" charset="0"/>
              <a:cs typeface="Arial" panose="020B0604020202020204" pitchFamily="34" charset="0"/>
            </a:rPr>
            <a:t>Save the Python file (e.g., my_module.py) and import it using import </a:t>
          </a:r>
          <a:r>
            <a:rPr lang="en-US" b="1" baseline="0" dirty="0" err="1">
              <a:latin typeface="Arial" panose="020B0604020202020204" pitchFamily="34" charset="0"/>
              <a:cs typeface="Arial" panose="020B0604020202020204" pitchFamily="34" charset="0"/>
            </a:rPr>
            <a:t>my_module</a:t>
          </a:r>
          <a:r>
            <a:rPr lang="en-US" b="1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B62B54-DAE3-4829-A6FE-B2B3B8639A8B}" type="parTrans" cxnId="{1D5876E8-6E78-45B3-9320-9123CAB102CD}">
      <dgm:prSet/>
      <dgm:spPr/>
      <dgm:t>
        <a:bodyPr/>
        <a:lstStyle/>
        <a:p>
          <a:endParaRPr lang="en-US"/>
        </a:p>
      </dgm:t>
    </dgm:pt>
    <dgm:pt modelId="{BDBC291F-BB52-4D42-807C-CC294AF0D54B}" type="sibTrans" cxnId="{1D5876E8-6E78-45B3-9320-9123CAB102CD}">
      <dgm:prSet/>
      <dgm:spPr/>
      <dgm:t>
        <a:bodyPr/>
        <a:lstStyle/>
        <a:p>
          <a:endParaRPr lang="en-US"/>
        </a:p>
      </dgm:t>
    </dgm:pt>
    <dgm:pt modelId="{E0205768-8D3D-48B4-94C9-368EC256BCB0}" type="pres">
      <dgm:prSet presAssocID="{8218A8B0-3762-4906-BD2F-BEE7E0D45D45}" presName="linear" presStyleCnt="0">
        <dgm:presLayoutVars>
          <dgm:animLvl val="lvl"/>
          <dgm:resizeHandles val="exact"/>
        </dgm:presLayoutVars>
      </dgm:prSet>
      <dgm:spPr/>
    </dgm:pt>
    <dgm:pt modelId="{84FCFC4F-308A-44A6-BEDE-1C4CF3CFE867}" type="pres">
      <dgm:prSet presAssocID="{4F5A6A44-A95E-4B2A-B48C-0CF0AE39FD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C1BC68-6FF3-4CF2-A49F-9B1706E99608}" type="pres">
      <dgm:prSet presAssocID="{5202CF71-BD90-41F0-9E41-2F3204D4A4F8}" presName="spacer" presStyleCnt="0"/>
      <dgm:spPr/>
    </dgm:pt>
    <dgm:pt modelId="{5C52B377-2DD7-4A97-8202-39F3F983F277}" type="pres">
      <dgm:prSet presAssocID="{3AB752C1-716B-4A1D-A72D-7EC60ACD5C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70DC00-B67D-485D-8193-1B3A227B4444}" type="pres">
      <dgm:prSet presAssocID="{3AB752C1-716B-4A1D-A72D-7EC60ACD5C92}" presName="childText" presStyleLbl="revTx" presStyleIdx="0" presStyleCnt="2">
        <dgm:presLayoutVars>
          <dgm:bulletEnabled val="1"/>
        </dgm:presLayoutVars>
      </dgm:prSet>
      <dgm:spPr/>
    </dgm:pt>
    <dgm:pt modelId="{B95C88B9-8629-4DA1-AABD-633234A37D98}" type="pres">
      <dgm:prSet presAssocID="{EC5C8FF3-1192-4787-9CEF-C0CE013966A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CCE9A0-6458-43D8-BB5E-F520189C1540}" type="pres">
      <dgm:prSet presAssocID="{EC5C8FF3-1192-4787-9CEF-C0CE013966A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F248718-682C-4642-A7C3-CABE094F9E9C}" type="presOf" srcId="{6B864B42-32F1-405C-A48A-47F3502FAC87}" destId="{FC70DC00-B67D-485D-8193-1B3A227B4444}" srcOrd="0" destOrd="0" presId="urn:microsoft.com/office/officeart/2005/8/layout/vList2"/>
    <dgm:cxn modelId="{8EE2CA21-5B66-4106-974C-474A9EC00C87}" srcId="{8218A8B0-3762-4906-BD2F-BEE7E0D45D45}" destId="{4F5A6A44-A95E-4B2A-B48C-0CF0AE39FDFE}" srcOrd="0" destOrd="0" parTransId="{E25A2EEA-6B82-4B30-89F1-C779F2DF3253}" sibTransId="{5202CF71-BD90-41F0-9E41-2F3204D4A4F8}"/>
    <dgm:cxn modelId="{BF891F3F-0019-4FBC-B5D9-65A8B8208A04}" type="presOf" srcId="{8218A8B0-3762-4906-BD2F-BEE7E0D45D45}" destId="{E0205768-8D3D-48B4-94C9-368EC256BCB0}" srcOrd="0" destOrd="0" presId="urn:microsoft.com/office/officeart/2005/8/layout/vList2"/>
    <dgm:cxn modelId="{970E2171-0622-4D65-AFDB-69B524F5179C}" srcId="{3AB752C1-716B-4A1D-A72D-7EC60ACD5C92}" destId="{6B864B42-32F1-405C-A48A-47F3502FAC87}" srcOrd="0" destOrd="0" parTransId="{7D4D2F37-05D0-4557-AC92-46452667FF77}" sibTransId="{849690C9-9BCE-496C-8E80-9ACCE68D22F3}"/>
    <dgm:cxn modelId="{2EEDC892-4D45-4AA8-BF33-B64123AD159C}" srcId="{8218A8B0-3762-4906-BD2F-BEE7E0D45D45}" destId="{3AB752C1-716B-4A1D-A72D-7EC60ACD5C92}" srcOrd="1" destOrd="0" parTransId="{04160021-1186-4C20-89CB-25435C42A1FE}" sibTransId="{02C04640-9023-48A7-8C6E-5CB0D4DD5007}"/>
    <dgm:cxn modelId="{D57B9497-59EB-4A18-99D0-A7F2DA67924F}" type="presOf" srcId="{4F5A6A44-A95E-4B2A-B48C-0CF0AE39FDFE}" destId="{84FCFC4F-308A-44A6-BEDE-1C4CF3CFE867}" srcOrd="0" destOrd="0" presId="urn:microsoft.com/office/officeart/2005/8/layout/vList2"/>
    <dgm:cxn modelId="{E8943798-3E94-48FA-B816-C29B3F54C9F6}" srcId="{8218A8B0-3762-4906-BD2F-BEE7E0D45D45}" destId="{EC5C8FF3-1192-4787-9CEF-C0CE013966A9}" srcOrd="2" destOrd="0" parTransId="{970C5F91-3C80-4702-A97C-3133BC373DAC}" sibTransId="{3B01A449-A572-4B8B-AA3A-198593BD533E}"/>
    <dgm:cxn modelId="{568BA4C9-7D09-4C3E-8FF6-ED47E0B07A79}" type="presOf" srcId="{EC5C8FF3-1192-4787-9CEF-C0CE013966A9}" destId="{B95C88B9-8629-4DA1-AABD-633234A37D98}" srcOrd="0" destOrd="0" presId="urn:microsoft.com/office/officeart/2005/8/layout/vList2"/>
    <dgm:cxn modelId="{5B8E48DC-BA9C-48AB-805A-6BDC7C095C37}" type="presOf" srcId="{3AB752C1-716B-4A1D-A72D-7EC60ACD5C92}" destId="{5C52B377-2DD7-4A97-8202-39F3F983F277}" srcOrd="0" destOrd="0" presId="urn:microsoft.com/office/officeart/2005/8/layout/vList2"/>
    <dgm:cxn modelId="{1D5876E8-6E78-45B3-9320-9123CAB102CD}" srcId="{EC5C8FF3-1192-4787-9CEF-C0CE013966A9}" destId="{7E877F3D-1BB2-4745-B9CC-D2B40BFF9A54}" srcOrd="0" destOrd="0" parTransId="{68B62B54-DAE3-4829-A6FE-B2B3B8639A8B}" sibTransId="{BDBC291F-BB52-4D42-807C-CC294AF0D54B}"/>
    <dgm:cxn modelId="{4CEAA1FB-190F-4228-9B6F-26E2F8F6233C}" type="presOf" srcId="{7E877F3D-1BB2-4745-B9CC-D2B40BFF9A54}" destId="{41CCE9A0-6458-43D8-BB5E-F520189C1540}" srcOrd="0" destOrd="0" presId="urn:microsoft.com/office/officeart/2005/8/layout/vList2"/>
    <dgm:cxn modelId="{8B19A213-CC91-468E-871B-25172D594E5E}" type="presParOf" srcId="{E0205768-8D3D-48B4-94C9-368EC256BCB0}" destId="{84FCFC4F-308A-44A6-BEDE-1C4CF3CFE867}" srcOrd="0" destOrd="0" presId="urn:microsoft.com/office/officeart/2005/8/layout/vList2"/>
    <dgm:cxn modelId="{F9A7EDE3-129D-4D91-9D27-90E5E60781BC}" type="presParOf" srcId="{E0205768-8D3D-48B4-94C9-368EC256BCB0}" destId="{67C1BC68-6FF3-4CF2-A49F-9B1706E99608}" srcOrd="1" destOrd="0" presId="urn:microsoft.com/office/officeart/2005/8/layout/vList2"/>
    <dgm:cxn modelId="{6EFC8D0D-7834-41D1-8547-7877A37354CA}" type="presParOf" srcId="{E0205768-8D3D-48B4-94C9-368EC256BCB0}" destId="{5C52B377-2DD7-4A97-8202-39F3F983F277}" srcOrd="2" destOrd="0" presId="urn:microsoft.com/office/officeart/2005/8/layout/vList2"/>
    <dgm:cxn modelId="{9BDFF2B6-3E8B-436E-A01B-535186458428}" type="presParOf" srcId="{E0205768-8D3D-48B4-94C9-368EC256BCB0}" destId="{FC70DC00-B67D-485D-8193-1B3A227B4444}" srcOrd="3" destOrd="0" presId="urn:microsoft.com/office/officeart/2005/8/layout/vList2"/>
    <dgm:cxn modelId="{5D5D01D3-1C2D-46FE-8F44-0534AFCA8680}" type="presParOf" srcId="{E0205768-8D3D-48B4-94C9-368EC256BCB0}" destId="{B95C88B9-8629-4DA1-AABD-633234A37D98}" srcOrd="4" destOrd="0" presId="urn:microsoft.com/office/officeart/2005/8/layout/vList2"/>
    <dgm:cxn modelId="{37230897-BF91-42D4-83DA-D1E770F9FA57}" type="presParOf" srcId="{E0205768-8D3D-48B4-94C9-368EC256BCB0}" destId="{41CCE9A0-6458-43D8-BB5E-F520189C154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BE37EA-A1C9-412F-8C8A-8C69B94FAB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EBBB5D-4E61-4DA9-A28D-E5E42FBB7906}">
      <dgm:prSet/>
      <dgm:spPr/>
      <dgm:t>
        <a:bodyPr/>
        <a:lstStyle/>
        <a:p>
          <a:r>
            <a:rPr lang="en-US" b="1" i="0" baseline="0" dirty="0"/>
            <a:t>Functions</a:t>
          </a:r>
          <a:r>
            <a:rPr lang="en-US" b="0" i="0" baseline="0" dirty="0"/>
            <a:t>:</a:t>
          </a:r>
          <a:endParaRPr lang="en-US" dirty="0"/>
        </a:p>
      </dgm:t>
    </dgm:pt>
    <dgm:pt modelId="{C7F1C82B-CF21-4F6E-9FA7-811999A31C18}" type="parTrans" cxnId="{EEC14959-D7F5-4BF9-9DAE-703F7AF54656}">
      <dgm:prSet/>
      <dgm:spPr/>
      <dgm:t>
        <a:bodyPr/>
        <a:lstStyle/>
        <a:p>
          <a:endParaRPr lang="en-US"/>
        </a:p>
      </dgm:t>
    </dgm:pt>
    <dgm:pt modelId="{E7D1EA0B-8A9F-48AE-9627-2BE690EB6C7B}" type="sibTrans" cxnId="{EEC14959-D7F5-4BF9-9DAE-703F7AF54656}">
      <dgm:prSet/>
      <dgm:spPr/>
      <dgm:t>
        <a:bodyPr/>
        <a:lstStyle/>
        <a:p>
          <a:endParaRPr lang="en-US"/>
        </a:p>
      </dgm:t>
    </dgm:pt>
    <dgm:pt modelId="{E44DD33F-8D4B-426E-9877-427EFCD56A0E}">
      <dgm:prSet/>
      <dgm:spPr/>
      <dgm:t>
        <a:bodyPr/>
        <a:lstStyle/>
        <a:p>
          <a:r>
            <a:rPr lang="en-US" b="1" i="0" baseline="0" dirty="0"/>
            <a:t>Modules</a:t>
          </a:r>
          <a:r>
            <a:rPr lang="en-US" b="0" i="0" baseline="0" dirty="0"/>
            <a:t>:</a:t>
          </a:r>
          <a:endParaRPr lang="en-US" dirty="0"/>
        </a:p>
      </dgm:t>
    </dgm:pt>
    <dgm:pt modelId="{192C0B71-AE34-429A-A85E-FA850FC1F101}" type="parTrans" cxnId="{858DE20F-0793-439E-9E85-2D64F995426A}">
      <dgm:prSet/>
      <dgm:spPr/>
      <dgm:t>
        <a:bodyPr/>
        <a:lstStyle/>
        <a:p>
          <a:endParaRPr lang="en-US"/>
        </a:p>
      </dgm:t>
    </dgm:pt>
    <dgm:pt modelId="{8A5E9C83-27CB-4139-A121-7B0FE53DFC83}" type="sibTrans" cxnId="{858DE20F-0793-439E-9E85-2D64F995426A}">
      <dgm:prSet/>
      <dgm:spPr/>
      <dgm:t>
        <a:bodyPr/>
        <a:lstStyle/>
        <a:p>
          <a:endParaRPr lang="en-US"/>
        </a:p>
      </dgm:t>
    </dgm:pt>
    <dgm:pt modelId="{77E18E2B-2040-46E1-96BC-50258D26A379}">
      <dgm:prSet/>
      <dgm:spPr/>
      <dgm:t>
        <a:bodyPr/>
        <a:lstStyle/>
        <a:p>
          <a:r>
            <a:rPr lang="en-US" b="1" i="0" baseline="0" dirty="0"/>
            <a:t>Modules help organize and reuse code across different programs.</a:t>
          </a:r>
          <a:endParaRPr lang="en-US" b="1" dirty="0"/>
        </a:p>
      </dgm:t>
    </dgm:pt>
    <dgm:pt modelId="{C6D88653-DCED-450E-8A0A-B199DEE79B28}" type="parTrans" cxnId="{BE1158D4-C6DB-4FFB-A0A9-198F6132C71F}">
      <dgm:prSet/>
      <dgm:spPr/>
      <dgm:t>
        <a:bodyPr/>
        <a:lstStyle/>
        <a:p>
          <a:endParaRPr lang="en-US"/>
        </a:p>
      </dgm:t>
    </dgm:pt>
    <dgm:pt modelId="{29D1425E-A6FD-435B-81ED-29E1E0FA4F83}" type="sibTrans" cxnId="{BE1158D4-C6DB-4FFB-A0A9-198F6132C71F}">
      <dgm:prSet/>
      <dgm:spPr/>
      <dgm:t>
        <a:bodyPr/>
        <a:lstStyle/>
        <a:p>
          <a:endParaRPr lang="en-US"/>
        </a:p>
      </dgm:t>
    </dgm:pt>
    <dgm:pt modelId="{CA6FCBB2-390B-4ECB-AB52-ABD91F2F8554}">
      <dgm:prSet/>
      <dgm:spPr/>
      <dgm:t>
        <a:bodyPr/>
        <a:lstStyle/>
        <a:p>
          <a:r>
            <a:rPr lang="en-US" b="1" i="0" baseline="0" dirty="0"/>
            <a:t>Functions improve code reusability and readability.</a:t>
          </a:r>
          <a:endParaRPr lang="en-US" b="1" dirty="0"/>
        </a:p>
      </dgm:t>
    </dgm:pt>
    <dgm:pt modelId="{DBD7310A-0F35-48CA-BB5D-E10EA2CA7E8F}" type="sibTrans" cxnId="{8D3ABD4A-163E-469B-87AF-21EA53E4859B}">
      <dgm:prSet/>
      <dgm:spPr/>
      <dgm:t>
        <a:bodyPr/>
        <a:lstStyle/>
        <a:p>
          <a:endParaRPr lang="en-US"/>
        </a:p>
      </dgm:t>
    </dgm:pt>
    <dgm:pt modelId="{4B0210A3-3720-4E93-98CC-F9763B97D697}" type="parTrans" cxnId="{8D3ABD4A-163E-469B-87AF-21EA53E4859B}">
      <dgm:prSet/>
      <dgm:spPr/>
      <dgm:t>
        <a:bodyPr/>
        <a:lstStyle/>
        <a:p>
          <a:endParaRPr lang="en-US"/>
        </a:p>
      </dgm:t>
    </dgm:pt>
    <dgm:pt modelId="{A83F5A39-FF7B-4636-8D2E-4374B4DE61E2}" type="pres">
      <dgm:prSet presAssocID="{23BE37EA-A1C9-412F-8C8A-8C69B94FAB87}" presName="linear" presStyleCnt="0">
        <dgm:presLayoutVars>
          <dgm:animLvl val="lvl"/>
          <dgm:resizeHandles val="exact"/>
        </dgm:presLayoutVars>
      </dgm:prSet>
      <dgm:spPr/>
    </dgm:pt>
    <dgm:pt modelId="{F48B88E9-40C9-4344-B8A1-671976CE50E4}" type="pres">
      <dgm:prSet presAssocID="{CDEBBB5D-4E61-4DA9-A28D-E5E42FBB79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199FBC-8A2C-4536-BDF9-B89ABD8F726F}" type="pres">
      <dgm:prSet presAssocID="{CDEBBB5D-4E61-4DA9-A28D-E5E42FBB7906}" presName="childText" presStyleLbl="revTx" presStyleIdx="0" presStyleCnt="2">
        <dgm:presLayoutVars>
          <dgm:bulletEnabled val="1"/>
        </dgm:presLayoutVars>
      </dgm:prSet>
      <dgm:spPr/>
    </dgm:pt>
    <dgm:pt modelId="{CD05497D-96A7-44ED-9B63-DE99CFC49214}" type="pres">
      <dgm:prSet presAssocID="{E44DD33F-8D4B-426E-9877-427EFCD56A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5BF940-E5DF-4FEC-B4B5-79F442C41479}" type="pres">
      <dgm:prSet presAssocID="{E44DD33F-8D4B-426E-9877-427EFCD56A0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58DE20F-0793-439E-9E85-2D64F995426A}" srcId="{23BE37EA-A1C9-412F-8C8A-8C69B94FAB87}" destId="{E44DD33F-8D4B-426E-9877-427EFCD56A0E}" srcOrd="1" destOrd="0" parTransId="{192C0B71-AE34-429A-A85E-FA850FC1F101}" sibTransId="{8A5E9C83-27CB-4139-A121-7B0FE53DFC83}"/>
    <dgm:cxn modelId="{2A70A72F-9DDE-4F13-BD12-A007C303B6A0}" type="presOf" srcId="{E44DD33F-8D4B-426E-9877-427EFCD56A0E}" destId="{CD05497D-96A7-44ED-9B63-DE99CFC49214}" srcOrd="0" destOrd="0" presId="urn:microsoft.com/office/officeart/2005/8/layout/vList2"/>
    <dgm:cxn modelId="{EBEAF630-43C7-4C28-BD88-CE0F71411BCA}" type="presOf" srcId="{CDEBBB5D-4E61-4DA9-A28D-E5E42FBB7906}" destId="{F48B88E9-40C9-4344-B8A1-671976CE50E4}" srcOrd="0" destOrd="0" presId="urn:microsoft.com/office/officeart/2005/8/layout/vList2"/>
    <dgm:cxn modelId="{B87A3746-20DE-4737-AEDC-0E1FCAD69BEB}" type="presOf" srcId="{23BE37EA-A1C9-412F-8C8A-8C69B94FAB87}" destId="{A83F5A39-FF7B-4636-8D2E-4374B4DE61E2}" srcOrd="0" destOrd="0" presId="urn:microsoft.com/office/officeart/2005/8/layout/vList2"/>
    <dgm:cxn modelId="{8D3ABD4A-163E-469B-87AF-21EA53E4859B}" srcId="{CDEBBB5D-4E61-4DA9-A28D-E5E42FBB7906}" destId="{CA6FCBB2-390B-4ECB-AB52-ABD91F2F8554}" srcOrd="0" destOrd="0" parTransId="{4B0210A3-3720-4E93-98CC-F9763B97D697}" sibTransId="{DBD7310A-0F35-48CA-BB5D-E10EA2CA7E8F}"/>
    <dgm:cxn modelId="{F71B264E-2524-4D6F-95C2-DD30DDE8644D}" type="presOf" srcId="{77E18E2B-2040-46E1-96BC-50258D26A379}" destId="{305BF940-E5DF-4FEC-B4B5-79F442C41479}" srcOrd="0" destOrd="0" presId="urn:microsoft.com/office/officeart/2005/8/layout/vList2"/>
    <dgm:cxn modelId="{EEC14959-D7F5-4BF9-9DAE-703F7AF54656}" srcId="{23BE37EA-A1C9-412F-8C8A-8C69B94FAB87}" destId="{CDEBBB5D-4E61-4DA9-A28D-E5E42FBB7906}" srcOrd="0" destOrd="0" parTransId="{C7F1C82B-CF21-4F6E-9FA7-811999A31C18}" sibTransId="{E7D1EA0B-8A9F-48AE-9627-2BE690EB6C7B}"/>
    <dgm:cxn modelId="{495FA2CF-4320-440E-8F04-34B8D74BF98E}" type="presOf" srcId="{CA6FCBB2-390B-4ECB-AB52-ABD91F2F8554}" destId="{04199FBC-8A2C-4536-BDF9-B89ABD8F726F}" srcOrd="0" destOrd="0" presId="urn:microsoft.com/office/officeart/2005/8/layout/vList2"/>
    <dgm:cxn modelId="{BE1158D4-C6DB-4FFB-A0A9-198F6132C71F}" srcId="{E44DD33F-8D4B-426E-9877-427EFCD56A0E}" destId="{77E18E2B-2040-46E1-96BC-50258D26A379}" srcOrd="0" destOrd="0" parTransId="{C6D88653-DCED-450E-8A0A-B199DEE79B28}" sibTransId="{29D1425E-A6FD-435B-81ED-29E1E0FA4F83}"/>
    <dgm:cxn modelId="{B5148156-2088-48A0-A0BE-EA448CE0C6C7}" type="presParOf" srcId="{A83F5A39-FF7B-4636-8D2E-4374B4DE61E2}" destId="{F48B88E9-40C9-4344-B8A1-671976CE50E4}" srcOrd="0" destOrd="0" presId="urn:microsoft.com/office/officeart/2005/8/layout/vList2"/>
    <dgm:cxn modelId="{AFA2CB2E-3905-4904-83C4-F3FD3AEC5FC7}" type="presParOf" srcId="{A83F5A39-FF7B-4636-8D2E-4374B4DE61E2}" destId="{04199FBC-8A2C-4536-BDF9-B89ABD8F726F}" srcOrd="1" destOrd="0" presId="urn:microsoft.com/office/officeart/2005/8/layout/vList2"/>
    <dgm:cxn modelId="{BA353E12-8E34-4C25-8977-9B6CFAD1BE19}" type="presParOf" srcId="{A83F5A39-FF7B-4636-8D2E-4374B4DE61E2}" destId="{CD05497D-96A7-44ED-9B63-DE99CFC49214}" srcOrd="2" destOrd="0" presId="urn:microsoft.com/office/officeart/2005/8/layout/vList2"/>
    <dgm:cxn modelId="{D12FDA9F-BBD1-4393-92A2-8255B79E1947}" type="presParOf" srcId="{A83F5A39-FF7B-4636-8D2E-4374B4DE61E2}" destId="{305BF940-E5DF-4FEC-B4B5-79F442C4147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390045"/>
          <a:ext cx="6383102" cy="299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20700" rIns="4954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i="0" kern="1200" baseline="0" dirty="0"/>
            <a:t>A function is a block of organized, reusable code that performs a single action.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Benefits of Functions: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Code Reusability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Better code organization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Easier debugging</a:t>
          </a:r>
        </a:p>
      </dsp:txBody>
      <dsp:txXfrm>
        <a:off x="0" y="390045"/>
        <a:ext cx="6383102" cy="2992500"/>
      </dsp:txXfrm>
    </dsp:sp>
    <dsp:sp modelId="{B5167649-DEC5-4E9E-B19F-2781ADC4DF1F}">
      <dsp:nvSpPr>
        <dsp:cNvPr id="0" name=""/>
        <dsp:cNvSpPr/>
      </dsp:nvSpPr>
      <dsp:spPr>
        <a:xfrm>
          <a:off x="319155" y="21045"/>
          <a:ext cx="446817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What is Function?</a:t>
          </a:r>
          <a:endParaRPr lang="en-US" sz="2500" kern="1200" dirty="0"/>
        </a:p>
      </dsp:txBody>
      <dsp:txXfrm>
        <a:off x="355181" y="57071"/>
        <a:ext cx="4396119" cy="665948"/>
      </dsp:txXfrm>
    </dsp:sp>
    <dsp:sp modelId="{7149E123-5D3F-458F-B323-FC23267668A4}">
      <dsp:nvSpPr>
        <dsp:cNvPr id="0" name=""/>
        <dsp:cNvSpPr/>
      </dsp:nvSpPr>
      <dsp:spPr>
        <a:xfrm>
          <a:off x="0" y="3886545"/>
          <a:ext cx="6383102" cy="169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20700" rIns="4954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def </a:t>
          </a:r>
          <a:r>
            <a:rPr lang="en-US" sz="2500" b="1" kern="1200" dirty="0" err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function_name</a:t>
          </a:r>
          <a:r>
            <a:rPr lang="en-US" sz="25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(params):</a:t>
          </a:r>
          <a:br>
            <a:rPr lang="en-US" sz="2500" b="1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5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     </a:t>
          </a:r>
          <a:r>
            <a:rPr lang="en-US" sz="2500" b="1" kern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code block</a:t>
          </a:r>
          <a:br>
            <a:rPr lang="en-US" sz="2500" b="1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5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     </a:t>
          </a:r>
          <a:r>
            <a:rPr lang="en-US" sz="25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return</a:t>
          </a:r>
          <a:r>
            <a:rPr lang="en-US" sz="25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 value</a:t>
          </a:r>
          <a:endParaRPr lang="en-US" sz="2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886545"/>
        <a:ext cx="6383102" cy="1693125"/>
      </dsp:txXfrm>
    </dsp:sp>
    <dsp:sp modelId="{77DA6569-89AA-4236-968A-5E2895F20A04}">
      <dsp:nvSpPr>
        <dsp:cNvPr id="0" name=""/>
        <dsp:cNvSpPr/>
      </dsp:nvSpPr>
      <dsp:spPr>
        <a:xfrm>
          <a:off x="319155" y="3517545"/>
          <a:ext cx="446817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Syntax:</a:t>
          </a:r>
          <a:r>
            <a:rPr lang="en-US" sz="2500" b="0" i="0" kern="1200" baseline="0" dirty="0"/>
            <a:t> </a:t>
          </a:r>
          <a:endParaRPr lang="en-US" sz="2500" kern="1200" dirty="0"/>
        </a:p>
      </dsp:txBody>
      <dsp:txXfrm>
        <a:off x="355181" y="3553571"/>
        <a:ext cx="4396119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CFC4F-308A-44A6-BEDE-1C4CF3CFE867}">
      <dsp:nvSpPr>
        <dsp:cNvPr id="0" name=""/>
        <dsp:cNvSpPr/>
      </dsp:nvSpPr>
      <dsp:spPr>
        <a:xfrm>
          <a:off x="0" y="33398"/>
          <a:ext cx="6383102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baseline="0" dirty="0"/>
            <a:t>Definition</a:t>
          </a:r>
          <a:r>
            <a:rPr lang="en-US" sz="3200" b="1" kern="1200" baseline="0"/>
            <a:t>: A module is a file containing Python code that you can import into another script.</a:t>
          </a:r>
          <a:endParaRPr lang="en-US" sz="3200" kern="1200" dirty="0"/>
        </a:p>
      </dsp:txBody>
      <dsp:txXfrm>
        <a:off x="62141" y="95539"/>
        <a:ext cx="6258820" cy="1148678"/>
      </dsp:txXfrm>
    </dsp:sp>
    <dsp:sp modelId="{5C52B377-2DD7-4A97-8202-39F3F983F277}">
      <dsp:nvSpPr>
        <dsp:cNvPr id="0" name=""/>
        <dsp:cNvSpPr/>
      </dsp:nvSpPr>
      <dsp:spPr>
        <a:xfrm>
          <a:off x="0" y="1398518"/>
          <a:ext cx="6383102" cy="127296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Built-in Modules</a:t>
          </a:r>
          <a:r>
            <a:rPr lang="en-US" sz="3200" b="1" kern="1200" baseline="0" dirty="0"/>
            <a:t>:</a:t>
          </a:r>
          <a:endParaRPr lang="en-US" sz="3200" kern="1200" dirty="0"/>
        </a:p>
      </dsp:txBody>
      <dsp:txXfrm>
        <a:off x="62141" y="1460659"/>
        <a:ext cx="6258820" cy="1148678"/>
      </dsp:txXfrm>
    </dsp:sp>
    <dsp:sp modelId="{FC70DC00-B67D-485D-8193-1B3A227B4444}">
      <dsp:nvSpPr>
        <dsp:cNvPr id="0" name=""/>
        <dsp:cNvSpPr/>
      </dsp:nvSpPr>
      <dsp:spPr>
        <a:xfrm>
          <a:off x="0" y="2671478"/>
          <a:ext cx="638310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 baseline="0" dirty="0">
              <a:latin typeface="Arial" panose="020B0604020202020204" pitchFamily="34" charset="0"/>
              <a:cs typeface="Arial" panose="020B0604020202020204" pitchFamily="34" charset="0"/>
            </a:rPr>
            <a:t>math, random, datetime, etc.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671478"/>
        <a:ext cx="6383102" cy="529920"/>
      </dsp:txXfrm>
    </dsp:sp>
    <dsp:sp modelId="{B95C88B9-8629-4DA1-AABD-633234A37D98}">
      <dsp:nvSpPr>
        <dsp:cNvPr id="0" name=""/>
        <dsp:cNvSpPr/>
      </dsp:nvSpPr>
      <dsp:spPr>
        <a:xfrm>
          <a:off x="0" y="3201398"/>
          <a:ext cx="6383102" cy="12729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Creating Custom Modules:</a:t>
          </a:r>
          <a:endParaRPr lang="en-US" sz="3200" kern="1200" dirty="0"/>
        </a:p>
      </dsp:txBody>
      <dsp:txXfrm>
        <a:off x="62141" y="3263539"/>
        <a:ext cx="6258820" cy="1148678"/>
      </dsp:txXfrm>
    </dsp:sp>
    <dsp:sp modelId="{41CCE9A0-6458-43D8-BB5E-F520189C1540}">
      <dsp:nvSpPr>
        <dsp:cNvPr id="0" name=""/>
        <dsp:cNvSpPr/>
      </dsp:nvSpPr>
      <dsp:spPr>
        <a:xfrm>
          <a:off x="0" y="4474358"/>
          <a:ext cx="6383102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 baseline="0" dirty="0">
              <a:latin typeface="Arial" panose="020B0604020202020204" pitchFamily="34" charset="0"/>
              <a:cs typeface="Arial" panose="020B0604020202020204" pitchFamily="34" charset="0"/>
            </a:rPr>
            <a:t>Save the Python file (e.g., my_module.py) and import it using import </a:t>
          </a:r>
          <a:r>
            <a:rPr lang="en-US" sz="2500" b="1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my_module</a:t>
          </a:r>
          <a:r>
            <a:rPr lang="en-US" sz="2500" b="1" kern="120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474358"/>
        <a:ext cx="6383102" cy="1092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B88E9-40C9-4344-B8A1-671976CE50E4}">
      <dsp:nvSpPr>
        <dsp:cNvPr id="0" name=""/>
        <dsp:cNvSpPr/>
      </dsp:nvSpPr>
      <dsp:spPr>
        <a:xfrm>
          <a:off x="0" y="28538"/>
          <a:ext cx="6383102" cy="1391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i="0" kern="1200" baseline="0" dirty="0"/>
            <a:t>Functions</a:t>
          </a:r>
          <a:r>
            <a:rPr lang="en-US" sz="5800" b="0" i="0" kern="1200" baseline="0" dirty="0"/>
            <a:t>:</a:t>
          </a:r>
          <a:endParaRPr lang="en-US" sz="5800" kern="1200" dirty="0"/>
        </a:p>
      </dsp:txBody>
      <dsp:txXfrm>
        <a:off x="67909" y="96447"/>
        <a:ext cx="6247284" cy="1255312"/>
      </dsp:txXfrm>
    </dsp:sp>
    <dsp:sp modelId="{04199FBC-8A2C-4536-BDF9-B89ABD8F726F}">
      <dsp:nvSpPr>
        <dsp:cNvPr id="0" name=""/>
        <dsp:cNvSpPr/>
      </dsp:nvSpPr>
      <dsp:spPr>
        <a:xfrm>
          <a:off x="0" y="1419668"/>
          <a:ext cx="6383102" cy="13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b="1" i="0" kern="1200" baseline="0" dirty="0"/>
            <a:t>Functions improve code reusability and readability.</a:t>
          </a:r>
          <a:endParaRPr lang="en-US" sz="4500" b="1" kern="1200" dirty="0"/>
        </a:p>
      </dsp:txBody>
      <dsp:txXfrm>
        <a:off x="0" y="1419668"/>
        <a:ext cx="6383102" cy="1380689"/>
      </dsp:txXfrm>
    </dsp:sp>
    <dsp:sp modelId="{CD05497D-96A7-44ED-9B63-DE99CFC49214}">
      <dsp:nvSpPr>
        <dsp:cNvPr id="0" name=""/>
        <dsp:cNvSpPr/>
      </dsp:nvSpPr>
      <dsp:spPr>
        <a:xfrm>
          <a:off x="0" y="2800358"/>
          <a:ext cx="6383102" cy="139113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i="0" kern="1200" baseline="0" dirty="0"/>
            <a:t>Modules</a:t>
          </a:r>
          <a:r>
            <a:rPr lang="en-US" sz="5800" b="0" i="0" kern="1200" baseline="0" dirty="0"/>
            <a:t>:</a:t>
          </a:r>
          <a:endParaRPr lang="en-US" sz="5800" kern="1200" dirty="0"/>
        </a:p>
      </dsp:txBody>
      <dsp:txXfrm>
        <a:off x="67909" y="2868267"/>
        <a:ext cx="6247284" cy="1255312"/>
      </dsp:txXfrm>
    </dsp:sp>
    <dsp:sp modelId="{305BF940-E5DF-4FEC-B4B5-79F442C41479}">
      <dsp:nvSpPr>
        <dsp:cNvPr id="0" name=""/>
        <dsp:cNvSpPr/>
      </dsp:nvSpPr>
      <dsp:spPr>
        <a:xfrm>
          <a:off x="0" y="4191488"/>
          <a:ext cx="6383102" cy="13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b="1" i="0" kern="1200" baseline="0" dirty="0"/>
            <a:t>Modules help organize and reuse code across different programs.</a:t>
          </a:r>
          <a:endParaRPr lang="en-US" sz="4500" b="1" kern="1200" dirty="0"/>
        </a:p>
      </dsp:txBody>
      <dsp:txXfrm>
        <a:off x="0" y="4191488"/>
        <a:ext cx="6383102" cy="1380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Python Control Structures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Functions and Modules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Session-03 Part-1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19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(25 + 35) mins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 in Python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7100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7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FDF7-112C-E610-6E8D-A58995AD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ADF18-2858-BE13-DB0B-9F498AE4E0BD}"/>
              </a:ext>
            </a:extLst>
          </p:cNvPr>
          <p:cNvSpPr txBox="1"/>
          <p:nvPr/>
        </p:nvSpPr>
        <p:spPr>
          <a:xfrm>
            <a:off x="964882" y="3544889"/>
            <a:ext cx="71470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spc="50" dirty="0"/>
              <a:t>Parameters and Return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spc="50" dirty="0"/>
              <a:t>Functions can accept inputs (parameters) and return outputs.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spc="50" dirty="0"/>
              <a:t>Example of return value: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E2AE8-D6F3-9C53-6711-4B69336C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743309"/>
            <a:ext cx="10333074" cy="21861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19748-1DE3-A2DE-96BD-B9527EAE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871" y="1836777"/>
            <a:ext cx="4574984" cy="1569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B4E51-4E74-B31E-0541-1395878D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64" y="4611193"/>
            <a:ext cx="4325385" cy="16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6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8B01-CC73-C3DE-8BE2-6822913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9D5EF-7A70-393B-1BBD-CB48BE608D09}"/>
              </a:ext>
            </a:extLst>
          </p:cNvPr>
          <p:cNvSpPr txBox="1"/>
          <p:nvPr/>
        </p:nvSpPr>
        <p:spPr>
          <a:xfrm>
            <a:off x="1179646" y="1626376"/>
            <a:ext cx="9474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(15 mins)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function that calculates the factorial of a number.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Integer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Output: Factorial of the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D18E3-A783-3B86-D528-D37E6A1AD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646" y="2875823"/>
            <a:ext cx="8676330" cy="2919044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C2D10-64CF-B327-4F43-7C443426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66" y="3040507"/>
            <a:ext cx="6022857" cy="28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772BB-0BE5-81B9-6793-47C4B23C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Python Modules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4612AF-1116-55D2-6867-83500A2D7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20657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1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21C7-DD75-6446-BA33-E63AF93C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6BB84-B95D-27D0-2AC3-7FCE139C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7"/>
            <a:ext cx="10333074" cy="30899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Import Syntax:</a:t>
            </a:r>
          </a:p>
          <a:p>
            <a:pPr marL="685800" lvl="1" indent="-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import specific parts:</a:t>
            </a:r>
          </a:p>
          <a:p>
            <a:pPr marL="685800" lvl="1" indent="-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685800" lvl="1" indent="-4572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FB312-5FCA-8C03-416D-59F196E5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96" y="4382954"/>
            <a:ext cx="3638449" cy="1299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9E221-4551-4B4A-D1E4-E2A1FB580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84" y="4377719"/>
            <a:ext cx="4426239" cy="12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671B-8942-1684-7A67-5FC106BC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64A2550-00CA-8F7D-8841-7EAA7B2B7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0724" y="1833841"/>
            <a:ext cx="89957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(20 mins):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custom module that contains two functions: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convert temperatures (Celsius to Fahrenheit).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calculate the area of a circle.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the module and use these functions in another Python script </a:t>
            </a:r>
          </a:p>
        </p:txBody>
      </p:sp>
    </p:spTree>
    <p:extLst>
      <p:ext uri="{BB962C8B-B14F-4D97-AF65-F5344CB8AC3E}">
        <p14:creationId xmlns:p14="http://schemas.microsoft.com/office/powerpoint/2010/main" val="271141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915B-9CFB-025C-58BE-A60CAA29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44" y="974868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RECAP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F404857-84A6-65D7-1B01-B48D5D02A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4192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92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344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Python Control Structures - 2</vt:lpstr>
      <vt:lpstr>Function in Python</vt:lpstr>
      <vt:lpstr>Creating Functions</vt:lpstr>
      <vt:lpstr>Task - 1</vt:lpstr>
      <vt:lpstr>Python Modules</vt:lpstr>
      <vt:lpstr>Importing Modules</vt:lpstr>
      <vt:lpstr>TASK 2</vt:lpstr>
      <vt:lpstr>RECAP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2024-09-19T17:43:02Z</dcterms:modified>
</cp:coreProperties>
</file>