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8" r:id="rId5"/>
    <p:sldId id="286" r:id="rId6"/>
    <p:sldId id="289" r:id="rId7"/>
    <p:sldId id="290" r:id="rId8"/>
    <p:sldId id="291" r:id="rId9"/>
    <p:sldId id="294" r:id="rId10"/>
    <p:sldId id="292" r:id="rId11"/>
    <p:sldId id="297" r:id="rId12"/>
    <p:sldId id="295" r:id="rId13"/>
    <p:sldId id="29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279"/>
            <p14:sldId id="282"/>
            <p14:sldId id="288"/>
            <p14:sldId id="286"/>
            <p14:sldId id="289"/>
            <p14:sldId id="290"/>
            <p14:sldId id="291"/>
            <p14:sldId id="294"/>
            <p14:sldId id="292"/>
            <p14:sldId id="297"/>
            <p14:sldId id="295"/>
            <p14:sldId id="29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0858A-5DFE-425E-A370-F4CD9C32D3EF}" v="184" dt="2024-09-19T18:23:4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21T15:04:48.605" v="409" actId="20577"/>
      <pc:docMkLst>
        <pc:docMk/>
      </pc:docMkLst>
      <pc:sldChg chg="modSp mod">
        <pc:chgData name="Tanveer Rahman" userId="b9e812219a1db5d0" providerId="LiveId" clId="{2580858A-5DFE-425E-A370-F4CD9C32D3EF}" dt="2024-09-21T15:04:48.605" v="409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21T15:04:48.605" v="40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List?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An ordered, mutable collection of items.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Syntax: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my_list</a:t>
          </a:r>
          <a:r>
            <a: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[1, 2, 3, 'apple', 'banana']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3DD23F37-E3C5-442B-9D8E-53615921406A}">
      <dgm:prSet/>
      <dgm:spPr/>
      <dgm:t>
        <a:bodyPr/>
        <a:lstStyle/>
        <a:p>
          <a:r>
            <a:rPr lang="en-US" b="1"/>
            <a:t>Common Operations: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34754F-CE37-4F5C-B00D-7AB426297337}" type="parTrans" cxnId="{4C7D9F57-FD6E-40D7-BC8C-D4C9584AFBB8}">
      <dgm:prSet/>
      <dgm:spPr/>
      <dgm:t>
        <a:bodyPr/>
        <a:lstStyle/>
        <a:p>
          <a:endParaRPr lang="en-US"/>
        </a:p>
      </dgm:t>
    </dgm:pt>
    <dgm:pt modelId="{24541155-B536-4EB7-A647-A5B6B55F3906}" type="sibTrans" cxnId="{4C7D9F57-FD6E-40D7-BC8C-D4C9584AFBB8}">
      <dgm:prSet/>
      <dgm:spPr/>
      <dgm:t>
        <a:bodyPr/>
        <a:lstStyle/>
        <a:p>
          <a:endParaRPr lang="en-US"/>
        </a:p>
      </dgm:t>
    </dgm:pt>
    <dgm:pt modelId="{47611832-F5FB-4610-947E-9182D687AA24}">
      <dgm:prSet/>
      <dgm:spPr/>
      <dgm:t>
        <a:bodyPr/>
        <a:lstStyle/>
        <a:p>
          <a:r>
            <a:rPr lang="en-US" b="1"/>
            <a:t>Append: my_list.append(item)</a:t>
          </a:r>
          <a:endParaRPr lang="en-US" b="1" dirty="0"/>
        </a:p>
      </dgm:t>
    </dgm:pt>
    <dgm:pt modelId="{E0E54356-4D61-48F8-8817-CF40C0382DAC}" type="parTrans" cxnId="{3A86083C-F56E-4662-9671-F2CEEF87FC47}">
      <dgm:prSet/>
      <dgm:spPr/>
      <dgm:t>
        <a:bodyPr/>
        <a:lstStyle/>
        <a:p>
          <a:endParaRPr lang="en-US"/>
        </a:p>
      </dgm:t>
    </dgm:pt>
    <dgm:pt modelId="{4C8BA290-745A-4C7E-8297-DEF600BB9384}" type="sibTrans" cxnId="{3A86083C-F56E-4662-9671-F2CEEF87FC47}">
      <dgm:prSet/>
      <dgm:spPr/>
      <dgm:t>
        <a:bodyPr/>
        <a:lstStyle/>
        <a:p>
          <a:endParaRPr lang="en-US"/>
        </a:p>
      </dgm:t>
    </dgm:pt>
    <dgm:pt modelId="{24BC950B-8C22-411B-9C84-94AF81481258}">
      <dgm:prSet/>
      <dgm:spPr/>
      <dgm:t>
        <a:bodyPr/>
        <a:lstStyle/>
        <a:p>
          <a:r>
            <a:rPr lang="en-US" b="1"/>
            <a:t>Remove: my_list.remove(item)</a:t>
          </a:r>
          <a:endParaRPr lang="en-US" b="1" dirty="0"/>
        </a:p>
      </dgm:t>
    </dgm:pt>
    <dgm:pt modelId="{0A6684AF-1EE2-4F24-A64E-C5B0BB96DE53}" type="parTrans" cxnId="{32853091-1C76-4ECC-8AB9-105CAAB3AE96}">
      <dgm:prSet/>
      <dgm:spPr/>
      <dgm:t>
        <a:bodyPr/>
        <a:lstStyle/>
        <a:p>
          <a:endParaRPr lang="en-US"/>
        </a:p>
      </dgm:t>
    </dgm:pt>
    <dgm:pt modelId="{6FDECAA3-9CD9-4BE2-92F4-63409C2CF76F}" type="sibTrans" cxnId="{32853091-1C76-4ECC-8AB9-105CAAB3AE96}">
      <dgm:prSet/>
      <dgm:spPr/>
      <dgm:t>
        <a:bodyPr/>
        <a:lstStyle/>
        <a:p>
          <a:endParaRPr lang="en-US"/>
        </a:p>
      </dgm:t>
    </dgm:pt>
    <dgm:pt modelId="{BE65BC2C-7E8C-484B-8D9A-E1BD7FBD60ED}">
      <dgm:prSet/>
      <dgm:spPr/>
      <dgm:t>
        <a:bodyPr/>
        <a:lstStyle/>
        <a:p>
          <a:r>
            <a:rPr lang="en-US" b="1" dirty="0"/>
            <a:t>Access by index: </a:t>
          </a:r>
          <a:r>
            <a:rPr lang="en-US" b="1" dirty="0" err="1"/>
            <a:t>my_list</a:t>
          </a:r>
          <a:r>
            <a:rPr lang="en-US" b="1" dirty="0"/>
            <a:t>[0]</a:t>
          </a:r>
        </a:p>
      </dgm:t>
    </dgm:pt>
    <dgm:pt modelId="{0B99FFE9-E7F4-4B30-A6E5-8A7853472F34}" type="parTrans" cxnId="{3256743F-09F0-44F0-8A1B-81E739402EDD}">
      <dgm:prSet/>
      <dgm:spPr/>
      <dgm:t>
        <a:bodyPr/>
        <a:lstStyle/>
        <a:p>
          <a:endParaRPr lang="en-US"/>
        </a:p>
      </dgm:t>
    </dgm:pt>
    <dgm:pt modelId="{74EB62DE-3195-43D8-927D-D5C0FE0D8548}" type="sibTrans" cxnId="{3256743F-09F0-44F0-8A1B-81E739402EDD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3"/>
      <dgm:spPr/>
    </dgm:pt>
    <dgm:pt modelId="{B5167649-DEC5-4E9E-B19F-2781ADC4DF1F}" type="pres">
      <dgm:prSet presAssocID="{19E4B0BA-D714-4A41-9D91-8509F677D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3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3"/>
      <dgm:spPr/>
    </dgm:pt>
    <dgm:pt modelId="{77DA6569-89AA-4236-968A-5E2895F20A04}" type="pres">
      <dgm:prSet presAssocID="{F748CC97-665B-4A41-8D70-5FAA7029E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3">
        <dgm:presLayoutVars>
          <dgm:bulletEnabled val="1"/>
        </dgm:presLayoutVars>
      </dgm:prSet>
      <dgm:spPr/>
    </dgm:pt>
    <dgm:pt modelId="{A0CD3370-EA11-48A8-9A23-3629F3FF212B}" type="pres">
      <dgm:prSet presAssocID="{8ECF6724-A5AE-4994-B568-B542230D4CBF}" presName="spaceBetweenRectangles" presStyleCnt="0"/>
      <dgm:spPr/>
    </dgm:pt>
    <dgm:pt modelId="{89978DD0-78CF-47D5-8414-3B70BBDB4F88}" type="pres">
      <dgm:prSet presAssocID="{3DD23F37-E3C5-442B-9D8E-53615921406A}" presName="parentLin" presStyleCnt="0"/>
      <dgm:spPr/>
    </dgm:pt>
    <dgm:pt modelId="{A7A449B9-E178-4358-B1D2-F2B3C79EAC91}" type="pres">
      <dgm:prSet presAssocID="{3DD23F37-E3C5-442B-9D8E-53615921406A}" presName="parentLeftMargin" presStyleLbl="node1" presStyleIdx="1" presStyleCnt="3"/>
      <dgm:spPr/>
    </dgm:pt>
    <dgm:pt modelId="{0EFE0F7D-8359-48AD-A217-833CBDBD049A}" type="pres">
      <dgm:prSet presAssocID="{3DD23F37-E3C5-442B-9D8E-536159214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F2C6A3-0631-4895-8B3F-6482CB77E9E5}" type="pres">
      <dgm:prSet presAssocID="{3DD23F37-E3C5-442B-9D8E-53615921406A}" presName="negativeSpace" presStyleCnt="0"/>
      <dgm:spPr/>
    </dgm:pt>
    <dgm:pt modelId="{9044AF78-AE7A-4178-A177-E96C352D8CC3}" type="pres">
      <dgm:prSet presAssocID="{3DD23F37-E3C5-442B-9D8E-5361592140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90623-A7D7-43CC-BDAE-161DCF49BEAC}" type="presOf" srcId="{3DD23F37-E3C5-442B-9D8E-53615921406A}" destId="{0EFE0F7D-8359-48AD-A217-833CBDBD049A}" srcOrd="1" destOrd="0" presId="urn:microsoft.com/office/officeart/2005/8/layout/list1"/>
    <dgm:cxn modelId="{3A86083C-F56E-4662-9671-F2CEEF87FC47}" srcId="{3DD23F37-E3C5-442B-9D8E-53615921406A}" destId="{47611832-F5FB-4610-947E-9182D687AA24}" srcOrd="0" destOrd="0" parTransId="{E0E54356-4D61-48F8-8817-CF40C0382DAC}" sibTransId="{4C8BA290-745A-4C7E-8297-DEF600BB9384}"/>
    <dgm:cxn modelId="{3256743F-09F0-44F0-8A1B-81E739402EDD}" srcId="{3DD23F37-E3C5-442B-9D8E-53615921406A}" destId="{BE65BC2C-7E8C-484B-8D9A-E1BD7FBD60ED}" srcOrd="2" destOrd="0" parTransId="{0B99FFE9-E7F4-4B30-A6E5-8A7853472F34}" sibTransId="{74EB62DE-3195-43D8-927D-D5C0FE0D8548}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4185964C-B3D4-4989-81AC-789F2B1F1472}" type="presOf" srcId="{ACF1C7F0-6C34-4F3F-9850-7C716342EDDD}" destId="{7149E123-5D3F-458F-B323-FC23267668A4}" srcOrd="0" destOrd="0" presId="urn:microsoft.com/office/officeart/2005/8/layout/list1"/>
    <dgm:cxn modelId="{E0558174-C283-4A20-9A0C-90F1F0B8F4BC}" type="presOf" srcId="{24BC950B-8C22-411B-9C84-94AF81481258}" destId="{9044AF78-AE7A-4178-A177-E96C352D8CC3}" srcOrd="0" destOrd="1" presId="urn:microsoft.com/office/officeart/2005/8/layout/list1"/>
    <dgm:cxn modelId="{4C7D9F57-FD6E-40D7-BC8C-D4C9584AFBB8}" srcId="{2051D755-1FB4-4995-81F4-1E3ECD3064C8}" destId="{3DD23F37-E3C5-442B-9D8E-53615921406A}" srcOrd="2" destOrd="0" parTransId="{5B34754F-CE37-4F5C-B00D-7AB426297337}" sibTransId="{24541155-B536-4EB7-A647-A5B6B55F3906}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32853091-1C76-4ECC-8AB9-105CAAB3AE96}" srcId="{3DD23F37-E3C5-442B-9D8E-53615921406A}" destId="{24BC950B-8C22-411B-9C84-94AF81481258}" srcOrd="1" destOrd="0" parTransId="{0A6684AF-1EE2-4F24-A64E-C5B0BB96DE53}" sibTransId="{6FDECAA3-9CD9-4BE2-92F4-63409C2CF76F}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4E8434C9-4A76-401C-AC97-3690AE02626E}" type="presOf" srcId="{47611832-F5FB-4610-947E-9182D687AA24}" destId="{9044AF78-AE7A-4178-A177-E96C352D8CC3}" srcOrd="0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5F5BACE0-AAE5-499C-B47C-3ED150A66A85}" type="presOf" srcId="{BE65BC2C-7E8C-484B-8D9A-E1BD7FBD60ED}" destId="{9044AF78-AE7A-4178-A177-E96C352D8CC3}" srcOrd="0" destOrd="2" presId="urn:microsoft.com/office/officeart/2005/8/layout/list1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298CDDFC-2E1D-4446-9AC0-88A72459BF20}" type="presOf" srcId="{3DD23F37-E3C5-442B-9D8E-53615921406A}" destId="{A7A449B9-E178-4358-B1D2-F2B3C79EAC91}" srcOrd="0" destOrd="0" presId="urn:microsoft.com/office/officeart/2005/8/layout/list1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06525B6A-25F4-488D-9935-EF2CFBFD1DBD}" type="presParOf" srcId="{08C69AE7-7655-4AF7-A021-FC29FE1FE84E}" destId="{A0CD3370-EA11-48A8-9A23-3629F3FF212B}" srcOrd="7" destOrd="0" presId="urn:microsoft.com/office/officeart/2005/8/layout/list1"/>
    <dgm:cxn modelId="{6472B4E5-C5F9-43EB-9929-FF560E33D29A}" type="presParOf" srcId="{08C69AE7-7655-4AF7-A021-FC29FE1FE84E}" destId="{89978DD0-78CF-47D5-8414-3B70BBDB4F88}" srcOrd="8" destOrd="0" presId="urn:microsoft.com/office/officeart/2005/8/layout/list1"/>
    <dgm:cxn modelId="{0E215C6C-D949-419F-B473-61F11C800878}" type="presParOf" srcId="{89978DD0-78CF-47D5-8414-3B70BBDB4F88}" destId="{A7A449B9-E178-4358-B1D2-F2B3C79EAC91}" srcOrd="0" destOrd="0" presId="urn:microsoft.com/office/officeart/2005/8/layout/list1"/>
    <dgm:cxn modelId="{0474468D-3AD9-4E58-BB74-DCF23C7C91C9}" type="presParOf" srcId="{89978DD0-78CF-47D5-8414-3B70BBDB4F88}" destId="{0EFE0F7D-8359-48AD-A217-833CBDBD049A}" srcOrd="1" destOrd="0" presId="urn:microsoft.com/office/officeart/2005/8/layout/list1"/>
    <dgm:cxn modelId="{6DB80C1E-E4F6-4E8B-B4D7-29FBB22FBAAA}" type="presParOf" srcId="{08C69AE7-7655-4AF7-A021-FC29FE1FE84E}" destId="{BCF2C6A3-0631-4895-8B3F-6482CB77E9E5}" srcOrd="9" destOrd="0" presId="urn:microsoft.com/office/officeart/2005/8/layout/list1"/>
    <dgm:cxn modelId="{45A33172-8C9D-4D8A-BDDC-BFD9CA6251F3}" type="presParOf" srcId="{08C69AE7-7655-4AF7-A021-FC29FE1FE84E}" destId="{9044AF78-AE7A-4178-A177-E96C352D8C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Tuple?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An immutable, ordered collection of items.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Syntax: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my_tuple = (1, 2, 3, 'apple')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3DD23F37-E3C5-442B-9D8E-53615921406A}">
      <dgm:prSet/>
      <dgm:spPr/>
      <dgm:t>
        <a:bodyPr/>
        <a:lstStyle/>
        <a:p>
          <a:r>
            <a:rPr lang="en-US" b="1" dirty="0"/>
            <a:t>Common Operations: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34754F-CE37-4F5C-B00D-7AB426297337}" type="parTrans" cxnId="{4C7D9F57-FD6E-40D7-BC8C-D4C9584AFBB8}">
      <dgm:prSet/>
      <dgm:spPr/>
      <dgm:t>
        <a:bodyPr/>
        <a:lstStyle/>
        <a:p>
          <a:endParaRPr lang="en-US"/>
        </a:p>
      </dgm:t>
    </dgm:pt>
    <dgm:pt modelId="{24541155-B536-4EB7-A647-A5B6B55F3906}" type="sibTrans" cxnId="{4C7D9F57-FD6E-40D7-BC8C-D4C9584AFBB8}">
      <dgm:prSet/>
      <dgm:spPr/>
      <dgm:t>
        <a:bodyPr/>
        <a:lstStyle/>
        <a:p>
          <a:endParaRPr lang="en-US"/>
        </a:p>
      </dgm:t>
    </dgm:pt>
    <dgm:pt modelId="{47611832-F5FB-4610-947E-9182D687AA24}">
      <dgm:prSet/>
      <dgm:spPr/>
      <dgm:t>
        <a:bodyPr/>
        <a:lstStyle/>
        <a:p>
          <a:r>
            <a:rPr lang="en-US" b="1" dirty="0"/>
            <a:t>Access elements: </a:t>
          </a:r>
          <a:r>
            <a:rPr lang="en-US" b="1" dirty="0" err="1"/>
            <a:t>my_tuple</a:t>
          </a:r>
          <a:r>
            <a:rPr lang="en-US" b="1" dirty="0"/>
            <a:t>[1]</a:t>
          </a:r>
        </a:p>
      </dgm:t>
    </dgm:pt>
    <dgm:pt modelId="{E0E54356-4D61-48F8-8817-CF40C0382DAC}" type="parTrans" cxnId="{3A86083C-F56E-4662-9671-F2CEEF87FC47}">
      <dgm:prSet/>
      <dgm:spPr/>
      <dgm:t>
        <a:bodyPr/>
        <a:lstStyle/>
        <a:p>
          <a:endParaRPr lang="en-US"/>
        </a:p>
      </dgm:t>
    </dgm:pt>
    <dgm:pt modelId="{4C8BA290-745A-4C7E-8297-DEF600BB9384}" type="sibTrans" cxnId="{3A86083C-F56E-4662-9671-F2CEEF87FC47}">
      <dgm:prSet/>
      <dgm:spPr/>
      <dgm:t>
        <a:bodyPr/>
        <a:lstStyle/>
        <a:p>
          <a:endParaRPr lang="en-US"/>
        </a:p>
      </dgm:t>
    </dgm:pt>
    <dgm:pt modelId="{24BC950B-8C22-411B-9C84-94AF81481258}">
      <dgm:prSet/>
      <dgm:spPr/>
      <dgm:t>
        <a:bodyPr/>
        <a:lstStyle/>
        <a:p>
          <a:r>
            <a:rPr lang="en-US" b="1" dirty="0"/>
            <a:t>Cannot change elements (immutable)</a:t>
          </a:r>
        </a:p>
      </dgm:t>
    </dgm:pt>
    <dgm:pt modelId="{0A6684AF-1EE2-4F24-A64E-C5B0BB96DE53}" type="parTrans" cxnId="{32853091-1C76-4ECC-8AB9-105CAAB3AE96}">
      <dgm:prSet/>
      <dgm:spPr/>
      <dgm:t>
        <a:bodyPr/>
        <a:lstStyle/>
        <a:p>
          <a:endParaRPr lang="en-US"/>
        </a:p>
      </dgm:t>
    </dgm:pt>
    <dgm:pt modelId="{6FDECAA3-9CD9-4BE2-92F4-63409C2CF76F}" type="sibTrans" cxnId="{32853091-1C76-4ECC-8AB9-105CAAB3AE96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3"/>
      <dgm:spPr/>
    </dgm:pt>
    <dgm:pt modelId="{B5167649-DEC5-4E9E-B19F-2781ADC4DF1F}" type="pres">
      <dgm:prSet presAssocID="{19E4B0BA-D714-4A41-9D91-8509F677D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3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3"/>
      <dgm:spPr/>
    </dgm:pt>
    <dgm:pt modelId="{77DA6569-89AA-4236-968A-5E2895F20A04}" type="pres">
      <dgm:prSet presAssocID="{F748CC97-665B-4A41-8D70-5FAA7029E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3">
        <dgm:presLayoutVars>
          <dgm:bulletEnabled val="1"/>
        </dgm:presLayoutVars>
      </dgm:prSet>
      <dgm:spPr/>
    </dgm:pt>
    <dgm:pt modelId="{A0CD3370-EA11-48A8-9A23-3629F3FF212B}" type="pres">
      <dgm:prSet presAssocID="{8ECF6724-A5AE-4994-B568-B542230D4CBF}" presName="spaceBetweenRectangles" presStyleCnt="0"/>
      <dgm:spPr/>
    </dgm:pt>
    <dgm:pt modelId="{89978DD0-78CF-47D5-8414-3B70BBDB4F88}" type="pres">
      <dgm:prSet presAssocID="{3DD23F37-E3C5-442B-9D8E-53615921406A}" presName="parentLin" presStyleCnt="0"/>
      <dgm:spPr/>
    </dgm:pt>
    <dgm:pt modelId="{A7A449B9-E178-4358-B1D2-F2B3C79EAC91}" type="pres">
      <dgm:prSet presAssocID="{3DD23F37-E3C5-442B-9D8E-53615921406A}" presName="parentLeftMargin" presStyleLbl="node1" presStyleIdx="1" presStyleCnt="3"/>
      <dgm:spPr/>
    </dgm:pt>
    <dgm:pt modelId="{0EFE0F7D-8359-48AD-A217-833CBDBD049A}" type="pres">
      <dgm:prSet presAssocID="{3DD23F37-E3C5-442B-9D8E-536159214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F2C6A3-0631-4895-8B3F-6482CB77E9E5}" type="pres">
      <dgm:prSet presAssocID="{3DD23F37-E3C5-442B-9D8E-53615921406A}" presName="negativeSpace" presStyleCnt="0"/>
      <dgm:spPr/>
    </dgm:pt>
    <dgm:pt modelId="{9044AF78-AE7A-4178-A177-E96C352D8CC3}" type="pres">
      <dgm:prSet presAssocID="{3DD23F37-E3C5-442B-9D8E-5361592140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90623-A7D7-43CC-BDAE-161DCF49BEAC}" type="presOf" srcId="{3DD23F37-E3C5-442B-9D8E-53615921406A}" destId="{0EFE0F7D-8359-48AD-A217-833CBDBD049A}" srcOrd="1" destOrd="0" presId="urn:microsoft.com/office/officeart/2005/8/layout/list1"/>
    <dgm:cxn modelId="{3A86083C-F56E-4662-9671-F2CEEF87FC47}" srcId="{3DD23F37-E3C5-442B-9D8E-53615921406A}" destId="{47611832-F5FB-4610-947E-9182D687AA24}" srcOrd="0" destOrd="0" parTransId="{E0E54356-4D61-48F8-8817-CF40C0382DAC}" sibTransId="{4C8BA290-745A-4C7E-8297-DEF600BB9384}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4185964C-B3D4-4989-81AC-789F2B1F1472}" type="presOf" srcId="{ACF1C7F0-6C34-4F3F-9850-7C716342EDDD}" destId="{7149E123-5D3F-458F-B323-FC23267668A4}" srcOrd="0" destOrd="0" presId="urn:microsoft.com/office/officeart/2005/8/layout/list1"/>
    <dgm:cxn modelId="{E0558174-C283-4A20-9A0C-90F1F0B8F4BC}" type="presOf" srcId="{24BC950B-8C22-411B-9C84-94AF81481258}" destId="{9044AF78-AE7A-4178-A177-E96C352D8CC3}" srcOrd="0" destOrd="1" presId="urn:microsoft.com/office/officeart/2005/8/layout/list1"/>
    <dgm:cxn modelId="{4C7D9F57-FD6E-40D7-BC8C-D4C9584AFBB8}" srcId="{2051D755-1FB4-4995-81F4-1E3ECD3064C8}" destId="{3DD23F37-E3C5-442B-9D8E-53615921406A}" srcOrd="2" destOrd="0" parTransId="{5B34754F-CE37-4F5C-B00D-7AB426297337}" sibTransId="{24541155-B536-4EB7-A647-A5B6B55F3906}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32853091-1C76-4ECC-8AB9-105CAAB3AE96}" srcId="{3DD23F37-E3C5-442B-9D8E-53615921406A}" destId="{24BC950B-8C22-411B-9C84-94AF81481258}" srcOrd="1" destOrd="0" parTransId="{0A6684AF-1EE2-4F24-A64E-C5B0BB96DE53}" sibTransId="{6FDECAA3-9CD9-4BE2-92F4-63409C2CF76F}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4E8434C9-4A76-401C-AC97-3690AE02626E}" type="presOf" srcId="{47611832-F5FB-4610-947E-9182D687AA24}" destId="{9044AF78-AE7A-4178-A177-E96C352D8CC3}" srcOrd="0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298CDDFC-2E1D-4446-9AC0-88A72459BF20}" type="presOf" srcId="{3DD23F37-E3C5-442B-9D8E-53615921406A}" destId="{A7A449B9-E178-4358-B1D2-F2B3C79EAC91}" srcOrd="0" destOrd="0" presId="urn:microsoft.com/office/officeart/2005/8/layout/list1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06525B6A-25F4-488D-9935-EF2CFBFD1DBD}" type="presParOf" srcId="{08C69AE7-7655-4AF7-A021-FC29FE1FE84E}" destId="{A0CD3370-EA11-48A8-9A23-3629F3FF212B}" srcOrd="7" destOrd="0" presId="urn:microsoft.com/office/officeart/2005/8/layout/list1"/>
    <dgm:cxn modelId="{6472B4E5-C5F9-43EB-9929-FF560E33D29A}" type="presParOf" srcId="{08C69AE7-7655-4AF7-A021-FC29FE1FE84E}" destId="{89978DD0-78CF-47D5-8414-3B70BBDB4F88}" srcOrd="8" destOrd="0" presId="urn:microsoft.com/office/officeart/2005/8/layout/list1"/>
    <dgm:cxn modelId="{0E215C6C-D949-419F-B473-61F11C800878}" type="presParOf" srcId="{89978DD0-78CF-47D5-8414-3B70BBDB4F88}" destId="{A7A449B9-E178-4358-B1D2-F2B3C79EAC91}" srcOrd="0" destOrd="0" presId="urn:microsoft.com/office/officeart/2005/8/layout/list1"/>
    <dgm:cxn modelId="{0474468D-3AD9-4E58-BB74-DCF23C7C91C9}" type="presParOf" srcId="{89978DD0-78CF-47D5-8414-3B70BBDB4F88}" destId="{0EFE0F7D-8359-48AD-A217-833CBDBD049A}" srcOrd="1" destOrd="0" presId="urn:microsoft.com/office/officeart/2005/8/layout/list1"/>
    <dgm:cxn modelId="{6DB80C1E-E4F6-4E8B-B4D7-29FBB22FBAAA}" type="presParOf" srcId="{08C69AE7-7655-4AF7-A021-FC29FE1FE84E}" destId="{BCF2C6A3-0631-4895-8B3F-6482CB77E9E5}" srcOrd="9" destOrd="0" presId="urn:microsoft.com/office/officeart/2005/8/layout/list1"/>
    <dgm:cxn modelId="{45A33172-8C9D-4D8A-BDDC-BFD9CA6251F3}" type="presParOf" srcId="{08C69AE7-7655-4AF7-A021-FC29FE1FE84E}" destId="{9044AF78-AE7A-4178-A177-E96C352D8C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Set?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/>
            <a:t>An immutable, ordered collection of items.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Syntax: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3DD23F37-E3C5-442B-9D8E-53615921406A}">
      <dgm:prSet/>
      <dgm:spPr/>
      <dgm:t>
        <a:bodyPr/>
        <a:lstStyle/>
        <a:p>
          <a:r>
            <a:rPr lang="en-US" b="1" dirty="0"/>
            <a:t>Common Operations: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34754F-CE37-4F5C-B00D-7AB426297337}" type="parTrans" cxnId="{4C7D9F57-FD6E-40D7-BC8C-D4C9584AFBB8}">
      <dgm:prSet/>
      <dgm:spPr/>
      <dgm:t>
        <a:bodyPr/>
        <a:lstStyle/>
        <a:p>
          <a:endParaRPr lang="en-US"/>
        </a:p>
      </dgm:t>
    </dgm:pt>
    <dgm:pt modelId="{24541155-B536-4EB7-A647-A5B6B55F3906}" type="sibTrans" cxnId="{4C7D9F57-FD6E-40D7-BC8C-D4C9584AFBB8}">
      <dgm:prSet/>
      <dgm:spPr/>
      <dgm:t>
        <a:bodyPr/>
        <a:lstStyle/>
        <a:p>
          <a:endParaRPr lang="en-US"/>
        </a:p>
      </dgm:t>
    </dgm:pt>
    <dgm:pt modelId="{47611832-F5FB-4610-947E-9182D687AA24}">
      <dgm:prSet/>
      <dgm:spPr/>
      <dgm:t>
        <a:bodyPr/>
        <a:lstStyle/>
        <a:p>
          <a:r>
            <a:rPr lang="en-US" b="1"/>
            <a:t>Add item: my_set.add(5)</a:t>
          </a:r>
          <a:endParaRPr lang="en-US" b="1" dirty="0"/>
        </a:p>
      </dgm:t>
    </dgm:pt>
    <dgm:pt modelId="{E0E54356-4D61-48F8-8817-CF40C0382DAC}" type="parTrans" cxnId="{3A86083C-F56E-4662-9671-F2CEEF87FC47}">
      <dgm:prSet/>
      <dgm:spPr/>
      <dgm:t>
        <a:bodyPr/>
        <a:lstStyle/>
        <a:p>
          <a:endParaRPr lang="en-US"/>
        </a:p>
      </dgm:t>
    </dgm:pt>
    <dgm:pt modelId="{4C8BA290-745A-4C7E-8297-DEF600BB9384}" type="sibTrans" cxnId="{3A86083C-F56E-4662-9671-F2CEEF87FC47}">
      <dgm:prSet/>
      <dgm:spPr/>
      <dgm:t>
        <a:bodyPr/>
        <a:lstStyle/>
        <a:p>
          <a:endParaRPr lang="en-US"/>
        </a:p>
      </dgm:t>
    </dgm:pt>
    <dgm:pt modelId="{24BC950B-8C22-411B-9C84-94AF81481258}">
      <dgm:prSet/>
      <dgm:spPr/>
      <dgm:t>
        <a:bodyPr/>
        <a:lstStyle/>
        <a:p>
          <a:r>
            <a:rPr lang="en-US" b="1" dirty="0"/>
            <a:t>Remove item: </a:t>
          </a:r>
          <a:r>
            <a:rPr lang="en-US" b="1" dirty="0" err="1"/>
            <a:t>my_set.remove</a:t>
          </a:r>
          <a:r>
            <a:rPr lang="en-US" b="1" dirty="0"/>
            <a:t>(2)</a:t>
          </a:r>
        </a:p>
      </dgm:t>
    </dgm:pt>
    <dgm:pt modelId="{0A6684AF-1EE2-4F24-A64E-C5B0BB96DE53}" type="parTrans" cxnId="{32853091-1C76-4ECC-8AB9-105CAAB3AE96}">
      <dgm:prSet/>
      <dgm:spPr/>
      <dgm:t>
        <a:bodyPr/>
        <a:lstStyle/>
        <a:p>
          <a:endParaRPr lang="en-US"/>
        </a:p>
      </dgm:t>
    </dgm:pt>
    <dgm:pt modelId="{6FDECAA3-9CD9-4BE2-92F4-63409C2CF76F}" type="sibTrans" cxnId="{32853091-1C76-4ECC-8AB9-105CAAB3AE96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my_set</a:t>
          </a:r>
          <a:r>
            <a: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{1, 2, 3, 4}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C6528085-AB43-4B66-ABDE-A96494D8EAE2}">
      <dgm:prSet/>
      <dgm:spPr/>
      <dgm:t>
        <a:bodyPr/>
        <a:lstStyle/>
        <a:p>
          <a:r>
            <a:rPr lang="en-US" b="1" dirty="0"/>
            <a:t>Set operations: union, intersection</a:t>
          </a:r>
        </a:p>
      </dgm:t>
    </dgm:pt>
    <dgm:pt modelId="{4960FF12-349B-4C19-AACC-24DADDD3845B}" type="parTrans" cxnId="{66A4D0E1-0DEC-4FE4-84E1-D67E313525E0}">
      <dgm:prSet/>
      <dgm:spPr/>
      <dgm:t>
        <a:bodyPr/>
        <a:lstStyle/>
        <a:p>
          <a:endParaRPr lang="en-US"/>
        </a:p>
      </dgm:t>
    </dgm:pt>
    <dgm:pt modelId="{ACA06820-8A5C-48E6-9792-9AE0BDD8282D}" type="sibTrans" cxnId="{66A4D0E1-0DEC-4FE4-84E1-D67E313525E0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3"/>
      <dgm:spPr/>
    </dgm:pt>
    <dgm:pt modelId="{B5167649-DEC5-4E9E-B19F-2781ADC4DF1F}" type="pres">
      <dgm:prSet presAssocID="{19E4B0BA-D714-4A41-9D91-8509F677D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3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3"/>
      <dgm:spPr/>
    </dgm:pt>
    <dgm:pt modelId="{77DA6569-89AA-4236-968A-5E2895F20A04}" type="pres">
      <dgm:prSet presAssocID="{F748CC97-665B-4A41-8D70-5FAA7029E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3">
        <dgm:presLayoutVars>
          <dgm:bulletEnabled val="1"/>
        </dgm:presLayoutVars>
      </dgm:prSet>
      <dgm:spPr/>
    </dgm:pt>
    <dgm:pt modelId="{A0CD3370-EA11-48A8-9A23-3629F3FF212B}" type="pres">
      <dgm:prSet presAssocID="{8ECF6724-A5AE-4994-B568-B542230D4CBF}" presName="spaceBetweenRectangles" presStyleCnt="0"/>
      <dgm:spPr/>
    </dgm:pt>
    <dgm:pt modelId="{89978DD0-78CF-47D5-8414-3B70BBDB4F88}" type="pres">
      <dgm:prSet presAssocID="{3DD23F37-E3C5-442B-9D8E-53615921406A}" presName="parentLin" presStyleCnt="0"/>
      <dgm:spPr/>
    </dgm:pt>
    <dgm:pt modelId="{A7A449B9-E178-4358-B1D2-F2B3C79EAC91}" type="pres">
      <dgm:prSet presAssocID="{3DD23F37-E3C5-442B-9D8E-53615921406A}" presName="parentLeftMargin" presStyleLbl="node1" presStyleIdx="1" presStyleCnt="3"/>
      <dgm:spPr/>
    </dgm:pt>
    <dgm:pt modelId="{0EFE0F7D-8359-48AD-A217-833CBDBD049A}" type="pres">
      <dgm:prSet presAssocID="{3DD23F37-E3C5-442B-9D8E-536159214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F2C6A3-0631-4895-8B3F-6482CB77E9E5}" type="pres">
      <dgm:prSet presAssocID="{3DD23F37-E3C5-442B-9D8E-53615921406A}" presName="negativeSpace" presStyleCnt="0"/>
      <dgm:spPr/>
    </dgm:pt>
    <dgm:pt modelId="{9044AF78-AE7A-4178-A177-E96C352D8CC3}" type="pres">
      <dgm:prSet presAssocID="{3DD23F37-E3C5-442B-9D8E-5361592140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90623-A7D7-43CC-BDAE-161DCF49BEAC}" type="presOf" srcId="{3DD23F37-E3C5-442B-9D8E-53615921406A}" destId="{0EFE0F7D-8359-48AD-A217-833CBDBD049A}" srcOrd="1" destOrd="0" presId="urn:microsoft.com/office/officeart/2005/8/layout/list1"/>
    <dgm:cxn modelId="{3A86083C-F56E-4662-9671-F2CEEF87FC47}" srcId="{3DD23F37-E3C5-442B-9D8E-53615921406A}" destId="{47611832-F5FB-4610-947E-9182D687AA24}" srcOrd="0" destOrd="0" parTransId="{E0E54356-4D61-48F8-8817-CF40C0382DAC}" sibTransId="{4C8BA290-745A-4C7E-8297-DEF600BB9384}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4185964C-B3D4-4989-81AC-789F2B1F1472}" type="presOf" srcId="{ACF1C7F0-6C34-4F3F-9850-7C716342EDDD}" destId="{7149E123-5D3F-458F-B323-FC23267668A4}" srcOrd="0" destOrd="0" presId="urn:microsoft.com/office/officeart/2005/8/layout/list1"/>
    <dgm:cxn modelId="{E0558174-C283-4A20-9A0C-90F1F0B8F4BC}" type="presOf" srcId="{24BC950B-8C22-411B-9C84-94AF81481258}" destId="{9044AF78-AE7A-4178-A177-E96C352D8CC3}" srcOrd="0" destOrd="1" presId="urn:microsoft.com/office/officeart/2005/8/layout/list1"/>
    <dgm:cxn modelId="{34C4DA74-90EC-4746-8680-6586013D3DBA}" type="presOf" srcId="{C6528085-AB43-4B66-ABDE-A96494D8EAE2}" destId="{9044AF78-AE7A-4178-A177-E96C352D8CC3}" srcOrd="0" destOrd="2" presId="urn:microsoft.com/office/officeart/2005/8/layout/list1"/>
    <dgm:cxn modelId="{4C7D9F57-FD6E-40D7-BC8C-D4C9584AFBB8}" srcId="{2051D755-1FB4-4995-81F4-1E3ECD3064C8}" destId="{3DD23F37-E3C5-442B-9D8E-53615921406A}" srcOrd="2" destOrd="0" parTransId="{5B34754F-CE37-4F5C-B00D-7AB426297337}" sibTransId="{24541155-B536-4EB7-A647-A5B6B55F3906}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32853091-1C76-4ECC-8AB9-105CAAB3AE96}" srcId="{3DD23F37-E3C5-442B-9D8E-53615921406A}" destId="{24BC950B-8C22-411B-9C84-94AF81481258}" srcOrd="1" destOrd="0" parTransId="{0A6684AF-1EE2-4F24-A64E-C5B0BB96DE53}" sibTransId="{6FDECAA3-9CD9-4BE2-92F4-63409C2CF76F}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4E8434C9-4A76-401C-AC97-3690AE02626E}" type="presOf" srcId="{47611832-F5FB-4610-947E-9182D687AA24}" destId="{9044AF78-AE7A-4178-A177-E96C352D8CC3}" srcOrd="0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66A4D0E1-0DEC-4FE4-84E1-D67E313525E0}" srcId="{3DD23F37-E3C5-442B-9D8E-53615921406A}" destId="{C6528085-AB43-4B66-ABDE-A96494D8EAE2}" srcOrd="2" destOrd="0" parTransId="{4960FF12-349B-4C19-AACC-24DADDD3845B}" sibTransId="{ACA06820-8A5C-48E6-9792-9AE0BDD8282D}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298CDDFC-2E1D-4446-9AC0-88A72459BF20}" type="presOf" srcId="{3DD23F37-E3C5-442B-9D8E-53615921406A}" destId="{A7A449B9-E178-4358-B1D2-F2B3C79EAC91}" srcOrd="0" destOrd="0" presId="urn:microsoft.com/office/officeart/2005/8/layout/list1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06525B6A-25F4-488D-9935-EF2CFBFD1DBD}" type="presParOf" srcId="{08C69AE7-7655-4AF7-A021-FC29FE1FE84E}" destId="{A0CD3370-EA11-48A8-9A23-3629F3FF212B}" srcOrd="7" destOrd="0" presId="urn:microsoft.com/office/officeart/2005/8/layout/list1"/>
    <dgm:cxn modelId="{6472B4E5-C5F9-43EB-9929-FF560E33D29A}" type="presParOf" srcId="{08C69AE7-7655-4AF7-A021-FC29FE1FE84E}" destId="{89978DD0-78CF-47D5-8414-3B70BBDB4F88}" srcOrd="8" destOrd="0" presId="urn:microsoft.com/office/officeart/2005/8/layout/list1"/>
    <dgm:cxn modelId="{0E215C6C-D949-419F-B473-61F11C800878}" type="presParOf" srcId="{89978DD0-78CF-47D5-8414-3B70BBDB4F88}" destId="{A7A449B9-E178-4358-B1D2-F2B3C79EAC91}" srcOrd="0" destOrd="0" presId="urn:microsoft.com/office/officeart/2005/8/layout/list1"/>
    <dgm:cxn modelId="{0474468D-3AD9-4E58-BB74-DCF23C7C91C9}" type="presParOf" srcId="{89978DD0-78CF-47D5-8414-3B70BBDB4F88}" destId="{0EFE0F7D-8359-48AD-A217-833CBDBD049A}" srcOrd="1" destOrd="0" presId="urn:microsoft.com/office/officeart/2005/8/layout/list1"/>
    <dgm:cxn modelId="{6DB80C1E-E4F6-4E8B-B4D7-29FBB22FBAAA}" type="presParOf" srcId="{08C69AE7-7655-4AF7-A021-FC29FE1FE84E}" destId="{BCF2C6A3-0631-4895-8B3F-6482CB77E9E5}" srcOrd="9" destOrd="0" presId="urn:microsoft.com/office/officeart/2005/8/layout/list1"/>
    <dgm:cxn modelId="{45A33172-8C9D-4D8A-BDDC-BFD9CA6251F3}" type="presParOf" srcId="{08C69AE7-7655-4AF7-A021-FC29FE1FE84E}" destId="{9044AF78-AE7A-4178-A177-E96C352D8C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Dictionaries?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/>
            <a:t>A collection of key-value pairs.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Syntax: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3DD23F37-E3C5-442B-9D8E-53615921406A}">
      <dgm:prSet/>
      <dgm:spPr/>
      <dgm:t>
        <a:bodyPr/>
        <a:lstStyle/>
        <a:p>
          <a:r>
            <a:rPr lang="en-US" b="1" dirty="0"/>
            <a:t>Common Operations: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34754F-CE37-4F5C-B00D-7AB426297337}" type="parTrans" cxnId="{4C7D9F57-FD6E-40D7-BC8C-D4C9584AFBB8}">
      <dgm:prSet/>
      <dgm:spPr/>
      <dgm:t>
        <a:bodyPr/>
        <a:lstStyle/>
        <a:p>
          <a:endParaRPr lang="en-US"/>
        </a:p>
      </dgm:t>
    </dgm:pt>
    <dgm:pt modelId="{24541155-B536-4EB7-A647-A5B6B55F3906}" type="sibTrans" cxnId="{4C7D9F57-FD6E-40D7-BC8C-D4C9584AFBB8}">
      <dgm:prSet/>
      <dgm:spPr/>
      <dgm:t>
        <a:bodyPr/>
        <a:lstStyle/>
        <a:p>
          <a:endParaRPr lang="en-US"/>
        </a:p>
      </dgm:t>
    </dgm:pt>
    <dgm:pt modelId="{47611832-F5FB-4610-947E-9182D687AA24}">
      <dgm:prSet/>
      <dgm:spPr/>
      <dgm:t>
        <a:bodyPr/>
        <a:lstStyle/>
        <a:p>
          <a:r>
            <a:rPr lang="en-US" b="1"/>
            <a:t>Access by key: my_dict['name']</a:t>
          </a:r>
          <a:endParaRPr lang="en-US" b="1" dirty="0"/>
        </a:p>
      </dgm:t>
    </dgm:pt>
    <dgm:pt modelId="{E0E54356-4D61-48F8-8817-CF40C0382DAC}" type="parTrans" cxnId="{3A86083C-F56E-4662-9671-F2CEEF87FC47}">
      <dgm:prSet/>
      <dgm:spPr/>
      <dgm:t>
        <a:bodyPr/>
        <a:lstStyle/>
        <a:p>
          <a:endParaRPr lang="en-US"/>
        </a:p>
      </dgm:t>
    </dgm:pt>
    <dgm:pt modelId="{4C8BA290-745A-4C7E-8297-DEF600BB9384}" type="sibTrans" cxnId="{3A86083C-F56E-4662-9671-F2CEEF87FC47}">
      <dgm:prSet/>
      <dgm:spPr/>
      <dgm:t>
        <a:bodyPr/>
        <a:lstStyle/>
        <a:p>
          <a:endParaRPr lang="en-US"/>
        </a:p>
      </dgm:t>
    </dgm:pt>
    <dgm:pt modelId="{24BC950B-8C22-411B-9C84-94AF81481258}">
      <dgm:prSet/>
      <dgm:spPr/>
      <dgm:t>
        <a:bodyPr/>
        <a:lstStyle/>
        <a:p>
          <a:r>
            <a:rPr lang="en-US" b="1"/>
            <a:t>Add key-value pair: my_dict['city'] = 'Tokyo'</a:t>
          </a:r>
          <a:endParaRPr lang="en-US" b="1" dirty="0"/>
        </a:p>
      </dgm:t>
    </dgm:pt>
    <dgm:pt modelId="{0A6684AF-1EE2-4F24-A64E-C5B0BB96DE53}" type="parTrans" cxnId="{32853091-1C76-4ECC-8AB9-105CAAB3AE96}">
      <dgm:prSet/>
      <dgm:spPr/>
      <dgm:t>
        <a:bodyPr/>
        <a:lstStyle/>
        <a:p>
          <a:endParaRPr lang="en-US"/>
        </a:p>
      </dgm:t>
    </dgm:pt>
    <dgm:pt modelId="{6FDECAA3-9CD9-4BE2-92F4-63409C2CF76F}" type="sibTrans" cxnId="{32853091-1C76-4ECC-8AB9-105CAAB3AE96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my_dict = {'name': 'Alice', 'age': 25}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C6528085-AB43-4B66-ABDE-A96494D8EAE2}">
      <dgm:prSet/>
      <dgm:spPr/>
      <dgm:t>
        <a:bodyPr/>
        <a:lstStyle/>
        <a:p>
          <a:r>
            <a:rPr lang="en-US" b="1" dirty="0"/>
            <a:t>Dictionary operations: update, extend</a:t>
          </a:r>
        </a:p>
      </dgm:t>
    </dgm:pt>
    <dgm:pt modelId="{4960FF12-349B-4C19-AACC-24DADDD3845B}" type="parTrans" cxnId="{66A4D0E1-0DEC-4FE4-84E1-D67E313525E0}">
      <dgm:prSet/>
      <dgm:spPr/>
      <dgm:t>
        <a:bodyPr/>
        <a:lstStyle/>
        <a:p>
          <a:endParaRPr lang="en-US"/>
        </a:p>
      </dgm:t>
    </dgm:pt>
    <dgm:pt modelId="{ACA06820-8A5C-48E6-9792-9AE0BDD8282D}" type="sibTrans" cxnId="{66A4D0E1-0DEC-4FE4-84E1-D67E313525E0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3"/>
      <dgm:spPr/>
    </dgm:pt>
    <dgm:pt modelId="{B5167649-DEC5-4E9E-B19F-2781ADC4DF1F}" type="pres">
      <dgm:prSet presAssocID="{19E4B0BA-D714-4A41-9D91-8509F677D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3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3"/>
      <dgm:spPr/>
    </dgm:pt>
    <dgm:pt modelId="{77DA6569-89AA-4236-968A-5E2895F20A04}" type="pres">
      <dgm:prSet presAssocID="{F748CC97-665B-4A41-8D70-5FAA7029E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3">
        <dgm:presLayoutVars>
          <dgm:bulletEnabled val="1"/>
        </dgm:presLayoutVars>
      </dgm:prSet>
      <dgm:spPr/>
    </dgm:pt>
    <dgm:pt modelId="{A0CD3370-EA11-48A8-9A23-3629F3FF212B}" type="pres">
      <dgm:prSet presAssocID="{8ECF6724-A5AE-4994-B568-B542230D4CBF}" presName="spaceBetweenRectangles" presStyleCnt="0"/>
      <dgm:spPr/>
    </dgm:pt>
    <dgm:pt modelId="{89978DD0-78CF-47D5-8414-3B70BBDB4F88}" type="pres">
      <dgm:prSet presAssocID="{3DD23F37-E3C5-442B-9D8E-53615921406A}" presName="parentLin" presStyleCnt="0"/>
      <dgm:spPr/>
    </dgm:pt>
    <dgm:pt modelId="{A7A449B9-E178-4358-B1D2-F2B3C79EAC91}" type="pres">
      <dgm:prSet presAssocID="{3DD23F37-E3C5-442B-9D8E-53615921406A}" presName="parentLeftMargin" presStyleLbl="node1" presStyleIdx="1" presStyleCnt="3"/>
      <dgm:spPr/>
    </dgm:pt>
    <dgm:pt modelId="{0EFE0F7D-8359-48AD-A217-833CBDBD049A}" type="pres">
      <dgm:prSet presAssocID="{3DD23F37-E3C5-442B-9D8E-536159214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F2C6A3-0631-4895-8B3F-6482CB77E9E5}" type="pres">
      <dgm:prSet presAssocID="{3DD23F37-E3C5-442B-9D8E-53615921406A}" presName="negativeSpace" presStyleCnt="0"/>
      <dgm:spPr/>
    </dgm:pt>
    <dgm:pt modelId="{9044AF78-AE7A-4178-A177-E96C352D8CC3}" type="pres">
      <dgm:prSet presAssocID="{3DD23F37-E3C5-442B-9D8E-5361592140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90623-A7D7-43CC-BDAE-161DCF49BEAC}" type="presOf" srcId="{3DD23F37-E3C5-442B-9D8E-53615921406A}" destId="{0EFE0F7D-8359-48AD-A217-833CBDBD049A}" srcOrd="1" destOrd="0" presId="urn:microsoft.com/office/officeart/2005/8/layout/list1"/>
    <dgm:cxn modelId="{3A86083C-F56E-4662-9671-F2CEEF87FC47}" srcId="{3DD23F37-E3C5-442B-9D8E-53615921406A}" destId="{47611832-F5FB-4610-947E-9182D687AA24}" srcOrd="0" destOrd="0" parTransId="{E0E54356-4D61-48F8-8817-CF40C0382DAC}" sibTransId="{4C8BA290-745A-4C7E-8297-DEF600BB9384}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4185964C-B3D4-4989-81AC-789F2B1F1472}" type="presOf" srcId="{ACF1C7F0-6C34-4F3F-9850-7C716342EDDD}" destId="{7149E123-5D3F-458F-B323-FC23267668A4}" srcOrd="0" destOrd="0" presId="urn:microsoft.com/office/officeart/2005/8/layout/list1"/>
    <dgm:cxn modelId="{E0558174-C283-4A20-9A0C-90F1F0B8F4BC}" type="presOf" srcId="{24BC950B-8C22-411B-9C84-94AF81481258}" destId="{9044AF78-AE7A-4178-A177-E96C352D8CC3}" srcOrd="0" destOrd="1" presId="urn:microsoft.com/office/officeart/2005/8/layout/list1"/>
    <dgm:cxn modelId="{34C4DA74-90EC-4746-8680-6586013D3DBA}" type="presOf" srcId="{C6528085-AB43-4B66-ABDE-A96494D8EAE2}" destId="{9044AF78-AE7A-4178-A177-E96C352D8CC3}" srcOrd="0" destOrd="2" presId="urn:microsoft.com/office/officeart/2005/8/layout/list1"/>
    <dgm:cxn modelId="{4C7D9F57-FD6E-40D7-BC8C-D4C9584AFBB8}" srcId="{2051D755-1FB4-4995-81F4-1E3ECD3064C8}" destId="{3DD23F37-E3C5-442B-9D8E-53615921406A}" srcOrd="2" destOrd="0" parTransId="{5B34754F-CE37-4F5C-B00D-7AB426297337}" sibTransId="{24541155-B536-4EB7-A647-A5B6B55F3906}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32853091-1C76-4ECC-8AB9-105CAAB3AE96}" srcId="{3DD23F37-E3C5-442B-9D8E-53615921406A}" destId="{24BC950B-8C22-411B-9C84-94AF81481258}" srcOrd="1" destOrd="0" parTransId="{0A6684AF-1EE2-4F24-A64E-C5B0BB96DE53}" sibTransId="{6FDECAA3-9CD9-4BE2-92F4-63409C2CF76F}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4E8434C9-4A76-401C-AC97-3690AE02626E}" type="presOf" srcId="{47611832-F5FB-4610-947E-9182D687AA24}" destId="{9044AF78-AE7A-4178-A177-E96C352D8CC3}" srcOrd="0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66A4D0E1-0DEC-4FE4-84E1-D67E313525E0}" srcId="{3DD23F37-E3C5-442B-9D8E-53615921406A}" destId="{C6528085-AB43-4B66-ABDE-A96494D8EAE2}" srcOrd="2" destOrd="0" parTransId="{4960FF12-349B-4C19-AACC-24DADDD3845B}" sibTransId="{ACA06820-8A5C-48E6-9792-9AE0BDD8282D}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298CDDFC-2E1D-4446-9AC0-88A72459BF20}" type="presOf" srcId="{3DD23F37-E3C5-442B-9D8E-53615921406A}" destId="{A7A449B9-E178-4358-B1D2-F2B3C79EAC91}" srcOrd="0" destOrd="0" presId="urn:microsoft.com/office/officeart/2005/8/layout/list1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06525B6A-25F4-488D-9935-EF2CFBFD1DBD}" type="presParOf" srcId="{08C69AE7-7655-4AF7-A021-FC29FE1FE84E}" destId="{A0CD3370-EA11-48A8-9A23-3629F3FF212B}" srcOrd="7" destOrd="0" presId="urn:microsoft.com/office/officeart/2005/8/layout/list1"/>
    <dgm:cxn modelId="{6472B4E5-C5F9-43EB-9929-FF560E33D29A}" type="presParOf" srcId="{08C69AE7-7655-4AF7-A021-FC29FE1FE84E}" destId="{89978DD0-78CF-47D5-8414-3B70BBDB4F88}" srcOrd="8" destOrd="0" presId="urn:microsoft.com/office/officeart/2005/8/layout/list1"/>
    <dgm:cxn modelId="{0E215C6C-D949-419F-B473-61F11C800878}" type="presParOf" srcId="{89978DD0-78CF-47D5-8414-3B70BBDB4F88}" destId="{A7A449B9-E178-4358-B1D2-F2B3C79EAC91}" srcOrd="0" destOrd="0" presId="urn:microsoft.com/office/officeart/2005/8/layout/list1"/>
    <dgm:cxn modelId="{0474468D-3AD9-4E58-BB74-DCF23C7C91C9}" type="presParOf" srcId="{89978DD0-78CF-47D5-8414-3B70BBDB4F88}" destId="{0EFE0F7D-8359-48AD-A217-833CBDBD049A}" srcOrd="1" destOrd="0" presId="urn:microsoft.com/office/officeart/2005/8/layout/list1"/>
    <dgm:cxn modelId="{6DB80C1E-E4F6-4E8B-B4D7-29FBB22FBAAA}" type="presParOf" srcId="{08C69AE7-7655-4AF7-A021-FC29FE1FE84E}" destId="{BCF2C6A3-0631-4895-8B3F-6482CB77E9E5}" srcOrd="9" destOrd="0" presId="urn:microsoft.com/office/officeart/2005/8/layout/list1"/>
    <dgm:cxn modelId="{45A33172-8C9D-4D8A-BDDC-BFD9CA6251F3}" type="presParOf" srcId="{08C69AE7-7655-4AF7-A021-FC29FE1FE84E}" destId="{9044AF78-AE7A-4178-A177-E96C352D8C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List Comprehensions?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/>
            <a:t>A concise way to create lists.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Syntax: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3DD23F37-E3C5-442B-9D8E-53615921406A}">
      <dgm:prSet/>
      <dgm:spPr/>
      <dgm:t>
        <a:bodyPr/>
        <a:lstStyle/>
        <a:p>
          <a:r>
            <a:rPr lang="en-US" b="1" dirty="0"/>
            <a:t>Example: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34754F-CE37-4F5C-B00D-7AB426297337}" type="parTrans" cxnId="{4C7D9F57-FD6E-40D7-BC8C-D4C9584AFBB8}">
      <dgm:prSet/>
      <dgm:spPr/>
      <dgm:t>
        <a:bodyPr/>
        <a:lstStyle/>
        <a:p>
          <a:endParaRPr lang="en-US"/>
        </a:p>
      </dgm:t>
    </dgm:pt>
    <dgm:pt modelId="{24541155-B536-4EB7-A647-A5B6B55F3906}" type="sibTrans" cxnId="{4C7D9F57-FD6E-40D7-BC8C-D4C9584AFBB8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squares = [x**2 for x in range(10)]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0594A8E1-1A09-48AE-96B9-75FC59AF2150}">
      <dgm:prSet/>
      <dgm:spPr/>
      <dgm:t>
        <a:bodyPr/>
        <a:lstStyle/>
        <a:p>
          <a:r>
            <a:rPr lang="en-US" b="1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even_numbers</a:t>
          </a:r>
          <a:r>
            <a: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[x for x in range(10) if x % 2 == 0]</a:t>
          </a:r>
        </a:p>
      </dgm:t>
    </dgm:pt>
    <dgm:pt modelId="{3CEF959D-38A2-4375-90AA-18A485BDC7E3}" type="parTrans" cxnId="{F7C650DB-B97E-4ECC-8501-826DB566FD02}">
      <dgm:prSet/>
      <dgm:spPr/>
      <dgm:t>
        <a:bodyPr/>
        <a:lstStyle/>
        <a:p>
          <a:endParaRPr lang="en-US"/>
        </a:p>
      </dgm:t>
    </dgm:pt>
    <dgm:pt modelId="{C0F0849C-ADC7-4602-9A4C-542F616D03AA}" type="sibTrans" cxnId="{F7C650DB-B97E-4ECC-8501-826DB566FD02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3"/>
      <dgm:spPr/>
    </dgm:pt>
    <dgm:pt modelId="{B5167649-DEC5-4E9E-B19F-2781ADC4DF1F}" type="pres">
      <dgm:prSet presAssocID="{19E4B0BA-D714-4A41-9D91-8509F677D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3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3"/>
      <dgm:spPr/>
    </dgm:pt>
    <dgm:pt modelId="{77DA6569-89AA-4236-968A-5E2895F20A04}" type="pres">
      <dgm:prSet presAssocID="{F748CC97-665B-4A41-8D70-5FAA7029E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3">
        <dgm:presLayoutVars>
          <dgm:bulletEnabled val="1"/>
        </dgm:presLayoutVars>
      </dgm:prSet>
      <dgm:spPr/>
    </dgm:pt>
    <dgm:pt modelId="{A0CD3370-EA11-48A8-9A23-3629F3FF212B}" type="pres">
      <dgm:prSet presAssocID="{8ECF6724-A5AE-4994-B568-B542230D4CBF}" presName="spaceBetweenRectangles" presStyleCnt="0"/>
      <dgm:spPr/>
    </dgm:pt>
    <dgm:pt modelId="{89978DD0-78CF-47D5-8414-3B70BBDB4F88}" type="pres">
      <dgm:prSet presAssocID="{3DD23F37-E3C5-442B-9D8E-53615921406A}" presName="parentLin" presStyleCnt="0"/>
      <dgm:spPr/>
    </dgm:pt>
    <dgm:pt modelId="{A7A449B9-E178-4358-B1D2-F2B3C79EAC91}" type="pres">
      <dgm:prSet presAssocID="{3DD23F37-E3C5-442B-9D8E-53615921406A}" presName="parentLeftMargin" presStyleLbl="node1" presStyleIdx="1" presStyleCnt="3"/>
      <dgm:spPr/>
    </dgm:pt>
    <dgm:pt modelId="{0EFE0F7D-8359-48AD-A217-833CBDBD049A}" type="pres">
      <dgm:prSet presAssocID="{3DD23F37-E3C5-442B-9D8E-536159214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F2C6A3-0631-4895-8B3F-6482CB77E9E5}" type="pres">
      <dgm:prSet presAssocID="{3DD23F37-E3C5-442B-9D8E-53615921406A}" presName="negativeSpace" presStyleCnt="0"/>
      <dgm:spPr/>
    </dgm:pt>
    <dgm:pt modelId="{9044AF78-AE7A-4178-A177-E96C352D8CC3}" type="pres">
      <dgm:prSet presAssocID="{3DD23F37-E3C5-442B-9D8E-5361592140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90623-A7D7-43CC-BDAE-161DCF49BEAC}" type="presOf" srcId="{3DD23F37-E3C5-442B-9D8E-53615921406A}" destId="{0EFE0F7D-8359-48AD-A217-833CBDBD049A}" srcOrd="1" destOrd="0" presId="urn:microsoft.com/office/officeart/2005/8/layout/list1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4185964C-B3D4-4989-81AC-789F2B1F1472}" type="presOf" srcId="{ACF1C7F0-6C34-4F3F-9850-7C716342EDDD}" destId="{7149E123-5D3F-458F-B323-FC23267668A4}" srcOrd="0" destOrd="0" presId="urn:microsoft.com/office/officeart/2005/8/layout/list1"/>
    <dgm:cxn modelId="{4C7D9F57-FD6E-40D7-BC8C-D4C9584AFBB8}" srcId="{2051D755-1FB4-4995-81F4-1E3ECD3064C8}" destId="{3DD23F37-E3C5-442B-9D8E-53615921406A}" srcOrd="2" destOrd="0" parTransId="{5B34754F-CE37-4F5C-B00D-7AB426297337}" sibTransId="{24541155-B536-4EB7-A647-A5B6B55F3906}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5A3D14D4-12F1-474C-BD12-8C1230F24824}" type="presOf" srcId="{0594A8E1-1A09-48AE-96B9-75FC59AF2150}" destId="{9044AF78-AE7A-4178-A177-E96C352D8CC3}" srcOrd="0" destOrd="0" presId="urn:microsoft.com/office/officeart/2005/8/layout/list1"/>
    <dgm:cxn modelId="{F7C650DB-B97E-4ECC-8501-826DB566FD02}" srcId="{3DD23F37-E3C5-442B-9D8E-53615921406A}" destId="{0594A8E1-1A09-48AE-96B9-75FC59AF2150}" srcOrd="0" destOrd="0" parTransId="{3CEF959D-38A2-4375-90AA-18A485BDC7E3}" sibTransId="{C0F0849C-ADC7-4602-9A4C-542F616D03AA}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298CDDFC-2E1D-4446-9AC0-88A72459BF20}" type="presOf" srcId="{3DD23F37-E3C5-442B-9D8E-53615921406A}" destId="{A7A449B9-E178-4358-B1D2-F2B3C79EAC91}" srcOrd="0" destOrd="0" presId="urn:microsoft.com/office/officeart/2005/8/layout/list1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06525B6A-25F4-488D-9935-EF2CFBFD1DBD}" type="presParOf" srcId="{08C69AE7-7655-4AF7-A021-FC29FE1FE84E}" destId="{A0CD3370-EA11-48A8-9A23-3629F3FF212B}" srcOrd="7" destOrd="0" presId="urn:microsoft.com/office/officeart/2005/8/layout/list1"/>
    <dgm:cxn modelId="{6472B4E5-C5F9-43EB-9929-FF560E33D29A}" type="presParOf" srcId="{08C69AE7-7655-4AF7-A021-FC29FE1FE84E}" destId="{89978DD0-78CF-47D5-8414-3B70BBDB4F88}" srcOrd="8" destOrd="0" presId="urn:microsoft.com/office/officeart/2005/8/layout/list1"/>
    <dgm:cxn modelId="{0E215C6C-D949-419F-B473-61F11C800878}" type="presParOf" srcId="{89978DD0-78CF-47D5-8414-3B70BBDB4F88}" destId="{A7A449B9-E178-4358-B1D2-F2B3C79EAC91}" srcOrd="0" destOrd="0" presId="urn:microsoft.com/office/officeart/2005/8/layout/list1"/>
    <dgm:cxn modelId="{0474468D-3AD9-4E58-BB74-DCF23C7C91C9}" type="presParOf" srcId="{89978DD0-78CF-47D5-8414-3B70BBDB4F88}" destId="{0EFE0F7D-8359-48AD-A217-833CBDBD049A}" srcOrd="1" destOrd="0" presId="urn:microsoft.com/office/officeart/2005/8/layout/list1"/>
    <dgm:cxn modelId="{6DB80C1E-E4F6-4E8B-B4D7-29FBB22FBAAA}" type="presParOf" srcId="{08C69AE7-7655-4AF7-A021-FC29FE1FE84E}" destId="{BCF2C6A3-0631-4895-8B3F-6482CB77E9E5}" srcOrd="9" destOrd="0" presId="urn:microsoft.com/office/officeart/2005/8/layout/list1"/>
    <dgm:cxn modelId="{45A33172-8C9D-4D8A-BDDC-BFD9CA6251F3}" type="presParOf" srcId="{08C69AE7-7655-4AF7-A021-FC29FE1FE84E}" destId="{9044AF78-AE7A-4178-A177-E96C352D8C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</a:t>
          </a:r>
          <a:r>
            <a:rPr lang="en-US" dirty="0"/>
            <a:t>Lambda Functions</a:t>
          </a:r>
          <a:r>
            <a:rPr lang="en-US" b="1" i="0" baseline="0" dirty="0"/>
            <a:t>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A small anonymous function.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Syntax: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3DD23F37-E3C5-442B-9D8E-53615921406A}">
      <dgm:prSet/>
      <dgm:spPr/>
      <dgm:t>
        <a:bodyPr/>
        <a:lstStyle/>
        <a:p>
          <a:r>
            <a:rPr lang="en-US" b="1" dirty="0"/>
            <a:t>Example: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34754F-CE37-4F5C-B00D-7AB426297337}" type="parTrans" cxnId="{4C7D9F57-FD6E-40D7-BC8C-D4C9584AFBB8}">
      <dgm:prSet/>
      <dgm:spPr/>
      <dgm:t>
        <a:bodyPr/>
        <a:lstStyle/>
        <a:p>
          <a:endParaRPr lang="en-US"/>
        </a:p>
      </dgm:t>
    </dgm:pt>
    <dgm:pt modelId="{24541155-B536-4EB7-A647-A5B6B55F3906}" type="sibTrans" cxnId="{4C7D9F57-FD6E-40D7-BC8C-D4C9584AFBB8}">
      <dgm:prSet/>
      <dgm:spPr/>
      <dgm:t>
        <a:bodyPr/>
        <a:lstStyle/>
        <a:p>
          <a:endParaRPr lang="en-US"/>
        </a:p>
      </dgm:t>
    </dgm:pt>
    <dgm:pt modelId="{ACF1C7F0-6C34-4F3F-9850-7C716342EDDD}">
      <dgm:prSet/>
      <dgm:spPr/>
      <dgm:t>
        <a:bodyPr/>
        <a:lstStyle/>
        <a:p>
          <a:r>
            <a: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lambda arguments: expression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3AE7DB-FD1D-4B22-A39B-F5F3C53157EA}" type="sibTrans" cxnId="{ED3FB99C-4316-4824-8318-F1B4E9E94B59}">
      <dgm:prSet/>
      <dgm:spPr/>
      <dgm:t>
        <a:bodyPr/>
        <a:lstStyle/>
        <a:p>
          <a:endParaRPr lang="en-US"/>
        </a:p>
      </dgm:t>
    </dgm:pt>
    <dgm:pt modelId="{26A532AC-CAC4-4331-84FA-EDC95F1B0197}" type="parTrans" cxnId="{ED3FB99C-4316-4824-8318-F1B4E9E94B59}">
      <dgm:prSet/>
      <dgm:spPr/>
      <dgm:t>
        <a:bodyPr/>
        <a:lstStyle/>
        <a:p>
          <a:endParaRPr lang="en-US"/>
        </a:p>
      </dgm:t>
    </dgm:pt>
    <dgm:pt modelId="{0594A8E1-1A09-48AE-96B9-75FC59AF2150}">
      <dgm:prSet/>
      <dgm:spPr/>
      <dgm:t>
        <a:bodyPr/>
        <a:lstStyle/>
        <a:p>
          <a:r>
            <a:rPr lang="es-ES" b="1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add</a:t>
          </a:r>
          <a:r>
            <a:rPr lang="es-E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lambda x, y: x + y</a:t>
          </a:r>
          <a:br>
            <a:rPr lang="es-E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s-ES" b="1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s-E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ES" b="1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add</a:t>
          </a:r>
          <a:r>
            <a:rPr lang="es-E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(5, 3))</a:t>
          </a:r>
          <a:endParaRPr lang="en-US" b="1" dirty="0">
            <a:solidFill>
              <a:srgbClr val="0070C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EF959D-38A2-4375-90AA-18A485BDC7E3}" type="parTrans" cxnId="{F7C650DB-B97E-4ECC-8501-826DB566FD02}">
      <dgm:prSet/>
      <dgm:spPr/>
      <dgm:t>
        <a:bodyPr/>
        <a:lstStyle/>
        <a:p>
          <a:endParaRPr lang="en-US"/>
        </a:p>
      </dgm:t>
    </dgm:pt>
    <dgm:pt modelId="{C0F0849C-ADC7-4602-9A4C-542F616D03AA}" type="sibTrans" cxnId="{F7C650DB-B97E-4ECC-8501-826DB566FD02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3"/>
      <dgm:spPr/>
    </dgm:pt>
    <dgm:pt modelId="{B5167649-DEC5-4E9E-B19F-2781ADC4DF1F}" type="pres">
      <dgm:prSet presAssocID="{19E4B0BA-D714-4A41-9D91-8509F677D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3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3"/>
      <dgm:spPr/>
    </dgm:pt>
    <dgm:pt modelId="{77DA6569-89AA-4236-968A-5E2895F20A04}" type="pres">
      <dgm:prSet presAssocID="{F748CC97-665B-4A41-8D70-5FAA7029E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3">
        <dgm:presLayoutVars>
          <dgm:bulletEnabled val="1"/>
        </dgm:presLayoutVars>
      </dgm:prSet>
      <dgm:spPr/>
    </dgm:pt>
    <dgm:pt modelId="{A0CD3370-EA11-48A8-9A23-3629F3FF212B}" type="pres">
      <dgm:prSet presAssocID="{8ECF6724-A5AE-4994-B568-B542230D4CBF}" presName="spaceBetweenRectangles" presStyleCnt="0"/>
      <dgm:spPr/>
    </dgm:pt>
    <dgm:pt modelId="{89978DD0-78CF-47D5-8414-3B70BBDB4F88}" type="pres">
      <dgm:prSet presAssocID="{3DD23F37-E3C5-442B-9D8E-53615921406A}" presName="parentLin" presStyleCnt="0"/>
      <dgm:spPr/>
    </dgm:pt>
    <dgm:pt modelId="{A7A449B9-E178-4358-B1D2-F2B3C79EAC91}" type="pres">
      <dgm:prSet presAssocID="{3DD23F37-E3C5-442B-9D8E-53615921406A}" presName="parentLeftMargin" presStyleLbl="node1" presStyleIdx="1" presStyleCnt="3"/>
      <dgm:spPr/>
    </dgm:pt>
    <dgm:pt modelId="{0EFE0F7D-8359-48AD-A217-833CBDBD049A}" type="pres">
      <dgm:prSet presAssocID="{3DD23F37-E3C5-442B-9D8E-536159214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F2C6A3-0631-4895-8B3F-6482CB77E9E5}" type="pres">
      <dgm:prSet presAssocID="{3DD23F37-E3C5-442B-9D8E-53615921406A}" presName="negativeSpace" presStyleCnt="0"/>
      <dgm:spPr/>
    </dgm:pt>
    <dgm:pt modelId="{9044AF78-AE7A-4178-A177-E96C352D8CC3}" type="pres">
      <dgm:prSet presAssocID="{3DD23F37-E3C5-442B-9D8E-5361592140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790623-A7D7-43CC-BDAE-161DCF49BEAC}" type="presOf" srcId="{3DD23F37-E3C5-442B-9D8E-53615921406A}" destId="{0EFE0F7D-8359-48AD-A217-833CBDBD049A}" srcOrd="1" destOrd="0" presId="urn:microsoft.com/office/officeart/2005/8/layout/list1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4185964C-B3D4-4989-81AC-789F2B1F1472}" type="presOf" srcId="{ACF1C7F0-6C34-4F3F-9850-7C716342EDDD}" destId="{7149E123-5D3F-458F-B323-FC23267668A4}" srcOrd="0" destOrd="0" presId="urn:microsoft.com/office/officeart/2005/8/layout/list1"/>
    <dgm:cxn modelId="{4C7D9F57-FD6E-40D7-BC8C-D4C9584AFBB8}" srcId="{2051D755-1FB4-4995-81F4-1E3ECD3064C8}" destId="{3DD23F37-E3C5-442B-9D8E-53615921406A}" srcOrd="2" destOrd="0" parTransId="{5B34754F-CE37-4F5C-B00D-7AB426297337}" sibTransId="{24541155-B536-4EB7-A647-A5B6B55F3906}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ED3FB99C-4316-4824-8318-F1B4E9E94B59}" srcId="{F748CC97-665B-4A41-8D70-5FAA7029EE3F}" destId="{ACF1C7F0-6C34-4F3F-9850-7C716342EDDD}" srcOrd="0" destOrd="0" parTransId="{26A532AC-CAC4-4331-84FA-EDC95F1B0197}" sibTransId="{853AE7DB-FD1D-4B22-A39B-F5F3C53157EA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5A3D14D4-12F1-474C-BD12-8C1230F24824}" type="presOf" srcId="{0594A8E1-1A09-48AE-96B9-75FC59AF2150}" destId="{9044AF78-AE7A-4178-A177-E96C352D8CC3}" srcOrd="0" destOrd="0" presId="urn:microsoft.com/office/officeart/2005/8/layout/list1"/>
    <dgm:cxn modelId="{F7C650DB-B97E-4ECC-8501-826DB566FD02}" srcId="{3DD23F37-E3C5-442B-9D8E-53615921406A}" destId="{0594A8E1-1A09-48AE-96B9-75FC59AF2150}" srcOrd="0" destOrd="0" parTransId="{3CEF959D-38A2-4375-90AA-18A485BDC7E3}" sibTransId="{C0F0849C-ADC7-4602-9A4C-542F616D03AA}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298CDDFC-2E1D-4446-9AC0-88A72459BF20}" type="presOf" srcId="{3DD23F37-E3C5-442B-9D8E-53615921406A}" destId="{A7A449B9-E178-4358-B1D2-F2B3C79EAC91}" srcOrd="0" destOrd="0" presId="urn:microsoft.com/office/officeart/2005/8/layout/list1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06525B6A-25F4-488D-9935-EF2CFBFD1DBD}" type="presParOf" srcId="{08C69AE7-7655-4AF7-A021-FC29FE1FE84E}" destId="{A0CD3370-EA11-48A8-9A23-3629F3FF212B}" srcOrd="7" destOrd="0" presId="urn:microsoft.com/office/officeart/2005/8/layout/list1"/>
    <dgm:cxn modelId="{6472B4E5-C5F9-43EB-9929-FF560E33D29A}" type="presParOf" srcId="{08C69AE7-7655-4AF7-A021-FC29FE1FE84E}" destId="{89978DD0-78CF-47D5-8414-3B70BBDB4F88}" srcOrd="8" destOrd="0" presId="urn:microsoft.com/office/officeart/2005/8/layout/list1"/>
    <dgm:cxn modelId="{0E215C6C-D949-419F-B473-61F11C800878}" type="presParOf" srcId="{89978DD0-78CF-47D5-8414-3B70BBDB4F88}" destId="{A7A449B9-E178-4358-B1D2-F2B3C79EAC91}" srcOrd="0" destOrd="0" presId="urn:microsoft.com/office/officeart/2005/8/layout/list1"/>
    <dgm:cxn modelId="{0474468D-3AD9-4E58-BB74-DCF23C7C91C9}" type="presParOf" srcId="{89978DD0-78CF-47D5-8414-3B70BBDB4F88}" destId="{0EFE0F7D-8359-48AD-A217-833CBDBD049A}" srcOrd="1" destOrd="0" presId="urn:microsoft.com/office/officeart/2005/8/layout/list1"/>
    <dgm:cxn modelId="{6DB80C1E-E4F6-4E8B-B4D7-29FBB22FBAAA}" type="presParOf" srcId="{08C69AE7-7655-4AF7-A021-FC29FE1FE84E}" destId="{BCF2C6A3-0631-4895-8B3F-6482CB77E9E5}" srcOrd="9" destOrd="0" presId="urn:microsoft.com/office/officeart/2005/8/layout/list1"/>
    <dgm:cxn modelId="{45A33172-8C9D-4D8A-BDDC-BFD9CA6251F3}" type="presParOf" srcId="{08C69AE7-7655-4AF7-A021-FC29FE1FE84E}" destId="{9044AF78-AE7A-4178-A177-E96C352D8C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51863B-B103-4736-AAE5-B42954650C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963C140-19E5-4E5B-AFB5-E2612D6168C8}">
      <dgm:prSet/>
      <dgm:spPr/>
      <dgm:t>
        <a:bodyPr/>
        <a:lstStyle/>
        <a:p>
          <a:pPr>
            <a:defRPr cap="all"/>
          </a:pPr>
          <a:r>
            <a:rPr lang="en-US" b="1" dirty="0"/>
            <a:t>Lists are ordered and mutable</a:t>
          </a:r>
          <a:r>
            <a:rPr lang="en-US" dirty="0"/>
            <a:t>.</a:t>
          </a:r>
        </a:p>
      </dgm:t>
    </dgm:pt>
    <dgm:pt modelId="{5582BF11-7A8D-4F12-8F3E-6D914171E336}" type="parTrans" cxnId="{E1CA9B67-7A69-4121-9A01-A916566E9B5C}">
      <dgm:prSet/>
      <dgm:spPr/>
      <dgm:t>
        <a:bodyPr/>
        <a:lstStyle/>
        <a:p>
          <a:endParaRPr lang="en-US"/>
        </a:p>
      </dgm:t>
    </dgm:pt>
    <dgm:pt modelId="{DB51D3FD-144D-411B-8EFA-9C61F1FFC977}" type="sibTrans" cxnId="{E1CA9B67-7A69-4121-9A01-A916566E9B5C}">
      <dgm:prSet/>
      <dgm:spPr/>
      <dgm:t>
        <a:bodyPr/>
        <a:lstStyle/>
        <a:p>
          <a:endParaRPr lang="en-US"/>
        </a:p>
      </dgm:t>
    </dgm:pt>
    <dgm:pt modelId="{5169161E-F5EB-4B63-AEB3-5A6D3DFEF6B7}">
      <dgm:prSet/>
      <dgm:spPr/>
      <dgm:t>
        <a:bodyPr/>
        <a:lstStyle/>
        <a:p>
          <a:pPr>
            <a:defRPr cap="all"/>
          </a:pPr>
          <a:r>
            <a:rPr lang="en-US" b="1" dirty="0"/>
            <a:t>Tuples are ordered and immutable.</a:t>
          </a:r>
        </a:p>
      </dgm:t>
    </dgm:pt>
    <dgm:pt modelId="{72B0400B-C914-48B4-9EC5-9522AF6DB7C6}" type="parTrans" cxnId="{46BF45F4-50B1-47C5-9D02-D9841980C197}">
      <dgm:prSet/>
      <dgm:spPr/>
      <dgm:t>
        <a:bodyPr/>
        <a:lstStyle/>
        <a:p>
          <a:endParaRPr lang="en-US"/>
        </a:p>
      </dgm:t>
    </dgm:pt>
    <dgm:pt modelId="{79D3523C-775F-4B1D-A85B-AA93813592D8}" type="sibTrans" cxnId="{46BF45F4-50B1-47C5-9D02-D9841980C197}">
      <dgm:prSet/>
      <dgm:spPr/>
      <dgm:t>
        <a:bodyPr/>
        <a:lstStyle/>
        <a:p>
          <a:endParaRPr lang="en-US"/>
        </a:p>
      </dgm:t>
    </dgm:pt>
    <dgm:pt modelId="{9E0C627D-C296-4C7F-866A-209E048BE1CF}">
      <dgm:prSet/>
      <dgm:spPr/>
      <dgm:t>
        <a:bodyPr/>
        <a:lstStyle/>
        <a:p>
          <a:pPr>
            <a:defRPr cap="all"/>
          </a:pPr>
          <a:r>
            <a:rPr lang="en-US" b="1" dirty="0"/>
            <a:t>Sets are unordered and contain unique elements.</a:t>
          </a:r>
        </a:p>
      </dgm:t>
    </dgm:pt>
    <dgm:pt modelId="{D5E7D666-6B5B-4A5E-B712-B98B4A042B32}" type="parTrans" cxnId="{79B9CF6F-20F0-42FD-A487-ACB456F8E093}">
      <dgm:prSet/>
      <dgm:spPr/>
      <dgm:t>
        <a:bodyPr/>
        <a:lstStyle/>
        <a:p>
          <a:endParaRPr lang="en-US"/>
        </a:p>
      </dgm:t>
    </dgm:pt>
    <dgm:pt modelId="{ABC0C583-90F4-41D9-8F44-5E7B00F7512F}" type="sibTrans" cxnId="{79B9CF6F-20F0-42FD-A487-ACB456F8E093}">
      <dgm:prSet/>
      <dgm:spPr/>
      <dgm:t>
        <a:bodyPr/>
        <a:lstStyle/>
        <a:p>
          <a:endParaRPr lang="en-US"/>
        </a:p>
      </dgm:t>
    </dgm:pt>
    <dgm:pt modelId="{E500005C-9A38-4DCC-BD51-65F2A8B9642A}">
      <dgm:prSet/>
      <dgm:spPr/>
      <dgm:t>
        <a:bodyPr/>
        <a:lstStyle/>
        <a:p>
          <a:pPr>
            <a:defRPr cap="all"/>
          </a:pPr>
          <a:r>
            <a:rPr lang="en-US" b="1" dirty="0"/>
            <a:t>Dictionaries store data as key-value pairs.</a:t>
          </a:r>
        </a:p>
      </dgm:t>
    </dgm:pt>
    <dgm:pt modelId="{FBF985AC-0A23-48B6-A080-B89F9847A11C}" type="parTrans" cxnId="{7FDFE577-C689-462A-A6CD-BA37ABC0B52A}">
      <dgm:prSet/>
      <dgm:spPr/>
      <dgm:t>
        <a:bodyPr/>
        <a:lstStyle/>
        <a:p>
          <a:endParaRPr lang="en-US"/>
        </a:p>
      </dgm:t>
    </dgm:pt>
    <dgm:pt modelId="{E3C64EEF-14D5-4AC4-B2FC-1FBE773B661B}" type="sibTrans" cxnId="{7FDFE577-C689-462A-A6CD-BA37ABC0B52A}">
      <dgm:prSet/>
      <dgm:spPr/>
      <dgm:t>
        <a:bodyPr/>
        <a:lstStyle/>
        <a:p>
          <a:endParaRPr lang="en-US"/>
        </a:p>
      </dgm:t>
    </dgm:pt>
    <dgm:pt modelId="{395ACED5-67D4-4D50-8446-9E62E0C2CC02}">
      <dgm:prSet/>
      <dgm:spPr/>
      <dgm:t>
        <a:bodyPr/>
        <a:lstStyle/>
        <a:p>
          <a:pPr>
            <a:defRPr cap="all"/>
          </a:pPr>
          <a:r>
            <a:rPr lang="en-US" b="1" dirty="0"/>
            <a:t>List comprehensions and lambda functions provide efficient, concise ways to write code.</a:t>
          </a:r>
        </a:p>
      </dgm:t>
    </dgm:pt>
    <dgm:pt modelId="{175DB01E-5933-48ED-94AD-D7F30620E4F4}" type="parTrans" cxnId="{BD84FD0B-64F1-4482-ADCC-A9126A9B8E38}">
      <dgm:prSet/>
      <dgm:spPr/>
      <dgm:t>
        <a:bodyPr/>
        <a:lstStyle/>
        <a:p>
          <a:endParaRPr lang="en-US"/>
        </a:p>
      </dgm:t>
    </dgm:pt>
    <dgm:pt modelId="{474B86E4-1EBA-4486-B38B-D864E9625513}" type="sibTrans" cxnId="{BD84FD0B-64F1-4482-ADCC-A9126A9B8E38}">
      <dgm:prSet/>
      <dgm:spPr/>
      <dgm:t>
        <a:bodyPr/>
        <a:lstStyle/>
        <a:p>
          <a:endParaRPr lang="en-US"/>
        </a:p>
      </dgm:t>
    </dgm:pt>
    <dgm:pt modelId="{ECD1EF06-6AF9-446E-B883-BB682CD2EF48}" type="pres">
      <dgm:prSet presAssocID="{D951863B-B103-4736-AAE5-B42954650C2A}" presName="root" presStyleCnt="0">
        <dgm:presLayoutVars>
          <dgm:dir/>
          <dgm:resizeHandles val="exact"/>
        </dgm:presLayoutVars>
      </dgm:prSet>
      <dgm:spPr/>
    </dgm:pt>
    <dgm:pt modelId="{5D954EFB-BE58-4B87-A09E-0D87E53FCFD4}" type="pres">
      <dgm:prSet presAssocID="{D963C140-19E5-4E5B-AFB5-E2612D6168C8}" presName="compNode" presStyleCnt="0"/>
      <dgm:spPr/>
    </dgm:pt>
    <dgm:pt modelId="{D4A087E5-E8CB-4270-BBBA-A5BF0CA96A7A}" type="pres">
      <dgm:prSet presAssocID="{D963C140-19E5-4E5B-AFB5-E2612D6168C8}" presName="iconBgRect" presStyleLbl="bgShp" presStyleIdx="0" presStyleCnt="5"/>
      <dgm:spPr/>
    </dgm:pt>
    <dgm:pt modelId="{3CD7BBC1-02D3-4966-962F-481E877DEB08}" type="pres">
      <dgm:prSet presAssocID="{D963C140-19E5-4E5B-AFB5-E2612D6168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F9F3167-2E64-4059-AF41-13DB5789BCB0}" type="pres">
      <dgm:prSet presAssocID="{D963C140-19E5-4E5B-AFB5-E2612D6168C8}" presName="spaceRect" presStyleCnt="0"/>
      <dgm:spPr/>
    </dgm:pt>
    <dgm:pt modelId="{46E02D16-166C-48CF-97ED-5F040E9166FE}" type="pres">
      <dgm:prSet presAssocID="{D963C140-19E5-4E5B-AFB5-E2612D6168C8}" presName="textRect" presStyleLbl="revTx" presStyleIdx="0" presStyleCnt="5">
        <dgm:presLayoutVars>
          <dgm:chMax val="1"/>
          <dgm:chPref val="1"/>
        </dgm:presLayoutVars>
      </dgm:prSet>
      <dgm:spPr/>
    </dgm:pt>
    <dgm:pt modelId="{08CD92BE-EC06-4EC7-A4C8-98D4ECDE1CBA}" type="pres">
      <dgm:prSet presAssocID="{DB51D3FD-144D-411B-8EFA-9C61F1FFC977}" presName="sibTrans" presStyleCnt="0"/>
      <dgm:spPr/>
    </dgm:pt>
    <dgm:pt modelId="{A53AC824-528F-4068-9F4B-FA10F232F5BE}" type="pres">
      <dgm:prSet presAssocID="{5169161E-F5EB-4B63-AEB3-5A6D3DFEF6B7}" presName="compNode" presStyleCnt="0"/>
      <dgm:spPr/>
    </dgm:pt>
    <dgm:pt modelId="{276CFACC-86B7-440E-9755-1E00AA2C9130}" type="pres">
      <dgm:prSet presAssocID="{5169161E-F5EB-4B63-AEB3-5A6D3DFEF6B7}" presName="iconBgRect" presStyleLbl="bgShp" presStyleIdx="1" presStyleCnt="5"/>
      <dgm:spPr/>
    </dgm:pt>
    <dgm:pt modelId="{F7A2F5CE-E1F1-45D7-897E-B1337BF22F1C}" type="pres">
      <dgm:prSet presAssocID="{5169161E-F5EB-4B63-AEB3-5A6D3DFEF6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9A4B82A5-5840-49B1-8934-907976BDC077}" type="pres">
      <dgm:prSet presAssocID="{5169161E-F5EB-4B63-AEB3-5A6D3DFEF6B7}" presName="spaceRect" presStyleCnt="0"/>
      <dgm:spPr/>
    </dgm:pt>
    <dgm:pt modelId="{99893A0A-52F3-43D9-82E0-5D51F2672246}" type="pres">
      <dgm:prSet presAssocID="{5169161E-F5EB-4B63-AEB3-5A6D3DFEF6B7}" presName="textRect" presStyleLbl="revTx" presStyleIdx="1" presStyleCnt="5">
        <dgm:presLayoutVars>
          <dgm:chMax val="1"/>
          <dgm:chPref val="1"/>
        </dgm:presLayoutVars>
      </dgm:prSet>
      <dgm:spPr/>
    </dgm:pt>
    <dgm:pt modelId="{13F5E6E3-72BD-4B1F-B54C-FFB4875ADF2C}" type="pres">
      <dgm:prSet presAssocID="{79D3523C-775F-4B1D-A85B-AA93813592D8}" presName="sibTrans" presStyleCnt="0"/>
      <dgm:spPr/>
    </dgm:pt>
    <dgm:pt modelId="{CE94F04D-0F77-4FA1-99CD-BCD942486B20}" type="pres">
      <dgm:prSet presAssocID="{9E0C627D-C296-4C7F-866A-209E048BE1CF}" presName="compNode" presStyleCnt="0"/>
      <dgm:spPr/>
    </dgm:pt>
    <dgm:pt modelId="{CA9C677A-3208-4942-8077-124DE8B6C670}" type="pres">
      <dgm:prSet presAssocID="{9E0C627D-C296-4C7F-866A-209E048BE1CF}" presName="iconBgRect" presStyleLbl="bgShp" presStyleIdx="2" presStyleCnt="5"/>
      <dgm:spPr/>
    </dgm:pt>
    <dgm:pt modelId="{411CB7F4-4FDD-4153-86E5-A3AF9424EC8E}" type="pres">
      <dgm:prSet presAssocID="{9E0C627D-C296-4C7F-866A-209E048BE1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barrow"/>
        </a:ext>
      </dgm:extLst>
    </dgm:pt>
    <dgm:pt modelId="{B60C4E27-6C06-4B82-AAD5-D0F6C2986822}" type="pres">
      <dgm:prSet presAssocID="{9E0C627D-C296-4C7F-866A-209E048BE1CF}" presName="spaceRect" presStyleCnt="0"/>
      <dgm:spPr/>
    </dgm:pt>
    <dgm:pt modelId="{22FE9B0C-A47B-450D-9107-113F9553CB5B}" type="pres">
      <dgm:prSet presAssocID="{9E0C627D-C296-4C7F-866A-209E048BE1CF}" presName="textRect" presStyleLbl="revTx" presStyleIdx="2" presStyleCnt="5">
        <dgm:presLayoutVars>
          <dgm:chMax val="1"/>
          <dgm:chPref val="1"/>
        </dgm:presLayoutVars>
      </dgm:prSet>
      <dgm:spPr/>
    </dgm:pt>
    <dgm:pt modelId="{41E3E52E-AC33-47F6-910D-FAC14B379DA8}" type="pres">
      <dgm:prSet presAssocID="{ABC0C583-90F4-41D9-8F44-5E7B00F7512F}" presName="sibTrans" presStyleCnt="0"/>
      <dgm:spPr/>
    </dgm:pt>
    <dgm:pt modelId="{A8C3D236-75C2-466D-9AF7-86C6B0BC64A0}" type="pres">
      <dgm:prSet presAssocID="{E500005C-9A38-4DCC-BD51-65F2A8B9642A}" presName="compNode" presStyleCnt="0"/>
      <dgm:spPr/>
    </dgm:pt>
    <dgm:pt modelId="{B230867F-CC8C-494D-9361-65B17ADD9F93}" type="pres">
      <dgm:prSet presAssocID="{E500005C-9A38-4DCC-BD51-65F2A8B9642A}" presName="iconBgRect" presStyleLbl="bgShp" presStyleIdx="3" presStyleCnt="5"/>
      <dgm:spPr/>
    </dgm:pt>
    <dgm:pt modelId="{4FCD66B9-99DA-436C-B89F-9D1186600437}" type="pres">
      <dgm:prSet presAssocID="{E500005C-9A38-4DCC-BD51-65F2A8B964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9B57677-C9AD-4117-959F-FCBEA85DC89D}" type="pres">
      <dgm:prSet presAssocID="{E500005C-9A38-4DCC-BD51-65F2A8B9642A}" presName="spaceRect" presStyleCnt="0"/>
      <dgm:spPr/>
    </dgm:pt>
    <dgm:pt modelId="{D2712C07-D668-47F8-B17E-662C2957FE0A}" type="pres">
      <dgm:prSet presAssocID="{E500005C-9A38-4DCC-BD51-65F2A8B9642A}" presName="textRect" presStyleLbl="revTx" presStyleIdx="3" presStyleCnt="5">
        <dgm:presLayoutVars>
          <dgm:chMax val="1"/>
          <dgm:chPref val="1"/>
        </dgm:presLayoutVars>
      </dgm:prSet>
      <dgm:spPr/>
    </dgm:pt>
    <dgm:pt modelId="{275C27B9-DA3E-4919-8858-DB12CD238D62}" type="pres">
      <dgm:prSet presAssocID="{E3C64EEF-14D5-4AC4-B2FC-1FBE773B661B}" presName="sibTrans" presStyleCnt="0"/>
      <dgm:spPr/>
    </dgm:pt>
    <dgm:pt modelId="{AAC0F502-A010-4497-8026-72687E686C5B}" type="pres">
      <dgm:prSet presAssocID="{395ACED5-67D4-4D50-8446-9E62E0C2CC02}" presName="compNode" presStyleCnt="0"/>
      <dgm:spPr/>
    </dgm:pt>
    <dgm:pt modelId="{0406A0C5-9682-47DE-962D-0FEBCB0D6E93}" type="pres">
      <dgm:prSet presAssocID="{395ACED5-67D4-4D50-8446-9E62E0C2CC02}" presName="iconBgRect" presStyleLbl="bgShp" presStyleIdx="4" presStyleCnt="5"/>
      <dgm:spPr/>
    </dgm:pt>
    <dgm:pt modelId="{A244390B-DA6B-4A4B-A8D2-AA1C83B348E6}" type="pres">
      <dgm:prSet presAssocID="{395ACED5-67D4-4D50-8446-9E62E0C2CC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9D62B77-EEC7-410E-BA14-DDB628AC9B38}" type="pres">
      <dgm:prSet presAssocID="{395ACED5-67D4-4D50-8446-9E62E0C2CC02}" presName="spaceRect" presStyleCnt="0"/>
      <dgm:spPr/>
    </dgm:pt>
    <dgm:pt modelId="{96357FBD-DA6D-499E-9041-119E994EA098}" type="pres">
      <dgm:prSet presAssocID="{395ACED5-67D4-4D50-8446-9E62E0C2CC0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11C800-7E19-4894-8D46-0410977CAB36}" type="presOf" srcId="{5169161E-F5EB-4B63-AEB3-5A6D3DFEF6B7}" destId="{99893A0A-52F3-43D9-82E0-5D51F2672246}" srcOrd="0" destOrd="0" presId="urn:microsoft.com/office/officeart/2018/5/layout/IconCircleLabelList"/>
    <dgm:cxn modelId="{14DB0806-F4CE-43FF-BD9C-DCA3A3968972}" type="presOf" srcId="{D951863B-B103-4736-AAE5-B42954650C2A}" destId="{ECD1EF06-6AF9-446E-B883-BB682CD2EF48}" srcOrd="0" destOrd="0" presId="urn:microsoft.com/office/officeart/2018/5/layout/IconCircleLabelList"/>
    <dgm:cxn modelId="{BD84FD0B-64F1-4482-ADCC-A9126A9B8E38}" srcId="{D951863B-B103-4736-AAE5-B42954650C2A}" destId="{395ACED5-67D4-4D50-8446-9E62E0C2CC02}" srcOrd="4" destOrd="0" parTransId="{175DB01E-5933-48ED-94AD-D7F30620E4F4}" sibTransId="{474B86E4-1EBA-4486-B38B-D864E9625513}"/>
    <dgm:cxn modelId="{84B3045D-4568-4957-9C8F-F8297939FAE0}" type="presOf" srcId="{9E0C627D-C296-4C7F-866A-209E048BE1CF}" destId="{22FE9B0C-A47B-450D-9107-113F9553CB5B}" srcOrd="0" destOrd="0" presId="urn:microsoft.com/office/officeart/2018/5/layout/IconCircleLabelList"/>
    <dgm:cxn modelId="{E1CA9B67-7A69-4121-9A01-A916566E9B5C}" srcId="{D951863B-B103-4736-AAE5-B42954650C2A}" destId="{D963C140-19E5-4E5B-AFB5-E2612D6168C8}" srcOrd="0" destOrd="0" parTransId="{5582BF11-7A8D-4F12-8F3E-6D914171E336}" sibTransId="{DB51D3FD-144D-411B-8EFA-9C61F1FFC977}"/>
    <dgm:cxn modelId="{79B9CF6F-20F0-42FD-A487-ACB456F8E093}" srcId="{D951863B-B103-4736-AAE5-B42954650C2A}" destId="{9E0C627D-C296-4C7F-866A-209E048BE1CF}" srcOrd="2" destOrd="0" parTransId="{D5E7D666-6B5B-4A5E-B712-B98B4A042B32}" sibTransId="{ABC0C583-90F4-41D9-8F44-5E7B00F7512F}"/>
    <dgm:cxn modelId="{1F5DAC70-6477-443B-9C89-EFC22FE101DC}" type="presOf" srcId="{395ACED5-67D4-4D50-8446-9E62E0C2CC02}" destId="{96357FBD-DA6D-499E-9041-119E994EA098}" srcOrd="0" destOrd="0" presId="urn:microsoft.com/office/officeart/2018/5/layout/IconCircleLabelList"/>
    <dgm:cxn modelId="{7FDFE577-C689-462A-A6CD-BA37ABC0B52A}" srcId="{D951863B-B103-4736-AAE5-B42954650C2A}" destId="{E500005C-9A38-4DCC-BD51-65F2A8B9642A}" srcOrd="3" destOrd="0" parTransId="{FBF985AC-0A23-48B6-A080-B89F9847A11C}" sibTransId="{E3C64EEF-14D5-4AC4-B2FC-1FBE773B661B}"/>
    <dgm:cxn modelId="{F361EC7F-E403-494D-9DDD-0F5FC2A89ACC}" type="presOf" srcId="{D963C140-19E5-4E5B-AFB5-E2612D6168C8}" destId="{46E02D16-166C-48CF-97ED-5F040E9166FE}" srcOrd="0" destOrd="0" presId="urn:microsoft.com/office/officeart/2018/5/layout/IconCircleLabelList"/>
    <dgm:cxn modelId="{BFFC49BB-BBC9-4006-9587-29F9EC21DB66}" type="presOf" srcId="{E500005C-9A38-4DCC-BD51-65F2A8B9642A}" destId="{D2712C07-D668-47F8-B17E-662C2957FE0A}" srcOrd="0" destOrd="0" presId="urn:microsoft.com/office/officeart/2018/5/layout/IconCircleLabelList"/>
    <dgm:cxn modelId="{46BF45F4-50B1-47C5-9D02-D9841980C197}" srcId="{D951863B-B103-4736-AAE5-B42954650C2A}" destId="{5169161E-F5EB-4B63-AEB3-5A6D3DFEF6B7}" srcOrd="1" destOrd="0" parTransId="{72B0400B-C914-48B4-9EC5-9522AF6DB7C6}" sibTransId="{79D3523C-775F-4B1D-A85B-AA93813592D8}"/>
    <dgm:cxn modelId="{B7C24D97-0E43-4E36-A9AC-C1D79CC58AB3}" type="presParOf" srcId="{ECD1EF06-6AF9-446E-B883-BB682CD2EF48}" destId="{5D954EFB-BE58-4B87-A09E-0D87E53FCFD4}" srcOrd="0" destOrd="0" presId="urn:microsoft.com/office/officeart/2018/5/layout/IconCircleLabelList"/>
    <dgm:cxn modelId="{6080CAD8-C581-448B-9986-DE7111DED899}" type="presParOf" srcId="{5D954EFB-BE58-4B87-A09E-0D87E53FCFD4}" destId="{D4A087E5-E8CB-4270-BBBA-A5BF0CA96A7A}" srcOrd="0" destOrd="0" presId="urn:microsoft.com/office/officeart/2018/5/layout/IconCircleLabelList"/>
    <dgm:cxn modelId="{22E9F858-E14D-461B-9F05-FB71C059E366}" type="presParOf" srcId="{5D954EFB-BE58-4B87-A09E-0D87E53FCFD4}" destId="{3CD7BBC1-02D3-4966-962F-481E877DEB08}" srcOrd="1" destOrd="0" presId="urn:microsoft.com/office/officeart/2018/5/layout/IconCircleLabelList"/>
    <dgm:cxn modelId="{BE3A49E6-480A-4B08-B496-1FDCCB2CE713}" type="presParOf" srcId="{5D954EFB-BE58-4B87-A09E-0D87E53FCFD4}" destId="{5F9F3167-2E64-4059-AF41-13DB5789BCB0}" srcOrd="2" destOrd="0" presId="urn:microsoft.com/office/officeart/2018/5/layout/IconCircleLabelList"/>
    <dgm:cxn modelId="{19DA9A1D-6B55-43D0-94C8-9A8E0D40E7BC}" type="presParOf" srcId="{5D954EFB-BE58-4B87-A09E-0D87E53FCFD4}" destId="{46E02D16-166C-48CF-97ED-5F040E9166FE}" srcOrd="3" destOrd="0" presId="urn:microsoft.com/office/officeart/2018/5/layout/IconCircleLabelList"/>
    <dgm:cxn modelId="{84B7D49A-90A9-4353-936E-2795416A4210}" type="presParOf" srcId="{ECD1EF06-6AF9-446E-B883-BB682CD2EF48}" destId="{08CD92BE-EC06-4EC7-A4C8-98D4ECDE1CBA}" srcOrd="1" destOrd="0" presId="urn:microsoft.com/office/officeart/2018/5/layout/IconCircleLabelList"/>
    <dgm:cxn modelId="{45A66EAF-3C55-48EC-B36B-313C558F2433}" type="presParOf" srcId="{ECD1EF06-6AF9-446E-B883-BB682CD2EF48}" destId="{A53AC824-528F-4068-9F4B-FA10F232F5BE}" srcOrd="2" destOrd="0" presId="urn:microsoft.com/office/officeart/2018/5/layout/IconCircleLabelList"/>
    <dgm:cxn modelId="{163B2C00-DC64-4D15-9BA6-A80613BABE2A}" type="presParOf" srcId="{A53AC824-528F-4068-9F4B-FA10F232F5BE}" destId="{276CFACC-86B7-440E-9755-1E00AA2C9130}" srcOrd="0" destOrd="0" presId="urn:microsoft.com/office/officeart/2018/5/layout/IconCircleLabelList"/>
    <dgm:cxn modelId="{30346A2A-B55F-4D7F-BD48-D4362233551A}" type="presParOf" srcId="{A53AC824-528F-4068-9F4B-FA10F232F5BE}" destId="{F7A2F5CE-E1F1-45D7-897E-B1337BF22F1C}" srcOrd="1" destOrd="0" presId="urn:microsoft.com/office/officeart/2018/5/layout/IconCircleLabelList"/>
    <dgm:cxn modelId="{47A39123-D806-46DC-8A1D-B23DAAD35EB9}" type="presParOf" srcId="{A53AC824-528F-4068-9F4B-FA10F232F5BE}" destId="{9A4B82A5-5840-49B1-8934-907976BDC077}" srcOrd="2" destOrd="0" presId="urn:microsoft.com/office/officeart/2018/5/layout/IconCircleLabelList"/>
    <dgm:cxn modelId="{CB3FD553-7BF1-4780-9B31-57DB29DFE32B}" type="presParOf" srcId="{A53AC824-528F-4068-9F4B-FA10F232F5BE}" destId="{99893A0A-52F3-43D9-82E0-5D51F2672246}" srcOrd="3" destOrd="0" presId="urn:microsoft.com/office/officeart/2018/5/layout/IconCircleLabelList"/>
    <dgm:cxn modelId="{0ECAF41B-6A3D-48E0-A64B-777B91A521D5}" type="presParOf" srcId="{ECD1EF06-6AF9-446E-B883-BB682CD2EF48}" destId="{13F5E6E3-72BD-4B1F-B54C-FFB4875ADF2C}" srcOrd="3" destOrd="0" presId="urn:microsoft.com/office/officeart/2018/5/layout/IconCircleLabelList"/>
    <dgm:cxn modelId="{E2489E54-5406-4C6D-9C3E-823018A3A00A}" type="presParOf" srcId="{ECD1EF06-6AF9-446E-B883-BB682CD2EF48}" destId="{CE94F04D-0F77-4FA1-99CD-BCD942486B20}" srcOrd="4" destOrd="0" presId="urn:microsoft.com/office/officeart/2018/5/layout/IconCircleLabelList"/>
    <dgm:cxn modelId="{93619225-3A14-48B6-A680-702CEDB043CF}" type="presParOf" srcId="{CE94F04D-0F77-4FA1-99CD-BCD942486B20}" destId="{CA9C677A-3208-4942-8077-124DE8B6C670}" srcOrd="0" destOrd="0" presId="urn:microsoft.com/office/officeart/2018/5/layout/IconCircleLabelList"/>
    <dgm:cxn modelId="{9C318A5A-8EDF-4DF4-97A3-8CFA1ECD3935}" type="presParOf" srcId="{CE94F04D-0F77-4FA1-99CD-BCD942486B20}" destId="{411CB7F4-4FDD-4153-86E5-A3AF9424EC8E}" srcOrd="1" destOrd="0" presId="urn:microsoft.com/office/officeart/2018/5/layout/IconCircleLabelList"/>
    <dgm:cxn modelId="{09D2AFC0-F115-40D6-9415-9303E51295F4}" type="presParOf" srcId="{CE94F04D-0F77-4FA1-99CD-BCD942486B20}" destId="{B60C4E27-6C06-4B82-AAD5-D0F6C2986822}" srcOrd="2" destOrd="0" presId="urn:microsoft.com/office/officeart/2018/5/layout/IconCircleLabelList"/>
    <dgm:cxn modelId="{315AA9AF-9155-453F-A947-071FEA13D762}" type="presParOf" srcId="{CE94F04D-0F77-4FA1-99CD-BCD942486B20}" destId="{22FE9B0C-A47B-450D-9107-113F9553CB5B}" srcOrd="3" destOrd="0" presId="urn:microsoft.com/office/officeart/2018/5/layout/IconCircleLabelList"/>
    <dgm:cxn modelId="{13B171AA-59D5-4FB9-A4A2-3A8908B065A1}" type="presParOf" srcId="{ECD1EF06-6AF9-446E-B883-BB682CD2EF48}" destId="{41E3E52E-AC33-47F6-910D-FAC14B379DA8}" srcOrd="5" destOrd="0" presId="urn:microsoft.com/office/officeart/2018/5/layout/IconCircleLabelList"/>
    <dgm:cxn modelId="{4CC03E05-0FBB-43A5-ACD5-C4BD1A6ADBC7}" type="presParOf" srcId="{ECD1EF06-6AF9-446E-B883-BB682CD2EF48}" destId="{A8C3D236-75C2-466D-9AF7-86C6B0BC64A0}" srcOrd="6" destOrd="0" presId="urn:microsoft.com/office/officeart/2018/5/layout/IconCircleLabelList"/>
    <dgm:cxn modelId="{C716CF49-173B-4DC2-80BD-0E37E9C64FCE}" type="presParOf" srcId="{A8C3D236-75C2-466D-9AF7-86C6B0BC64A0}" destId="{B230867F-CC8C-494D-9361-65B17ADD9F93}" srcOrd="0" destOrd="0" presId="urn:microsoft.com/office/officeart/2018/5/layout/IconCircleLabelList"/>
    <dgm:cxn modelId="{DABA1F8F-9474-451B-B646-7EB6F840D073}" type="presParOf" srcId="{A8C3D236-75C2-466D-9AF7-86C6B0BC64A0}" destId="{4FCD66B9-99DA-436C-B89F-9D1186600437}" srcOrd="1" destOrd="0" presId="urn:microsoft.com/office/officeart/2018/5/layout/IconCircleLabelList"/>
    <dgm:cxn modelId="{0ECC2498-B1DE-44E2-A1F6-FB5A6B124FF2}" type="presParOf" srcId="{A8C3D236-75C2-466D-9AF7-86C6B0BC64A0}" destId="{99B57677-C9AD-4117-959F-FCBEA85DC89D}" srcOrd="2" destOrd="0" presId="urn:microsoft.com/office/officeart/2018/5/layout/IconCircleLabelList"/>
    <dgm:cxn modelId="{6CFE0477-07C0-4C19-97C1-BBB47AAD00ED}" type="presParOf" srcId="{A8C3D236-75C2-466D-9AF7-86C6B0BC64A0}" destId="{D2712C07-D668-47F8-B17E-662C2957FE0A}" srcOrd="3" destOrd="0" presId="urn:microsoft.com/office/officeart/2018/5/layout/IconCircleLabelList"/>
    <dgm:cxn modelId="{D88847AA-2217-4014-B559-F37D58A34220}" type="presParOf" srcId="{ECD1EF06-6AF9-446E-B883-BB682CD2EF48}" destId="{275C27B9-DA3E-4919-8858-DB12CD238D62}" srcOrd="7" destOrd="0" presId="urn:microsoft.com/office/officeart/2018/5/layout/IconCircleLabelList"/>
    <dgm:cxn modelId="{4088D473-5DCA-4E7B-9809-3878C66563F6}" type="presParOf" srcId="{ECD1EF06-6AF9-446E-B883-BB682CD2EF48}" destId="{AAC0F502-A010-4497-8026-72687E686C5B}" srcOrd="8" destOrd="0" presId="urn:microsoft.com/office/officeart/2018/5/layout/IconCircleLabelList"/>
    <dgm:cxn modelId="{54A952C5-045C-4FCD-B8D9-411FC2993B53}" type="presParOf" srcId="{AAC0F502-A010-4497-8026-72687E686C5B}" destId="{0406A0C5-9682-47DE-962D-0FEBCB0D6E93}" srcOrd="0" destOrd="0" presId="urn:microsoft.com/office/officeart/2018/5/layout/IconCircleLabelList"/>
    <dgm:cxn modelId="{B00894FC-3819-4909-AC21-DC9EF124201E}" type="presParOf" srcId="{AAC0F502-A010-4497-8026-72687E686C5B}" destId="{A244390B-DA6B-4A4B-A8D2-AA1C83B348E6}" srcOrd="1" destOrd="0" presId="urn:microsoft.com/office/officeart/2018/5/layout/IconCircleLabelList"/>
    <dgm:cxn modelId="{5CF3422F-370F-433D-9355-EE3A303463D1}" type="presParOf" srcId="{AAC0F502-A010-4497-8026-72687E686C5B}" destId="{99D62B77-EEC7-410E-BA14-DDB628AC9B38}" srcOrd="2" destOrd="0" presId="urn:microsoft.com/office/officeart/2018/5/layout/IconCircleLabelList"/>
    <dgm:cxn modelId="{98D6F6AD-34AD-4559-9642-8D1C5520EB6F}" type="presParOf" srcId="{AAC0F502-A010-4497-8026-72687E686C5B}" destId="{96357FBD-DA6D-499E-9041-119E994EA0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442988"/>
          <a:ext cx="6383102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kern="1200" baseline="0" dirty="0"/>
            <a:t>An ordered, mutable collection of items.</a:t>
          </a:r>
          <a:endParaRPr lang="en-US" sz="2400" b="1" kern="1200" dirty="0"/>
        </a:p>
      </dsp:txBody>
      <dsp:txXfrm>
        <a:off x="0" y="442988"/>
        <a:ext cx="6383102" cy="1001700"/>
      </dsp:txXfrm>
    </dsp:sp>
    <dsp:sp modelId="{B5167649-DEC5-4E9E-B19F-2781ADC4DF1F}">
      <dsp:nvSpPr>
        <dsp:cNvPr id="0" name=""/>
        <dsp:cNvSpPr/>
      </dsp:nvSpPr>
      <dsp:spPr>
        <a:xfrm>
          <a:off x="319155" y="88748"/>
          <a:ext cx="446817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What is List?</a:t>
          </a:r>
          <a:endParaRPr lang="en-US" sz="2400" kern="1200" dirty="0"/>
        </a:p>
      </dsp:txBody>
      <dsp:txXfrm>
        <a:off x="353740" y="123333"/>
        <a:ext cx="4399001" cy="639310"/>
      </dsp:txXfrm>
    </dsp:sp>
    <dsp:sp modelId="{7149E123-5D3F-458F-B323-FC23267668A4}">
      <dsp:nvSpPr>
        <dsp:cNvPr id="0" name=""/>
        <dsp:cNvSpPr/>
      </dsp:nvSpPr>
      <dsp:spPr>
        <a:xfrm>
          <a:off x="0" y="1928528"/>
          <a:ext cx="6383102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my_list</a:t>
          </a:r>
          <a:r>
            <a:rPr lang="en-US" sz="24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[1, 2, 3, 'apple', 'banana']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1928528"/>
        <a:ext cx="6383102" cy="1323000"/>
      </dsp:txXfrm>
    </dsp:sp>
    <dsp:sp modelId="{77DA6569-89AA-4236-968A-5E2895F20A04}">
      <dsp:nvSpPr>
        <dsp:cNvPr id="0" name=""/>
        <dsp:cNvSpPr/>
      </dsp:nvSpPr>
      <dsp:spPr>
        <a:xfrm>
          <a:off x="319155" y="1574288"/>
          <a:ext cx="446817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Syntax:</a:t>
          </a:r>
          <a:r>
            <a:rPr lang="en-US" sz="2400" b="0" i="0" kern="1200" baseline="0" dirty="0"/>
            <a:t> </a:t>
          </a:r>
          <a:endParaRPr lang="en-US" sz="2400" kern="1200" dirty="0"/>
        </a:p>
      </dsp:txBody>
      <dsp:txXfrm>
        <a:off x="353740" y="1608873"/>
        <a:ext cx="4399001" cy="639310"/>
      </dsp:txXfrm>
    </dsp:sp>
    <dsp:sp modelId="{9044AF78-AE7A-4178-A177-E96C352D8CC3}">
      <dsp:nvSpPr>
        <dsp:cNvPr id="0" name=""/>
        <dsp:cNvSpPr/>
      </dsp:nvSpPr>
      <dsp:spPr>
        <a:xfrm>
          <a:off x="0" y="3735368"/>
          <a:ext cx="6383102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Append: my_list.append(item)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Remove: my_list.remove(item)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Access by index: </a:t>
          </a:r>
          <a:r>
            <a:rPr lang="en-US" sz="2400" b="1" kern="1200" dirty="0" err="1"/>
            <a:t>my_list</a:t>
          </a:r>
          <a:r>
            <a:rPr lang="en-US" sz="2400" b="1" kern="1200" dirty="0"/>
            <a:t>[0]</a:t>
          </a:r>
        </a:p>
      </dsp:txBody>
      <dsp:txXfrm>
        <a:off x="0" y="3735368"/>
        <a:ext cx="6383102" cy="1776600"/>
      </dsp:txXfrm>
    </dsp:sp>
    <dsp:sp modelId="{0EFE0F7D-8359-48AD-A217-833CBDBD049A}">
      <dsp:nvSpPr>
        <dsp:cNvPr id="0" name=""/>
        <dsp:cNvSpPr/>
      </dsp:nvSpPr>
      <dsp:spPr>
        <a:xfrm>
          <a:off x="319155" y="3381128"/>
          <a:ext cx="4468171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Common Operations: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3740" y="3415713"/>
        <a:ext cx="4399001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451290"/>
          <a:ext cx="6383102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i="0" kern="1200" baseline="0" dirty="0"/>
            <a:t>An immutable, ordered collection of items.</a:t>
          </a:r>
          <a:endParaRPr lang="en-US" sz="2600" b="1" kern="1200" dirty="0"/>
        </a:p>
      </dsp:txBody>
      <dsp:txXfrm>
        <a:off x="0" y="451290"/>
        <a:ext cx="6383102" cy="1085175"/>
      </dsp:txXfrm>
    </dsp:sp>
    <dsp:sp modelId="{B5167649-DEC5-4E9E-B19F-2781ADC4DF1F}">
      <dsp:nvSpPr>
        <dsp:cNvPr id="0" name=""/>
        <dsp:cNvSpPr/>
      </dsp:nvSpPr>
      <dsp:spPr>
        <a:xfrm>
          <a:off x="319155" y="67530"/>
          <a:ext cx="44681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What is Tuple?</a:t>
          </a:r>
          <a:endParaRPr lang="en-US" sz="2600" kern="1200" dirty="0"/>
        </a:p>
      </dsp:txBody>
      <dsp:txXfrm>
        <a:off x="356622" y="104997"/>
        <a:ext cx="4393237" cy="692586"/>
      </dsp:txXfrm>
    </dsp:sp>
    <dsp:sp modelId="{7149E123-5D3F-458F-B323-FC23267668A4}">
      <dsp:nvSpPr>
        <dsp:cNvPr id="0" name=""/>
        <dsp:cNvSpPr/>
      </dsp:nvSpPr>
      <dsp:spPr>
        <a:xfrm>
          <a:off x="0" y="2060625"/>
          <a:ext cx="6383102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my_tuple = (1, 2, 3, 'apple')</a:t>
          </a:r>
          <a:endParaRPr lang="en-US" sz="2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060625"/>
        <a:ext cx="6383102" cy="1433250"/>
      </dsp:txXfrm>
    </dsp:sp>
    <dsp:sp modelId="{77DA6569-89AA-4236-968A-5E2895F20A04}">
      <dsp:nvSpPr>
        <dsp:cNvPr id="0" name=""/>
        <dsp:cNvSpPr/>
      </dsp:nvSpPr>
      <dsp:spPr>
        <a:xfrm>
          <a:off x="319155" y="1676865"/>
          <a:ext cx="446817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Syntax:</a:t>
          </a:r>
          <a:r>
            <a:rPr lang="en-US" sz="2600" b="0" i="0" kern="1200" baseline="0" dirty="0"/>
            <a:t> </a:t>
          </a:r>
          <a:endParaRPr lang="en-US" sz="2600" kern="1200" dirty="0"/>
        </a:p>
      </dsp:txBody>
      <dsp:txXfrm>
        <a:off x="356622" y="1714332"/>
        <a:ext cx="4393237" cy="692586"/>
      </dsp:txXfrm>
    </dsp:sp>
    <dsp:sp modelId="{9044AF78-AE7A-4178-A177-E96C352D8CC3}">
      <dsp:nvSpPr>
        <dsp:cNvPr id="0" name=""/>
        <dsp:cNvSpPr/>
      </dsp:nvSpPr>
      <dsp:spPr>
        <a:xfrm>
          <a:off x="0" y="4018035"/>
          <a:ext cx="6383102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/>
            <a:t>Access elements: </a:t>
          </a:r>
          <a:r>
            <a:rPr lang="en-US" sz="2600" b="1" kern="1200" dirty="0" err="1"/>
            <a:t>my_tuple</a:t>
          </a:r>
          <a:r>
            <a:rPr lang="en-US" sz="2600" b="1" kern="1200" dirty="0"/>
            <a:t>[1]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/>
            <a:t>Cannot change elements (immutable)</a:t>
          </a:r>
        </a:p>
      </dsp:txBody>
      <dsp:txXfrm>
        <a:off x="0" y="4018035"/>
        <a:ext cx="6383102" cy="1515150"/>
      </dsp:txXfrm>
    </dsp:sp>
    <dsp:sp modelId="{0EFE0F7D-8359-48AD-A217-833CBDBD049A}">
      <dsp:nvSpPr>
        <dsp:cNvPr id="0" name=""/>
        <dsp:cNvSpPr/>
      </dsp:nvSpPr>
      <dsp:spPr>
        <a:xfrm>
          <a:off x="319155" y="3634275"/>
          <a:ext cx="4468171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Common Operations:</a:t>
          </a:r>
          <a:endParaRPr lang="en-US" sz="2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6622" y="3671742"/>
        <a:ext cx="4393237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420577"/>
          <a:ext cx="6383102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i="0" kern="1200" baseline="0"/>
            <a:t>An immutable, ordered collection of items.</a:t>
          </a:r>
          <a:endParaRPr lang="en-US" sz="2600" b="1" kern="1200" dirty="0"/>
        </a:p>
      </dsp:txBody>
      <dsp:txXfrm>
        <a:off x="0" y="420577"/>
        <a:ext cx="6383102" cy="1085175"/>
      </dsp:txXfrm>
    </dsp:sp>
    <dsp:sp modelId="{B5167649-DEC5-4E9E-B19F-2781ADC4DF1F}">
      <dsp:nvSpPr>
        <dsp:cNvPr id="0" name=""/>
        <dsp:cNvSpPr/>
      </dsp:nvSpPr>
      <dsp:spPr>
        <a:xfrm>
          <a:off x="319155" y="36817"/>
          <a:ext cx="44681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What is Set?</a:t>
          </a:r>
          <a:endParaRPr lang="en-US" sz="2600" kern="1200" dirty="0"/>
        </a:p>
      </dsp:txBody>
      <dsp:txXfrm>
        <a:off x="356622" y="74284"/>
        <a:ext cx="4393237" cy="692586"/>
      </dsp:txXfrm>
    </dsp:sp>
    <dsp:sp modelId="{7149E123-5D3F-458F-B323-FC23267668A4}">
      <dsp:nvSpPr>
        <dsp:cNvPr id="0" name=""/>
        <dsp:cNvSpPr/>
      </dsp:nvSpPr>
      <dsp:spPr>
        <a:xfrm>
          <a:off x="0" y="2029913"/>
          <a:ext cx="6383102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my_set</a:t>
          </a:r>
          <a:r>
            <a:rPr lang="en-US" sz="26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{1, 2, 3, 4}</a:t>
          </a:r>
          <a:endParaRPr lang="en-US" sz="2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029913"/>
        <a:ext cx="6383102" cy="1085175"/>
      </dsp:txXfrm>
    </dsp:sp>
    <dsp:sp modelId="{77DA6569-89AA-4236-968A-5E2895F20A04}">
      <dsp:nvSpPr>
        <dsp:cNvPr id="0" name=""/>
        <dsp:cNvSpPr/>
      </dsp:nvSpPr>
      <dsp:spPr>
        <a:xfrm>
          <a:off x="319155" y="1646152"/>
          <a:ext cx="446817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Syntax:</a:t>
          </a:r>
          <a:r>
            <a:rPr lang="en-US" sz="2600" b="0" i="0" kern="1200" baseline="0" dirty="0"/>
            <a:t> </a:t>
          </a:r>
          <a:endParaRPr lang="en-US" sz="2600" kern="1200" dirty="0"/>
        </a:p>
      </dsp:txBody>
      <dsp:txXfrm>
        <a:off x="356622" y="1683619"/>
        <a:ext cx="4393237" cy="692586"/>
      </dsp:txXfrm>
    </dsp:sp>
    <dsp:sp modelId="{9044AF78-AE7A-4178-A177-E96C352D8CC3}">
      <dsp:nvSpPr>
        <dsp:cNvPr id="0" name=""/>
        <dsp:cNvSpPr/>
      </dsp:nvSpPr>
      <dsp:spPr>
        <a:xfrm>
          <a:off x="0" y="3639248"/>
          <a:ext cx="6383102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/>
            <a:t>Add item: my_set.add(5)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/>
            <a:t>Remove item: </a:t>
          </a:r>
          <a:r>
            <a:rPr lang="en-US" sz="2600" b="1" kern="1200" dirty="0" err="1"/>
            <a:t>my_set.remove</a:t>
          </a:r>
          <a:r>
            <a:rPr lang="en-US" sz="2600" b="1" kern="1200" dirty="0"/>
            <a:t>(2)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/>
            <a:t>Set operations: union, intersection</a:t>
          </a:r>
        </a:p>
      </dsp:txBody>
      <dsp:txXfrm>
        <a:off x="0" y="3639248"/>
        <a:ext cx="6383102" cy="1924650"/>
      </dsp:txXfrm>
    </dsp:sp>
    <dsp:sp modelId="{0EFE0F7D-8359-48AD-A217-833CBDBD049A}">
      <dsp:nvSpPr>
        <dsp:cNvPr id="0" name=""/>
        <dsp:cNvSpPr/>
      </dsp:nvSpPr>
      <dsp:spPr>
        <a:xfrm>
          <a:off x="319155" y="3255488"/>
          <a:ext cx="4468171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Common Operations:</a:t>
          </a:r>
          <a:endParaRPr lang="en-US" sz="2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6622" y="3292955"/>
        <a:ext cx="4393237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442988"/>
          <a:ext cx="6383102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kern="1200" baseline="0"/>
            <a:t>A collection of key-value pairs.</a:t>
          </a:r>
          <a:endParaRPr lang="en-US" sz="2400" b="1" kern="1200" dirty="0"/>
        </a:p>
      </dsp:txBody>
      <dsp:txXfrm>
        <a:off x="0" y="442988"/>
        <a:ext cx="6383102" cy="1001700"/>
      </dsp:txXfrm>
    </dsp:sp>
    <dsp:sp modelId="{B5167649-DEC5-4E9E-B19F-2781ADC4DF1F}">
      <dsp:nvSpPr>
        <dsp:cNvPr id="0" name=""/>
        <dsp:cNvSpPr/>
      </dsp:nvSpPr>
      <dsp:spPr>
        <a:xfrm>
          <a:off x="319155" y="88748"/>
          <a:ext cx="446817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What is Dictionaries?</a:t>
          </a:r>
          <a:endParaRPr lang="en-US" sz="2400" kern="1200" dirty="0"/>
        </a:p>
      </dsp:txBody>
      <dsp:txXfrm>
        <a:off x="353740" y="123333"/>
        <a:ext cx="4399001" cy="639310"/>
      </dsp:txXfrm>
    </dsp:sp>
    <dsp:sp modelId="{7149E123-5D3F-458F-B323-FC23267668A4}">
      <dsp:nvSpPr>
        <dsp:cNvPr id="0" name=""/>
        <dsp:cNvSpPr/>
      </dsp:nvSpPr>
      <dsp:spPr>
        <a:xfrm>
          <a:off x="0" y="1928528"/>
          <a:ext cx="6383102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my_dict = {'name': 'Alice', 'age': 25}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1928528"/>
        <a:ext cx="6383102" cy="1323000"/>
      </dsp:txXfrm>
    </dsp:sp>
    <dsp:sp modelId="{77DA6569-89AA-4236-968A-5E2895F20A04}">
      <dsp:nvSpPr>
        <dsp:cNvPr id="0" name=""/>
        <dsp:cNvSpPr/>
      </dsp:nvSpPr>
      <dsp:spPr>
        <a:xfrm>
          <a:off x="319155" y="1574288"/>
          <a:ext cx="446817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Syntax:</a:t>
          </a:r>
          <a:r>
            <a:rPr lang="en-US" sz="2400" b="0" i="0" kern="1200" baseline="0" dirty="0"/>
            <a:t> </a:t>
          </a:r>
          <a:endParaRPr lang="en-US" sz="2400" kern="1200" dirty="0"/>
        </a:p>
      </dsp:txBody>
      <dsp:txXfrm>
        <a:off x="353740" y="1608873"/>
        <a:ext cx="4399001" cy="639310"/>
      </dsp:txXfrm>
    </dsp:sp>
    <dsp:sp modelId="{9044AF78-AE7A-4178-A177-E96C352D8CC3}">
      <dsp:nvSpPr>
        <dsp:cNvPr id="0" name=""/>
        <dsp:cNvSpPr/>
      </dsp:nvSpPr>
      <dsp:spPr>
        <a:xfrm>
          <a:off x="0" y="3735368"/>
          <a:ext cx="6383102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Access by key: my_dict['name']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Add key-value pair: my_dict['city'] = 'Tokyo'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Dictionary operations: update, extend</a:t>
          </a:r>
        </a:p>
      </dsp:txBody>
      <dsp:txXfrm>
        <a:off x="0" y="3735368"/>
        <a:ext cx="6383102" cy="1776600"/>
      </dsp:txXfrm>
    </dsp:sp>
    <dsp:sp modelId="{0EFE0F7D-8359-48AD-A217-833CBDBD049A}">
      <dsp:nvSpPr>
        <dsp:cNvPr id="0" name=""/>
        <dsp:cNvSpPr/>
      </dsp:nvSpPr>
      <dsp:spPr>
        <a:xfrm>
          <a:off x="319155" y="3381128"/>
          <a:ext cx="4468171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Common Operations: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3740" y="3415713"/>
        <a:ext cx="4399001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492240"/>
          <a:ext cx="6383102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i="0" kern="1200" baseline="0"/>
            <a:t>A concise way to create lists.</a:t>
          </a:r>
          <a:endParaRPr lang="en-US" sz="2600" b="1" kern="1200" dirty="0"/>
        </a:p>
      </dsp:txBody>
      <dsp:txXfrm>
        <a:off x="0" y="492240"/>
        <a:ext cx="6383102" cy="1085175"/>
      </dsp:txXfrm>
    </dsp:sp>
    <dsp:sp modelId="{B5167649-DEC5-4E9E-B19F-2781ADC4DF1F}">
      <dsp:nvSpPr>
        <dsp:cNvPr id="0" name=""/>
        <dsp:cNvSpPr/>
      </dsp:nvSpPr>
      <dsp:spPr>
        <a:xfrm>
          <a:off x="319155" y="108480"/>
          <a:ext cx="44681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What is List Comprehensions?</a:t>
          </a:r>
          <a:endParaRPr lang="en-US" sz="2600" kern="1200" dirty="0"/>
        </a:p>
      </dsp:txBody>
      <dsp:txXfrm>
        <a:off x="356622" y="145947"/>
        <a:ext cx="4393237" cy="692586"/>
      </dsp:txXfrm>
    </dsp:sp>
    <dsp:sp modelId="{7149E123-5D3F-458F-B323-FC23267668A4}">
      <dsp:nvSpPr>
        <dsp:cNvPr id="0" name=""/>
        <dsp:cNvSpPr/>
      </dsp:nvSpPr>
      <dsp:spPr>
        <a:xfrm>
          <a:off x="0" y="2101575"/>
          <a:ext cx="6383102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squares = [x**2 for x in range(10)]</a:t>
          </a:r>
          <a:endParaRPr lang="en-US" sz="2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101575"/>
        <a:ext cx="6383102" cy="1433250"/>
      </dsp:txXfrm>
    </dsp:sp>
    <dsp:sp modelId="{77DA6569-89AA-4236-968A-5E2895F20A04}">
      <dsp:nvSpPr>
        <dsp:cNvPr id="0" name=""/>
        <dsp:cNvSpPr/>
      </dsp:nvSpPr>
      <dsp:spPr>
        <a:xfrm>
          <a:off x="319155" y="1717815"/>
          <a:ext cx="446817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Syntax:</a:t>
          </a:r>
          <a:r>
            <a:rPr lang="en-US" sz="2600" b="0" i="0" kern="1200" baseline="0" dirty="0"/>
            <a:t> </a:t>
          </a:r>
          <a:endParaRPr lang="en-US" sz="2600" kern="1200" dirty="0"/>
        </a:p>
      </dsp:txBody>
      <dsp:txXfrm>
        <a:off x="356622" y="1755282"/>
        <a:ext cx="4393237" cy="692586"/>
      </dsp:txXfrm>
    </dsp:sp>
    <dsp:sp modelId="{9044AF78-AE7A-4178-A177-E96C352D8CC3}">
      <dsp:nvSpPr>
        <dsp:cNvPr id="0" name=""/>
        <dsp:cNvSpPr/>
      </dsp:nvSpPr>
      <dsp:spPr>
        <a:xfrm>
          <a:off x="0" y="4058985"/>
          <a:ext cx="6383102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41528" rIns="495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even_numbers</a:t>
          </a:r>
          <a:r>
            <a:rPr lang="en-US" sz="26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[x for x in range(10) if x % 2 == 0]</a:t>
          </a:r>
        </a:p>
      </dsp:txBody>
      <dsp:txXfrm>
        <a:off x="0" y="4058985"/>
        <a:ext cx="6383102" cy="1433250"/>
      </dsp:txXfrm>
    </dsp:sp>
    <dsp:sp modelId="{0EFE0F7D-8359-48AD-A217-833CBDBD049A}">
      <dsp:nvSpPr>
        <dsp:cNvPr id="0" name=""/>
        <dsp:cNvSpPr/>
      </dsp:nvSpPr>
      <dsp:spPr>
        <a:xfrm>
          <a:off x="319155" y="3675225"/>
          <a:ext cx="4468171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Example:</a:t>
          </a:r>
          <a:endParaRPr lang="en-US" sz="2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56622" y="3712692"/>
        <a:ext cx="4393237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584198"/>
          <a:ext cx="7113496" cy="1126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86" tIns="562356" rIns="55208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i="0" kern="1200" baseline="0" dirty="0"/>
            <a:t>A small anonymous function.</a:t>
          </a:r>
          <a:endParaRPr lang="en-US" sz="2700" b="1" kern="1200" dirty="0"/>
        </a:p>
      </dsp:txBody>
      <dsp:txXfrm>
        <a:off x="0" y="584198"/>
        <a:ext cx="7113496" cy="1126912"/>
      </dsp:txXfrm>
    </dsp:sp>
    <dsp:sp modelId="{B5167649-DEC5-4E9E-B19F-2781ADC4DF1F}">
      <dsp:nvSpPr>
        <dsp:cNvPr id="0" name=""/>
        <dsp:cNvSpPr/>
      </dsp:nvSpPr>
      <dsp:spPr>
        <a:xfrm>
          <a:off x="355674" y="185678"/>
          <a:ext cx="4979447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11" tIns="0" rIns="18821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What is </a:t>
          </a:r>
          <a:r>
            <a:rPr lang="en-US" sz="2700" kern="1200" dirty="0"/>
            <a:t>Lambda Functions</a:t>
          </a:r>
          <a:r>
            <a:rPr lang="en-US" sz="2700" b="1" i="0" kern="1200" baseline="0" dirty="0"/>
            <a:t>?</a:t>
          </a:r>
          <a:endParaRPr lang="en-US" sz="2700" kern="1200" dirty="0"/>
        </a:p>
      </dsp:txBody>
      <dsp:txXfrm>
        <a:off x="394582" y="224586"/>
        <a:ext cx="4901631" cy="719224"/>
      </dsp:txXfrm>
    </dsp:sp>
    <dsp:sp modelId="{7149E123-5D3F-458F-B323-FC23267668A4}">
      <dsp:nvSpPr>
        <dsp:cNvPr id="0" name=""/>
        <dsp:cNvSpPr/>
      </dsp:nvSpPr>
      <dsp:spPr>
        <a:xfrm>
          <a:off x="0" y="2255430"/>
          <a:ext cx="7113496" cy="1126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86" tIns="562356" rIns="55208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lambda arguments: expression</a:t>
          </a:r>
          <a:endParaRPr lang="en-US" sz="2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255430"/>
        <a:ext cx="7113496" cy="1126912"/>
      </dsp:txXfrm>
    </dsp:sp>
    <dsp:sp modelId="{77DA6569-89AA-4236-968A-5E2895F20A04}">
      <dsp:nvSpPr>
        <dsp:cNvPr id="0" name=""/>
        <dsp:cNvSpPr/>
      </dsp:nvSpPr>
      <dsp:spPr>
        <a:xfrm>
          <a:off x="355674" y="1856910"/>
          <a:ext cx="4979447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11" tIns="0" rIns="18821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Syntax:</a:t>
          </a:r>
          <a:r>
            <a:rPr lang="en-US" sz="2700" b="0" i="0" kern="1200" baseline="0" dirty="0"/>
            <a:t> </a:t>
          </a:r>
          <a:endParaRPr lang="en-US" sz="2700" kern="1200" dirty="0"/>
        </a:p>
      </dsp:txBody>
      <dsp:txXfrm>
        <a:off x="394582" y="1895818"/>
        <a:ext cx="4901631" cy="719224"/>
      </dsp:txXfrm>
    </dsp:sp>
    <dsp:sp modelId="{9044AF78-AE7A-4178-A177-E96C352D8CC3}">
      <dsp:nvSpPr>
        <dsp:cNvPr id="0" name=""/>
        <dsp:cNvSpPr/>
      </dsp:nvSpPr>
      <dsp:spPr>
        <a:xfrm>
          <a:off x="0" y="3926663"/>
          <a:ext cx="7113496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86" tIns="562356" rIns="55208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b="1" kern="1200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add</a:t>
          </a:r>
          <a:r>
            <a:rPr lang="es-ES" sz="27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lambda x, y: x + y</a:t>
          </a:r>
          <a:br>
            <a:rPr lang="es-ES" sz="27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s-ES" sz="2700" b="1" kern="1200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s-ES" sz="27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ES" sz="2700" b="1" kern="1200" dirty="0" err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add</a:t>
          </a:r>
          <a:r>
            <a:rPr lang="es-ES" sz="2700" b="1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(5, 3))</a:t>
          </a:r>
          <a:endParaRPr lang="en-US" sz="2700" b="1" kern="1200" dirty="0">
            <a:solidFill>
              <a:srgbClr val="0070C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926663"/>
        <a:ext cx="7113496" cy="1488375"/>
      </dsp:txXfrm>
    </dsp:sp>
    <dsp:sp modelId="{0EFE0F7D-8359-48AD-A217-833CBDBD049A}">
      <dsp:nvSpPr>
        <dsp:cNvPr id="0" name=""/>
        <dsp:cNvSpPr/>
      </dsp:nvSpPr>
      <dsp:spPr>
        <a:xfrm>
          <a:off x="355674" y="3528143"/>
          <a:ext cx="4979447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11" tIns="0" rIns="18821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Example:</a:t>
          </a:r>
          <a:endParaRPr lang="en-US" sz="2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94582" y="3567051"/>
        <a:ext cx="4901631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087E5-E8CB-4270-BBBA-A5BF0CA96A7A}">
      <dsp:nvSpPr>
        <dsp:cNvPr id="0" name=""/>
        <dsp:cNvSpPr/>
      </dsp:nvSpPr>
      <dsp:spPr>
        <a:xfrm>
          <a:off x="346903" y="246383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7BBC1-02D3-4966-962F-481E877DEB08}">
      <dsp:nvSpPr>
        <dsp:cNvPr id="0" name=""/>
        <dsp:cNvSpPr/>
      </dsp:nvSpPr>
      <dsp:spPr>
        <a:xfrm>
          <a:off x="577475" y="476955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02D16-166C-48CF-97ED-5F040E9166FE}">
      <dsp:nvSpPr>
        <dsp:cNvPr id="0" name=""/>
        <dsp:cNvSpPr/>
      </dsp:nvSpPr>
      <dsp:spPr>
        <a:xfrm>
          <a:off x="1045" y="1665289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Lists are ordered and mutable</a:t>
          </a:r>
          <a:r>
            <a:rPr lang="en-US" sz="1500" kern="1200" dirty="0"/>
            <a:t>.</a:t>
          </a:r>
        </a:p>
      </dsp:txBody>
      <dsp:txXfrm>
        <a:off x="1045" y="1665289"/>
        <a:ext cx="1773632" cy="709453"/>
      </dsp:txXfrm>
    </dsp:sp>
    <dsp:sp modelId="{276CFACC-86B7-440E-9755-1E00AA2C9130}">
      <dsp:nvSpPr>
        <dsp:cNvPr id="0" name=""/>
        <dsp:cNvSpPr/>
      </dsp:nvSpPr>
      <dsp:spPr>
        <a:xfrm>
          <a:off x="2430921" y="246383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2F5CE-E1F1-45D7-897E-B1337BF22F1C}">
      <dsp:nvSpPr>
        <dsp:cNvPr id="0" name=""/>
        <dsp:cNvSpPr/>
      </dsp:nvSpPr>
      <dsp:spPr>
        <a:xfrm>
          <a:off x="2661494" y="476955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93A0A-52F3-43D9-82E0-5D51F2672246}">
      <dsp:nvSpPr>
        <dsp:cNvPr id="0" name=""/>
        <dsp:cNvSpPr/>
      </dsp:nvSpPr>
      <dsp:spPr>
        <a:xfrm>
          <a:off x="2085063" y="1665289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Tuples are ordered and immutable.</a:t>
          </a:r>
        </a:p>
      </dsp:txBody>
      <dsp:txXfrm>
        <a:off x="2085063" y="1665289"/>
        <a:ext cx="1773632" cy="709453"/>
      </dsp:txXfrm>
    </dsp:sp>
    <dsp:sp modelId="{CA9C677A-3208-4942-8077-124DE8B6C670}">
      <dsp:nvSpPr>
        <dsp:cNvPr id="0" name=""/>
        <dsp:cNvSpPr/>
      </dsp:nvSpPr>
      <dsp:spPr>
        <a:xfrm>
          <a:off x="4514940" y="246383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CB7F4-4FDD-4153-86E5-A3AF9424EC8E}">
      <dsp:nvSpPr>
        <dsp:cNvPr id="0" name=""/>
        <dsp:cNvSpPr/>
      </dsp:nvSpPr>
      <dsp:spPr>
        <a:xfrm>
          <a:off x="4745512" y="476955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E9B0C-A47B-450D-9107-113F9553CB5B}">
      <dsp:nvSpPr>
        <dsp:cNvPr id="0" name=""/>
        <dsp:cNvSpPr/>
      </dsp:nvSpPr>
      <dsp:spPr>
        <a:xfrm>
          <a:off x="4169082" y="1665289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Sets are unordered and contain unique elements.</a:t>
          </a:r>
        </a:p>
      </dsp:txBody>
      <dsp:txXfrm>
        <a:off x="4169082" y="1665289"/>
        <a:ext cx="1773632" cy="709453"/>
      </dsp:txXfrm>
    </dsp:sp>
    <dsp:sp modelId="{B230867F-CC8C-494D-9361-65B17ADD9F93}">
      <dsp:nvSpPr>
        <dsp:cNvPr id="0" name=""/>
        <dsp:cNvSpPr/>
      </dsp:nvSpPr>
      <dsp:spPr>
        <a:xfrm>
          <a:off x="1388912" y="2818150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D66B9-99DA-436C-B89F-9D1186600437}">
      <dsp:nvSpPr>
        <dsp:cNvPr id="0" name=""/>
        <dsp:cNvSpPr/>
      </dsp:nvSpPr>
      <dsp:spPr>
        <a:xfrm>
          <a:off x="1619484" y="3048722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12C07-D668-47F8-B17E-662C2957FE0A}">
      <dsp:nvSpPr>
        <dsp:cNvPr id="0" name=""/>
        <dsp:cNvSpPr/>
      </dsp:nvSpPr>
      <dsp:spPr>
        <a:xfrm>
          <a:off x="1043054" y="423705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Dictionaries store data as key-value pairs.</a:t>
          </a:r>
        </a:p>
      </dsp:txBody>
      <dsp:txXfrm>
        <a:off x="1043054" y="4237056"/>
        <a:ext cx="1773632" cy="709453"/>
      </dsp:txXfrm>
    </dsp:sp>
    <dsp:sp modelId="{0406A0C5-9682-47DE-962D-0FEBCB0D6E93}">
      <dsp:nvSpPr>
        <dsp:cNvPr id="0" name=""/>
        <dsp:cNvSpPr/>
      </dsp:nvSpPr>
      <dsp:spPr>
        <a:xfrm>
          <a:off x="3472931" y="2818150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4390B-DA6B-4A4B-A8D2-AA1C83B348E6}">
      <dsp:nvSpPr>
        <dsp:cNvPr id="0" name=""/>
        <dsp:cNvSpPr/>
      </dsp:nvSpPr>
      <dsp:spPr>
        <a:xfrm>
          <a:off x="3703503" y="3048722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57FBD-DA6D-499E-9041-119E994EA098}">
      <dsp:nvSpPr>
        <dsp:cNvPr id="0" name=""/>
        <dsp:cNvSpPr/>
      </dsp:nvSpPr>
      <dsp:spPr>
        <a:xfrm>
          <a:off x="3127072" y="423705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List comprehensions and lambda functions provide efficient, concise ways to write code.</a:t>
          </a:r>
        </a:p>
      </dsp:txBody>
      <dsp:txXfrm>
        <a:off x="3127072" y="4237056"/>
        <a:ext cx="1773632" cy="70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Lists, Tuples, Sets, and Dictionaries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Session-03 Part-2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20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(1.5 + 1.5)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List Comprehensions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35602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3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Lambda Functions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895836"/>
              </p:ext>
            </p:extLst>
          </p:nvPr>
        </p:nvGraphicFramePr>
        <p:xfrm>
          <a:off x="4876725" y="628642"/>
          <a:ext cx="711349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59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671B-8942-1684-7A67-5FC106BC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64A2550-00CA-8F7D-8841-7EAA7B2B7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001" y="2307511"/>
            <a:ext cx="965192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(List Comprehensions and Lambdas) (20 mins):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list comprehension to create a list of even numbers from 1 to 50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use a lambda function to multiply each even number in the list by 3.</a:t>
            </a:r>
          </a:p>
        </p:txBody>
      </p:sp>
    </p:spTree>
    <p:extLst>
      <p:ext uri="{BB962C8B-B14F-4D97-AF65-F5344CB8AC3E}">
        <p14:creationId xmlns:p14="http://schemas.microsoft.com/office/powerpoint/2010/main" val="238358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CE030-54F7-80D7-04D0-CB82DA40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6B8B206-383A-A51A-56F4-43EE30D64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679499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54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Lists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2807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7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B01-CC73-C3DE-8BE2-6822913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9D5EF-7A70-393B-1BBD-CB48BE608D09}"/>
              </a:ext>
            </a:extLst>
          </p:cNvPr>
          <p:cNvSpPr txBox="1"/>
          <p:nvPr/>
        </p:nvSpPr>
        <p:spPr>
          <a:xfrm>
            <a:off x="1020724" y="2244214"/>
            <a:ext cx="94747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(List) (15 mins):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of numbers. Find and print: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all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and smallest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the numbers.</a:t>
            </a:r>
          </a:p>
        </p:txBody>
      </p:sp>
    </p:spTree>
    <p:extLst>
      <p:ext uri="{BB962C8B-B14F-4D97-AF65-F5344CB8AC3E}">
        <p14:creationId xmlns:p14="http://schemas.microsoft.com/office/powerpoint/2010/main" val="163526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Tuples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7918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89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671B-8942-1684-7A67-5FC106BC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64A2550-00CA-8F7D-8841-7EAA7B2B7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0724" y="2137462"/>
            <a:ext cx="89957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(Tuple) (15 mins):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tuple of five numbers.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that returns the sum of all numbers in the tuple.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modify one of the elements in the tuple (and observe the error).</a:t>
            </a:r>
          </a:p>
        </p:txBody>
      </p:sp>
    </p:spTree>
    <p:extLst>
      <p:ext uri="{BB962C8B-B14F-4D97-AF65-F5344CB8AC3E}">
        <p14:creationId xmlns:p14="http://schemas.microsoft.com/office/powerpoint/2010/main" val="271141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12388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9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671B-8942-1684-7A67-5FC106BC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64A2550-00CA-8F7D-8841-7EAA7B2B7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001" y="2492177"/>
            <a:ext cx="96519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(Set) (15 mins):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sets of student names. Find</a:t>
            </a:r>
          </a:p>
          <a:p>
            <a:pPr marL="571500" lvl="1" indent="-3429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are in both sets (intersection).</a:t>
            </a:r>
          </a:p>
          <a:p>
            <a:pPr marL="571500" lvl="1" indent="-3429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are only in one set (difference).</a:t>
            </a:r>
          </a:p>
        </p:txBody>
      </p:sp>
    </p:spTree>
    <p:extLst>
      <p:ext uri="{BB962C8B-B14F-4D97-AF65-F5344CB8AC3E}">
        <p14:creationId xmlns:p14="http://schemas.microsoft.com/office/powerpoint/2010/main" val="380543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Dictionaries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43674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37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671B-8942-1684-7A67-5FC106BC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64A2550-00CA-8F7D-8841-7EAA7B2B7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001" y="2492177"/>
            <a:ext cx="96519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(Dictionary) (15 mins):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to store students' scores. Calculate:</a:t>
            </a:r>
          </a:p>
          <a:p>
            <a:pPr marL="571500" lvl="1" indent="-3429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score.</a:t>
            </a:r>
          </a:p>
          <a:p>
            <a:pPr marL="571500" lvl="1" indent="-3429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highest and lowest scores.</a:t>
            </a:r>
          </a:p>
        </p:txBody>
      </p:sp>
    </p:spTree>
    <p:extLst>
      <p:ext uri="{BB962C8B-B14F-4D97-AF65-F5344CB8AC3E}">
        <p14:creationId xmlns:p14="http://schemas.microsoft.com/office/powerpoint/2010/main" val="305108696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639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Python Data Structures</vt:lpstr>
      <vt:lpstr>Lists</vt:lpstr>
      <vt:lpstr>Task - 3</vt:lpstr>
      <vt:lpstr>Tuples</vt:lpstr>
      <vt:lpstr>TASK 4</vt:lpstr>
      <vt:lpstr>Sets</vt:lpstr>
      <vt:lpstr>TASK 5</vt:lpstr>
      <vt:lpstr>Dictionaries</vt:lpstr>
      <vt:lpstr>TASK 6</vt:lpstr>
      <vt:lpstr>List Comprehensions</vt:lpstr>
      <vt:lpstr>Lambda Functions</vt:lpstr>
      <vt:lpstr>TASK 7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2024-09-21T15:04:49Z</dcterms:modified>
</cp:coreProperties>
</file>