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79" r:id="rId4"/>
    <p:sldId id="307" r:id="rId5"/>
    <p:sldId id="300" r:id="rId6"/>
    <p:sldId id="301" r:id="rId7"/>
    <p:sldId id="282" r:id="rId8"/>
    <p:sldId id="302" r:id="rId9"/>
    <p:sldId id="303" r:id="rId10"/>
    <p:sldId id="304" r:id="rId11"/>
    <p:sldId id="305" r:id="rId12"/>
    <p:sldId id="306" r:id="rId13"/>
    <p:sldId id="30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FED33-BA96-4B18-A866-6F2D298A5E1B}">
          <p14:sldIdLst>
            <p14:sldId id="256"/>
            <p14:sldId id="299"/>
            <p14:sldId id="279"/>
            <p14:sldId id="307"/>
            <p14:sldId id="300"/>
            <p14:sldId id="301"/>
            <p14:sldId id="282"/>
            <p14:sldId id="302"/>
            <p14:sldId id="303"/>
            <p14:sldId id="304"/>
            <p14:sldId id="305"/>
            <p14:sldId id="306"/>
            <p14:sldId id="30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5C8D1-C5BA-4ECE-A970-6BB4D195B8AB}" v="447" dt="2024-09-21T09:52:3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Rahman" userId="b9e812219a1db5d0" providerId="LiveId" clId="{B449DAF8-D16F-42EE-A4B0-6C0967EADD20}"/>
    <pc:docChg chg="undo redo custSel addSld delSld modSld sldOrd addSection delSection modSection">
      <pc:chgData name="Tanveer Rahman" userId="b9e812219a1db5d0" providerId="LiveId" clId="{B449DAF8-D16F-42EE-A4B0-6C0967EADD20}" dt="2024-09-19T17:43:01.152" v="895" actId="20577"/>
      <pc:docMkLst>
        <pc:docMk/>
      </pc:docMkLst>
      <pc:sldChg chg="modSp mod">
        <pc:chgData name="Tanveer Rahman" userId="b9e812219a1db5d0" providerId="LiveId" clId="{B449DAF8-D16F-42EE-A4B0-6C0967EADD20}" dt="2024-09-19T17:43:01.152" v="895" actId="20577"/>
        <pc:sldMkLst>
          <pc:docMk/>
          <pc:sldMk cId="3508605874" sldId="256"/>
        </pc:sldMkLst>
        <pc:spChg chg="mod">
          <ac:chgData name="Tanveer Rahman" userId="b9e812219a1db5d0" providerId="LiveId" clId="{B449DAF8-D16F-42EE-A4B0-6C0967EADD20}" dt="2024-09-19T16:53:52.040" v="514" actId="20577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B449DAF8-D16F-42EE-A4B0-6C0967EADD20}" dt="2024-09-19T16:54:10.836" v="515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B449DAF8-D16F-42EE-A4B0-6C0967EADD20}" dt="2024-09-19T17:43:01.152" v="895" actId="20577"/>
          <ac:spMkLst>
            <pc:docMk/>
            <pc:sldMk cId="3508605874" sldId="256"/>
            <ac:spMk id="4" creationId="{61D730FD-92EB-CE76-905C-84A0C29FF41F}"/>
          </ac:spMkLst>
        </pc:spChg>
        <pc:picChg chg="mod">
          <ac:chgData name="Tanveer Rahman" userId="b9e812219a1db5d0" providerId="LiveId" clId="{B449DAF8-D16F-42EE-A4B0-6C0967EADD20}" dt="2024-09-14T15:16:43.148" v="508" actId="1076"/>
          <ac:picMkLst>
            <pc:docMk/>
            <pc:sldMk cId="3508605874" sldId="256"/>
            <ac:picMk id="5" creationId="{3069EE9E-FB46-F45B-E6B6-8929F8163E9D}"/>
          </ac:picMkLst>
        </pc:picChg>
      </pc:sldChg>
      <pc:sldChg chg="modSp del mod">
        <pc:chgData name="Tanveer Rahman" userId="b9e812219a1db5d0" providerId="LiveId" clId="{B449DAF8-D16F-42EE-A4B0-6C0967EADD20}" dt="2024-09-14T13:52:52.316" v="4" actId="2696"/>
        <pc:sldMkLst>
          <pc:docMk/>
          <pc:sldMk cId="1162764334" sldId="257"/>
        </pc:sldMkLst>
        <pc:spChg chg="mod">
          <ac:chgData name="Tanveer Rahman" userId="b9e812219a1db5d0" providerId="LiveId" clId="{B449DAF8-D16F-42EE-A4B0-6C0967EADD20}" dt="2024-09-14T13:52:38.298" v="3"/>
          <ac:spMkLst>
            <pc:docMk/>
            <pc:sldMk cId="1162764334" sldId="257"/>
            <ac:spMk id="2" creationId="{C490383A-6DF6-8A85-38A8-100947843724}"/>
          </ac:spMkLst>
        </pc:spChg>
      </pc:sldChg>
      <pc:sldChg chg="addSp delSp modSp del mod">
        <pc:chgData name="Tanveer Rahman" userId="b9e812219a1db5d0" providerId="LiveId" clId="{B449DAF8-D16F-42EE-A4B0-6C0967EADD20}" dt="2024-09-14T13:54:47.323" v="27" actId="2696"/>
        <pc:sldMkLst>
          <pc:docMk/>
          <pc:sldMk cId="3370208062" sldId="258"/>
        </pc:sldMkLst>
        <pc:spChg chg="mod">
          <ac:chgData name="Tanveer Rahman" userId="b9e812219a1db5d0" providerId="LiveId" clId="{B449DAF8-D16F-42EE-A4B0-6C0967EADD20}" dt="2024-09-14T13:52:56.189" v="5"/>
          <ac:spMkLst>
            <pc:docMk/>
            <pc:sldMk cId="3370208062" sldId="258"/>
            <ac:spMk id="2" creationId="{1C35EE73-7794-047B-12A2-7937979E3982}"/>
          </ac:spMkLst>
        </pc:spChg>
        <pc:spChg chg="add del mod">
          <ac:chgData name="Tanveer Rahman" userId="b9e812219a1db5d0" providerId="LiveId" clId="{B449DAF8-D16F-42EE-A4B0-6C0967EADD20}" dt="2024-09-14T13:54:40.903" v="25" actId="478"/>
          <ac:spMkLst>
            <pc:docMk/>
            <pc:sldMk cId="3370208062" sldId="258"/>
            <ac:spMk id="4" creationId="{DE31B812-EE7B-A08E-837D-B0C14C69C2FF}"/>
          </ac:spMkLst>
        </pc:spChg>
        <pc:graphicFrameChg chg="del mod">
          <ac:chgData name="Tanveer Rahman" userId="b9e812219a1db5d0" providerId="LiveId" clId="{B449DAF8-D16F-42EE-A4B0-6C0967EADD20}" dt="2024-09-14T13:54:23.595" v="18" actId="478"/>
          <ac:graphicFrameMkLst>
            <pc:docMk/>
            <pc:sldMk cId="3370208062" sldId="258"/>
            <ac:graphicFrameMk id="6" creationId="{AE16444C-C41A-AC09-8586-E502F6FB2369}"/>
          </ac:graphicFrameMkLst>
        </pc:graphicFrameChg>
      </pc:sldChg>
      <pc:sldChg chg="modSp del mod">
        <pc:chgData name="Tanveer Rahman" userId="b9e812219a1db5d0" providerId="LiveId" clId="{B449DAF8-D16F-42EE-A4B0-6C0967EADD20}" dt="2024-09-14T13:55:59.096" v="34" actId="2696"/>
        <pc:sldMkLst>
          <pc:docMk/>
          <pc:sldMk cId="2465892125" sldId="259"/>
        </pc:sldMkLst>
        <pc:spChg chg="mod">
          <ac:chgData name="Tanveer Rahman" userId="b9e812219a1db5d0" providerId="LiveId" clId="{B449DAF8-D16F-42EE-A4B0-6C0967EADD20}" dt="2024-09-14T13:55:53.903" v="33" actId="6549"/>
          <ac:spMkLst>
            <pc:docMk/>
            <pc:sldMk cId="2465892125" sldId="259"/>
            <ac:spMk id="2" creationId="{87623491-8198-66B3-D9F6-11AFB1B929C1}"/>
          </ac:spMkLst>
        </pc:spChg>
      </pc:sldChg>
      <pc:sldChg chg="del">
        <pc:chgData name="Tanveer Rahman" userId="b9e812219a1db5d0" providerId="LiveId" clId="{B449DAF8-D16F-42EE-A4B0-6C0967EADD20}" dt="2024-09-14T14:10:14.455" v="217" actId="47"/>
        <pc:sldMkLst>
          <pc:docMk/>
          <pc:sldMk cId="2787894543" sldId="260"/>
        </pc:sldMkLst>
      </pc:sldChg>
      <pc:sldChg chg="del">
        <pc:chgData name="Tanveer Rahman" userId="b9e812219a1db5d0" providerId="LiveId" clId="{B449DAF8-D16F-42EE-A4B0-6C0967EADD20}" dt="2024-09-14T14:10:15.170" v="218" actId="47"/>
        <pc:sldMkLst>
          <pc:docMk/>
          <pc:sldMk cId="1473917199" sldId="261"/>
        </pc:sldMkLst>
      </pc:sldChg>
      <pc:sldChg chg="del">
        <pc:chgData name="Tanveer Rahman" userId="b9e812219a1db5d0" providerId="LiveId" clId="{B449DAF8-D16F-42EE-A4B0-6C0967EADD20}" dt="2024-09-14T14:10:15.574" v="219" actId="47"/>
        <pc:sldMkLst>
          <pc:docMk/>
          <pc:sldMk cId="2962933536" sldId="262"/>
        </pc:sldMkLst>
      </pc:sldChg>
      <pc:sldChg chg="del">
        <pc:chgData name="Tanveer Rahman" userId="b9e812219a1db5d0" providerId="LiveId" clId="{B449DAF8-D16F-42EE-A4B0-6C0967EADD20}" dt="2024-09-14T14:10:15.890" v="220" actId="47"/>
        <pc:sldMkLst>
          <pc:docMk/>
          <pc:sldMk cId="566299311" sldId="263"/>
        </pc:sldMkLst>
      </pc:sldChg>
      <pc:sldChg chg="del">
        <pc:chgData name="Tanveer Rahman" userId="b9e812219a1db5d0" providerId="LiveId" clId="{B449DAF8-D16F-42EE-A4B0-6C0967EADD20}" dt="2024-09-14T14:10:16.117" v="221" actId="47"/>
        <pc:sldMkLst>
          <pc:docMk/>
          <pc:sldMk cId="1734012237" sldId="264"/>
        </pc:sldMkLst>
      </pc:sldChg>
      <pc:sldChg chg="del">
        <pc:chgData name="Tanveer Rahman" userId="b9e812219a1db5d0" providerId="LiveId" clId="{B449DAF8-D16F-42EE-A4B0-6C0967EADD20}" dt="2024-09-14T14:10:16.327" v="222" actId="47"/>
        <pc:sldMkLst>
          <pc:docMk/>
          <pc:sldMk cId="3192775371" sldId="265"/>
        </pc:sldMkLst>
      </pc:sldChg>
      <pc:sldChg chg="del">
        <pc:chgData name="Tanveer Rahman" userId="b9e812219a1db5d0" providerId="LiveId" clId="{B449DAF8-D16F-42EE-A4B0-6C0967EADD20}" dt="2024-09-14T14:10:16.505" v="223" actId="47"/>
        <pc:sldMkLst>
          <pc:docMk/>
          <pc:sldMk cId="1458061361" sldId="266"/>
        </pc:sldMkLst>
      </pc:sldChg>
      <pc:sldChg chg="del">
        <pc:chgData name="Tanveer Rahman" userId="b9e812219a1db5d0" providerId="LiveId" clId="{B449DAF8-D16F-42EE-A4B0-6C0967EADD20}" dt="2024-09-14T14:10:16.698" v="224" actId="47"/>
        <pc:sldMkLst>
          <pc:docMk/>
          <pc:sldMk cId="1027191968" sldId="267"/>
        </pc:sldMkLst>
      </pc:sldChg>
      <pc:sldChg chg="add del">
        <pc:chgData name="Tanveer Rahman" userId="b9e812219a1db5d0" providerId="LiveId" clId="{B449DAF8-D16F-42EE-A4B0-6C0967EADD20}" dt="2024-09-14T14:10:21.766" v="227" actId="47"/>
        <pc:sldMkLst>
          <pc:docMk/>
          <pc:sldMk cId="2248587460" sldId="268"/>
        </pc:sldMkLst>
      </pc:sldChg>
      <pc:sldChg chg="del">
        <pc:chgData name="Tanveer Rahman" userId="b9e812219a1db5d0" providerId="LiveId" clId="{B449DAF8-D16F-42EE-A4B0-6C0967EADD20}" dt="2024-09-14T14:10:22.240" v="228" actId="47"/>
        <pc:sldMkLst>
          <pc:docMk/>
          <pc:sldMk cId="444647789" sldId="269"/>
        </pc:sldMkLst>
      </pc:sldChg>
      <pc:sldChg chg="del">
        <pc:chgData name="Tanveer Rahman" userId="b9e812219a1db5d0" providerId="LiveId" clId="{B449DAF8-D16F-42EE-A4B0-6C0967EADD20}" dt="2024-09-14T14:10:23.154" v="229" actId="47"/>
        <pc:sldMkLst>
          <pc:docMk/>
          <pc:sldMk cId="2518175932" sldId="270"/>
        </pc:sldMkLst>
      </pc:sldChg>
      <pc:sldChg chg="del">
        <pc:chgData name="Tanveer Rahman" userId="b9e812219a1db5d0" providerId="LiveId" clId="{B449DAF8-D16F-42EE-A4B0-6C0967EADD20}" dt="2024-09-14T14:10:23.400" v="230" actId="47"/>
        <pc:sldMkLst>
          <pc:docMk/>
          <pc:sldMk cId="1230824567" sldId="271"/>
        </pc:sldMkLst>
      </pc:sldChg>
      <pc:sldChg chg="del">
        <pc:chgData name="Tanveer Rahman" userId="b9e812219a1db5d0" providerId="LiveId" clId="{B449DAF8-D16F-42EE-A4B0-6C0967EADD20}" dt="2024-09-14T14:10:23.640" v="231" actId="47"/>
        <pc:sldMkLst>
          <pc:docMk/>
          <pc:sldMk cId="2018878169" sldId="272"/>
        </pc:sldMkLst>
      </pc:sldChg>
      <pc:sldChg chg="del">
        <pc:chgData name="Tanveer Rahman" userId="b9e812219a1db5d0" providerId="LiveId" clId="{B449DAF8-D16F-42EE-A4B0-6C0967EADD20}" dt="2024-09-14T14:10:23.886" v="232" actId="47"/>
        <pc:sldMkLst>
          <pc:docMk/>
          <pc:sldMk cId="2848249634" sldId="273"/>
        </pc:sldMkLst>
      </pc:sldChg>
      <pc:sldChg chg="del">
        <pc:chgData name="Tanveer Rahman" userId="b9e812219a1db5d0" providerId="LiveId" clId="{B449DAF8-D16F-42EE-A4B0-6C0967EADD20}" dt="2024-09-14T14:10:24.672" v="233" actId="47"/>
        <pc:sldMkLst>
          <pc:docMk/>
          <pc:sldMk cId="4286514183" sldId="274"/>
        </pc:sldMkLst>
      </pc:sldChg>
      <pc:sldChg chg="del">
        <pc:chgData name="Tanveer Rahman" userId="b9e812219a1db5d0" providerId="LiveId" clId="{B449DAF8-D16F-42EE-A4B0-6C0967EADD20}" dt="2024-09-14T14:10:25.281" v="234" actId="47"/>
        <pc:sldMkLst>
          <pc:docMk/>
          <pc:sldMk cId="296204284" sldId="275"/>
        </pc:sldMkLst>
      </pc:sldChg>
      <pc:sldChg chg="del">
        <pc:chgData name="Tanveer Rahman" userId="b9e812219a1db5d0" providerId="LiveId" clId="{B449DAF8-D16F-42EE-A4B0-6C0967EADD20}" dt="2024-09-14T14:57:49.954" v="475" actId="47"/>
        <pc:sldMkLst>
          <pc:docMk/>
          <pc:sldMk cId="3539260393" sldId="276"/>
        </pc:sldMkLst>
      </pc:sldChg>
      <pc:sldChg chg="ord">
        <pc:chgData name="Tanveer Rahman" userId="b9e812219a1db5d0" providerId="LiveId" clId="{B449DAF8-D16F-42EE-A4B0-6C0967EADD20}" dt="2024-09-19T17:42:21.364" v="886"/>
        <pc:sldMkLst>
          <pc:docMk/>
          <pc:sldMk cId="3379497101" sldId="277"/>
        </pc:sldMkLst>
      </pc:sldChg>
      <pc:sldChg chg="addSp delSp modSp new del mod setBg">
        <pc:chgData name="Tanveer Rahman" userId="b9e812219a1db5d0" providerId="LiveId" clId="{B449DAF8-D16F-42EE-A4B0-6C0967EADD20}" dt="2024-09-19T17:08:42.346" v="634" actId="2696"/>
        <pc:sldMkLst>
          <pc:docMk/>
          <pc:sldMk cId="842999298" sldId="278"/>
        </pc:sldMkLst>
        <pc:spChg chg="mod">
          <ac:chgData name="Tanveer Rahman" userId="b9e812219a1db5d0" providerId="LiveId" clId="{B449DAF8-D16F-42EE-A4B0-6C0967EADD20}" dt="2024-09-19T16:54:36.998" v="516"/>
          <ac:spMkLst>
            <pc:docMk/>
            <pc:sldMk cId="842999298" sldId="278"/>
            <ac:spMk id="2" creationId="{35610885-5847-0CEC-67FB-6F40E081067F}"/>
          </ac:spMkLst>
        </pc:spChg>
        <pc:spChg chg="add mod">
          <ac:chgData name="Tanveer Rahman" userId="b9e812219a1db5d0" providerId="LiveId" clId="{B449DAF8-D16F-42EE-A4B0-6C0967EADD20}" dt="2024-09-19T17:01:27.056" v="591" actId="14100"/>
          <ac:spMkLst>
            <pc:docMk/>
            <pc:sldMk cId="842999298" sldId="278"/>
            <ac:spMk id="3" creationId="{331D4EE6-1D81-30A7-5C3D-B18824194D7A}"/>
          </ac:spMkLst>
        </pc:spChg>
        <pc:spChg chg="del">
          <ac:chgData name="Tanveer Rahman" userId="b9e812219a1db5d0" providerId="LiveId" clId="{B449DAF8-D16F-42EE-A4B0-6C0967EADD20}" dt="2024-09-14T13:55:01.948" v="29"/>
          <ac:spMkLst>
            <pc:docMk/>
            <pc:sldMk cId="842999298" sldId="278"/>
            <ac:spMk id="3" creationId="{E1BD25E3-73EF-6631-8A0F-59482A84BA2B}"/>
          </ac:spMkLst>
        </pc:spChg>
        <pc:spChg chg="add del mo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4" creationId="{8EB1F147-92B2-17A4-53EB-56AC7B4E7D9A}"/>
          </ac:spMkLst>
        </pc:spChg>
        <pc:spChg chg="add mod">
          <ac:chgData name="Tanveer Rahman" userId="b9e812219a1db5d0" providerId="LiveId" clId="{B449DAF8-D16F-42EE-A4B0-6C0967EADD20}" dt="2024-09-19T17:01:55.342" v="596" actId="1076"/>
          <ac:spMkLst>
            <pc:docMk/>
            <pc:sldMk cId="842999298" sldId="278"/>
            <ac:spMk id="4" creationId="{D6EA3844-2181-345A-DFD5-17C314FF58CB}"/>
          </ac:spMkLst>
        </pc:spChg>
        <pc:spChg chg="add mod">
          <ac:chgData name="Tanveer Rahman" userId="b9e812219a1db5d0" providerId="LiveId" clId="{B449DAF8-D16F-42EE-A4B0-6C0967EADD20}" dt="2024-09-19T17:02:00.835" v="597" actId="1076"/>
          <ac:spMkLst>
            <pc:docMk/>
            <pc:sldMk cId="842999298" sldId="278"/>
            <ac:spMk id="5" creationId="{2FF478AF-7ECA-FC80-3276-CD91E8492613}"/>
          </ac:spMkLst>
        </pc:spChg>
        <pc:spChg chg="add del">
          <ac:chgData name="Tanveer Rahman" userId="b9e812219a1db5d0" providerId="LiveId" clId="{B449DAF8-D16F-42EE-A4B0-6C0967EADD20}" dt="2024-09-14T13:55:35.068" v="31" actId="26606"/>
          <ac:spMkLst>
            <pc:docMk/>
            <pc:sldMk cId="842999298" sldId="278"/>
            <ac:spMk id="10" creationId="{AD30EFE3-9611-4841-9BC3-E51D7A359650}"/>
          </ac:spMkLst>
        </pc:spChg>
        <pc:spChg chg="add">
          <ac:chgData name="Tanveer Rahman" userId="b9e812219a1db5d0" providerId="LiveId" clId="{B449DAF8-D16F-42EE-A4B0-6C0967EADD20}" dt="2024-09-14T13:55:35.078" v="32" actId="26606"/>
          <ac:spMkLst>
            <pc:docMk/>
            <pc:sldMk cId="842999298" sldId="278"/>
            <ac:spMk id="1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3:55:35.068" v="31" actId="26606"/>
          <ac:graphicFrameMkLst>
            <pc:docMk/>
            <pc:sldMk cId="842999298" sldId="278"/>
            <ac:graphicFrameMk id="6" creationId="{2C171C69-3AD2-F122-1B22-40FAF39F03F2}"/>
          </ac:graphicFrameMkLst>
        </pc:graphicFrameChg>
        <pc:graphicFrameChg chg="add mod modGraphic">
          <ac:chgData name="Tanveer Rahman" userId="b9e812219a1db5d0" providerId="LiveId" clId="{B449DAF8-D16F-42EE-A4B0-6C0967EADD20}" dt="2024-09-19T17:03:46.484" v="605" actId="20577"/>
          <ac:graphicFrameMkLst>
            <pc:docMk/>
            <pc:sldMk cId="842999298" sldId="278"/>
            <ac:graphicFrameMk id="13" creationId="{3869CC69-AF52-6BF8-FCFE-C39551D8D190}"/>
          </ac:graphicFrameMkLst>
        </pc:graphicFrameChg>
      </pc:sldChg>
      <pc:sldChg chg="addSp delSp modSp new mod setBg">
        <pc:chgData name="Tanveer Rahman" userId="b9e812219a1db5d0" providerId="LiveId" clId="{B449DAF8-D16F-42EE-A4B0-6C0967EADD20}" dt="2024-09-19T17:08:23.308" v="633" actId="20577"/>
        <pc:sldMkLst>
          <pc:docMk/>
          <pc:sldMk cId="1661767384" sldId="279"/>
        </pc:sldMkLst>
        <pc:spChg chg="mod">
          <ac:chgData name="Tanveer Rahman" userId="b9e812219a1db5d0" providerId="LiveId" clId="{B449DAF8-D16F-42EE-A4B0-6C0967EADD20}" dt="2024-09-19T17:06:10.819" v="607"/>
          <ac:spMkLst>
            <pc:docMk/>
            <pc:sldMk cId="1661767384" sldId="279"/>
            <ac:spMk id="2" creationId="{62A5887E-E171-FF0E-943B-587A4EC7D85D}"/>
          </ac:spMkLst>
        </pc:spChg>
        <pc:spChg chg="del">
          <ac:chgData name="Tanveer Rahman" userId="b9e812219a1db5d0" providerId="LiveId" clId="{B449DAF8-D16F-42EE-A4B0-6C0967EADD20}" dt="2024-09-14T13:56:32.333" v="37"/>
          <ac:spMkLst>
            <pc:docMk/>
            <pc:sldMk cId="1661767384" sldId="279"/>
            <ac:spMk id="3" creationId="{1B220A65-50A9-F3CB-28DB-856C36DFA561}"/>
          </ac:spMkLst>
        </pc:spChg>
        <pc:spChg chg="add del mod">
          <ac:chgData name="Tanveer Rahman" userId="b9e812219a1db5d0" providerId="LiveId" clId="{B449DAF8-D16F-42EE-A4B0-6C0967EADD20}" dt="2024-09-14T13:57:49.991" v="98"/>
          <ac:spMkLst>
            <pc:docMk/>
            <pc:sldMk cId="1661767384" sldId="279"/>
            <ac:spMk id="4" creationId="{D52F6EDE-1CE3-DD81-A099-F195A3C9513B}"/>
          </ac:spMkLst>
        </pc:spChg>
        <pc:spChg chg="add del mod">
          <ac:chgData name="Tanveer Rahman" userId="b9e812219a1db5d0" providerId="LiveId" clId="{B449DAF8-D16F-42EE-A4B0-6C0967EADD20}" dt="2024-09-14T13:58:06.847" v="99" actId="478"/>
          <ac:spMkLst>
            <pc:docMk/>
            <pc:sldMk cId="1661767384" sldId="279"/>
            <ac:spMk id="5" creationId="{8204C4E1-C853-5692-28DC-783CEFA32C4F}"/>
          </ac:spMkLst>
        </pc:spChg>
        <pc:spChg chg="add del mod">
          <ac:chgData name="Tanveer Rahman" userId="b9e812219a1db5d0" providerId="LiveId" clId="{B449DAF8-D16F-42EE-A4B0-6C0967EADD20}" dt="2024-09-14T13:58:08.921" v="100"/>
          <ac:spMkLst>
            <pc:docMk/>
            <pc:sldMk cId="1661767384" sldId="279"/>
            <ac:spMk id="6" creationId="{C1A9455B-DAF5-D76F-9E47-903EE9C62CEA}"/>
          </ac:spMkLst>
        </pc:spChg>
        <pc:spChg chg="add del mo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7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7:13.993" v="167" actId="26606"/>
          <ac:spMkLst>
            <pc:docMk/>
            <pc:sldMk cId="1661767384" sldId="279"/>
            <ac:spMk id="11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12" creationId="{7B753AB3-5C40-4FBB-AD51-F3611E60769D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4" creationId="{E2A96188-384C-4341-9EEB-967A9341CD86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5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6" creationId="{759E7E4E-81AC-4FFE-A96F-B398ED3E94EF}"/>
          </ac:spMkLst>
        </pc:spChg>
        <pc:spChg chg="add del">
          <ac:chgData name="Tanveer Rahman" userId="b9e812219a1db5d0" providerId="LiveId" clId="{B449DAF8-D16F-42EE-A4B0-6C0967EADD20}" dt="2024-09-14T14:02:24.301" v="117" actId="26606"/>
          <ac:spMkLst>
            <pc:docMk/>
            <pc:sldMk cId="1661767384" sldId="279"/>
            <ac:spMk id="1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0:33.727" v="113" actId="26606"/>
          <ac:spMkLst>
            <pc:docMk/>
            <pc:sldMk cId="1661767384" sldId="279"/>
            <ac:spMk id="18" creationId="{CBFD6B65-6A90-4C50-9533-D82D6901300C}"/>
          </ac:spMkLst>
        </pc:spChg>
        <pc:spChg chg="add del">
          <ac:chgData name="Tanveer Rahman" userId="b9e812219a1db5d0" providerId="LiveId" clId="{B449DAF8-D16F-42EE-A4B0-6C0967EADD20}" dt="2024-09-14T14:02:38.647" v="119" actId="26606"/>
          <ac:spMkLst>
            <pc:docMk/>
            <pc:sldMk cId="1661767384" sldId="279"/>
            <ac:spMk id="19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3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4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2:44.746" v="121" actId="26606"/>
          <ac:spMkLst>
            <pc:docMk/>
            <pc:sldMk cId="1661767384" sldId="279"/>
            <ac:spMk id="25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7:16.553" v="169" actId="26606"/>
          <ac:spMkLst>
            <pc:docMk/>
            <pc:sldMk cId="1661767384" sldId="279"/>
            <ac:spMk id="27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8" creationId="{83987EAF-F491-43B5-AE03-AECA2EAD961F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29" creationId="{9C1D6815-94AE-11D1-A57B-07654B4C443B}"/>
          </ac:spMkLst>
        </pc:spChg>
        <pc:spChg chg="add del">
          <ac:chgData name="Tanveer Rahman" userId="b9e812219a1db5d0" providerId="LiveId" clId="{B449DAF8-D16F-42EE-A4B0-6C0967EADD20}" dt="2024-09-14T14:02:49.561" v="123" actId="26606"/>
          <ac:spMkLst>
            <pc:docMk/>
            <pc:sldMk cId="1661767384" sldId="279"/>
            <ac:spMk id="30" creationId="{462A1995-1F16-43C8-8570-1ADCFA5C50F6}"/>
          </ac:spMkLst>
        </pc:spChg>
        <pc:spChg chg="add del">
          <ac:chgData name="Tanveer Rahman" userId="b9e812219a1db5d0" providerId="LiveId" clId="{B449DAF8-D16F-42EE-A4B0-6C0967EADD20}" dt="2024-09-14T14:02:58.331" v="125" actId="26606"/>
          <ac:spMkLst>
            <pc:docMk/>
            <pc:sldMk cId="1661767384" sldId="279"/>
            <ac:spMk id="32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7:23.155" v="171" actId="26606"/>
          <ac:spMkLst>
            <pc:docMk/>
            <pc:sldMk cId="1661767384" sldId="279"/>
            <ac:spMk id="34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5" creationId="{C4474318-9BA9-4C58-85CC-EAF141DDB165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6" creationId="{9F9F0D99-A2D7-4650-BA53-99550E8F6808}"/>
          </ac:spMkLst>
        </pc:spChg>
        <pc:spChg chg="add del">
          <ac:chgData name="Tanveer Rahman" userId="b9e812219a1db5d0" providerId="LiveId" clId="{B449DAF8-D16F-42EE-A4B0-6C0967EADD20}" dt="2024-09-14T14:03:01.917" v="127" actId="26606"/>
          <ac:spMkLst>
            <pc:docMk/>
            <pc:sldMk cId="1661767384" sldId="279"/>
            <ac:spMk id="37" creationId="{9ADBC609-A264-4706-8FCD-C3B072E7CF0B}"/>
          </ac:spMkLst>
        </pc:spChg>
        <pc:spChg chg="add del">
          <ac:chgData name="Tanveer Rahman" userId="b9e812219a1db5d0" providerId="LiveId" clId="{B449DAF8-D16F-42EE-A4B0-6C0967EADD20}" dt="2024-09-14T14:05:20.742" v="144" actId="26606"/>
          <ac:spMkLst>
            <pc:docMk/>
            <pc:sldMk cId="1661767384" sldId="279"/>
            <ac:spMk id="40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08:58.848" v="205" actId="26606"/>
          <ac:spMkLst>
            <pc:docMk/>
            <pc:sldMk cId="1661767384" sldId="279"/>
            <ac:spMk id="42" creationId="{BF7BC237-77DF-4DFB-94F7-DB493EDA1C7C}"/>
          </ac:spMkLst>
        </pc:spChg>
        <pc:graphicFrameChg chg="add del">
          <ac:chgData name="Tanveer Rahman" userId="b9e812219a1db5d0" providerId="LiveId" clId="{B449DAF8-D16F-42EE-A4B0-6C0967EADD20}" dt="2024-09-14T14:02:24.301" v="117" actId="26606"/>
          <ac:graphicFrameMkLst>
            <pc:docMk/>
            <pc:sldMk cId="1661767384" sldId="279"/>
            <ac:graphicFrameMk id="10" creationId="{6D534E3B-1447-975D-1F65-86B7A48431E9}"/>
          </ac:graphicFrameMkLst>
        </pc:graphicFrameChg>
        <pc:graphicFrameChg chg="add del modGraphic">
          <ac:chgData name="Tanveer Rahman" userId="b9e812219a1db5d0" providerId="LiveId" clId="{B449DAF8-D16F-42EE-A4B0-6C0967EADD20}" dt="2024-09-14T14:00:32.323" v="111" actId="26606"/>
          <ac:graphicFrameMkLst>
            <pc:docMk/>
            <pc:sldMk cId="1661767384" sldId="279"/>
            <ac:graphicFrameMk id="20" creationId="{3A3FC795-6C47-536D-86FF-A6251027E445}"/>
          </ac:graphicFrameMkLst>
        </pc:graphicFrameChg>
        <pc:graphicFrameChg chg="add del">
          <ac:chgData name="Tanveer Rahman" userId="b9e812219a1db5d0" providerId="LiveId" clId="{B449DAF8-D16F-42EE-A4B0-6C0967EADD20}" dt="2024-09-14T14:02:38.647" v="119" actId="26606"/>
          <ac:graphicFrameMkLst>
            <pc:docMk/>
            <pc:sldMk cId="1661767384" sldId="279"/>
            <ac:graphicFrameMk id="21" creationId="{DB13C5E9-CF83-8EC1-B221-0D553A2FD62C}"/>
          </ac:graphicFrameMkLst>
        </pc:graphicFrameChg>
        <pc:graphicFrameChg chg="add del">
          <ac:chgData name="Tanveer Rahman" userId="b9e812219a1db5d0" providerId="LiveId" clId="{B449DAF8-D16F-42EE-A4B0-6C0967EADD20}" dt="2024-09-14T14:07:13.993" v="167" actId="26606"/>
          <ac:graphicFrameMkLst>
            <pc:docMk/>
            <pc:sldMk cId="1661767384" sldId="279"/>
            <ac:graphicFrameMk id="22" creationId="{705B252C-B9E9-24A1-83EB-13E62ED73BD8}"/>
          </ac:graphicFrameMkLst>
        </pc:graphicFrameChg>
        <pc:graphicFrameChg chg="add del">
          <ac:chgData name="Tanveer Rahman" userId="b9e812219a1db5d0" providerId="LiveId" clId="{B449DAF8-D16F-42EE-A4B0-6C0967EADD20}" dt="2024-09-14T14:02:44.746" v="121" actId="26606"/>
          <ac:graphicFrameMkLst>
            <pc:docMk/>
            <pc:sldMk cId="1661767384" sldId="279"/>
            <ac:graphicFrameMk id="26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16.553" v="169" actId="26606"/>
          <ac:graphicFrameMkLst>
            <pc:docMk/>
            <pc:sldMk cId="1661767384" sldId="279"/>
            <ac:graphicFrameMk id="31" creationId="{98E323D9-1599-C083-B1B4-D2C12B4F3B3C}"/>
          </ac:graphicFrameMkLst>
        </pc:graphicFrameChg>
        <pc:graphicFrameChg chg="add del">
          <ac:chgData name="Tanveer Rahman" userId="b9e812219a1db5d0" providerId="LiveId" clId="{B449DAF8-D16F-42EE-A4B0-6C0967EADD20}" dt="2024-09-14T14:02:58.331" v="125" actId="26606"/>
          <ac:graphicFrameMkLst>
            <pc:docMk/>
            <pc:sldMk cId="1661767384" sldId="279"/>
            <ac:graphicFrameMk id="33" creationId="{123535D0-FEA7-E2EC-85F3-7A260D10051F}"/>
          </ac:graphicFrameMkLst>
        </pc:graphicFrameChg>
        <pc:graphicFrameChg chg="add del">
          <ac:chgData name="Tanveer Rahman" userId="b9e812219a1db5d0" providerId="LiveId" clId="{B449DAF8-D16F-42EE-A4B0-6C0967EADD20}" dt="2024-09-14T14:03:01.917" v="127" actId="26606"/>
          <ac:graphicFrameMkLst>
            <pc:docMk/>
            <pc:sldMk cId="1661767384" sldId="279"/>
            <ac:graphicFrameMk id="38" creationId="{6D534E3B-1447-975D-1F65-86B7A48431E9}"/>
          </ac:graphicFrameMkLst>
        </pc:graphicFrameChg>
        <pc:graphicFrameChg chg="add del">
          <ac:chgData name="Tanveer Rahman" userId="b9e812219a1db5d0" providerId="LiveId" clId="{B449DAF8-D16F-42EE-A4B0-6C0967EADD20}" dt="2024-09-14T14:07:23.155" v="171" actId="26606"/>
          <ac:graphicFrameMkLst>
            <pc:docMk/>
            <pc:sldMk cId="1661767384" sldId="279"/>
            <ac:graphicFrameMk id="39" creationId="{781E3FE8-4EC9-CF81-D2E4-FE4BFE2E97F3}"/>
          </ac:graphicFrameMkLst>
        </pc:graphicFrameChg>
        <pc:graphicFrameChg chg="add del mod">
          <ac:chgData name="Tanveer Rahman" userId="b9e812219a1db5d0" providerId="LiveId" clId="{B449DAF8-D16F-42EE-A4B0-6C0967EADD20}" dt="2024-09-14T14:05:20.742" v="144" actId="26606"/>
          <ac:graphicFrameMkLst>
            <pc:docMk/>
            <pc:sldMk cId="1661767384" sldId="279"/>
            <ac:graphicFrameMk id="41" creationId="{DB13C5E9-CF83-8EC1-B221-0D553A2FD62C}"/>
          </ac:graphicFrameMkLst>
        </pc:graphicFrameChg>
        <pc:graphicFrameChg chg="add mod">
          <ac:chgData name="Tanveer Rahman" userId="b9e812219a1db5d0" providerId="LiveId" clId="{B449DAF8-D16F-42EE-A4B0-6C0967EADD20}" dt="2024-09-19T17:08:23.308" v="633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  <pc:picChg chg="add del mod modCrop">
          <ac:chgData name="Tanveer Rahman" userId="b9e812219a1db5d0" providerId="LiveId" clId="{B449DAF8-D16F-42EE-A4B0-6C0967EADD20}" dt="2024-09-14T14:01:19.494" v="114" actId="478"/>
          <ac:picMkLst>
            <pc:docMk/>
            <pc:sldMk cId="1661767384" sldId="279"/>
            <ac:picMk id="9" creationId="{ECDCD993-3C53-8F1A-20E2-43B2D414A109}"/>
          </ac:picMkLst>
        </pc:picChg>
      </pc:sldChg>
      <pc:sldChg chg="addSp delSp modSp new mod">
        <pc:chgData name="Tanveer Rahman" userId="b9e812219a1db5d0" providerId="LiveId" clId="{B449DAF8-D16F-42EE-A4B0-6C0967EADD20}" dt="2024-09-19T17:14:19.867" v="671" actId="14100"/>
        <pc:sldMkLst>
          <pc:docMk/>
          <pc:sldMk cId="2649869804" sldId="280"/>
        </pc:sldMkLst>
        <pc:spChg chg="mod">
          <ac:chgData name="Tanveer Rahman" userId="b9e812219a1db5d0" providerId="LiveId" clId="{B449DAF8-D16F-42EE-A4B0-6C0967EADD20}" dt="2024-09-19T17:08:57.537" v="635"/>
          <ac:spMkLst>
            <pc:docMk/>
            <pc:sldMk cId="2649869804" sldId="280"/>
            <ac:spMk id="2" creationId="{73EDFDF7-112C-E610-6E8D-A58995AD9EEC}"/>
          </ac:spMkLst>
        </pc:spChg>
        <pc:spChg chg="del">
          <ac:chgData name="Tanveer Rahman" userId="b9e812219a1db5d0" providerId="LiveId" clId="{B449DAF8-D16F-42EE-A4B0-6C0967EADD20}" dt="2024-09-14T14:11:07.467" v="237" actId="22"/>
          <ac:spMkLst>
            <pc:docMk/>
            <pc:sldMk cId="2649869804" sldId="280"/>
            <ac:spMk id="3" creationId="{0313370A-BC2A-F6FD-E07E-EE076DD881F8}"/>
          </ac:spMkLst>
        </pc:spChg>
        <pc:spChg chg="add mod">
          <ac:chgData name="Tanveer Rahman" userId="b9e812219a1db5d0" providerId="LiveId" clId="{B449DAF8-D16F-42EE-A4B0-6C0967EADD20}" dt="2024-09-19T17:12:44.081" v="663" actId="1076"/>
          <ac:spMkLst>
            <pc:docMk/>
            <pc:sldMk cId="2649869804" sldId="280"/>
            <ac:spMk id="4" creationId="{7E8E2AE8-D6F3-9C53-6711-4B69336C6360}"/>
          </ac:spMkLst>
        </pc:spChg>
        <pc:spChg chg="add mod">
          <ac:chgData name="Tanveer Rahman" userId="b9e812219a1db5d0" providerId="LiveId" clId="{B449DAF8-D16F-42EE-A4B0-6C0967EADD20}" dt="2024-09-19T17:14:12.614" v="669" actId="1076"/>
          <ac:spMkLst>
            <pc:docMk/>
            <pc:sldMk cId="2649869804" sldId="280"/>
            <ac:spMk id="7" creationId="{504ADF18-2858-BE13-DB0B-9F498AE4E0BD}"/>
          </ac:spMkLst>
        </pc:spChg>
        <pc:picChg chg="add del mod ord">
          <ac:chgData name="Tanveer Rahman" userId="b9e812219a1db5d0" providerId="LiveId" clId="{B449DAF8-D16F-42EE-A4B0-6C0967EADD20}" dt="2024-09-19T17:09:08.401" v="636" actId="478"/>
          <ac:picMkLst>
            <pc:docMk/>
            <pc:sldMk cId="2649869804" sldId="280"/>
            <ac:picMk id="5" creationId="{8A9622CE-26DD-4F6C-D566-073D539ACEFF}"/>
          </ac:picMkLst>
        </pc:picChg>
        <pc:picChg chg="add mod">
          <ac:chgData name="Tanveer Rahman" userId="b9e812219a1db5d0" providerId="LiveId" clId="{B449DAF8-D16F-42EE-A4B0-6C0967EADD20}" dt="2024-09-19T17:14:07.315" v="668" actId="1076"/>
          <ac:picMkLst>
            <pc:docMk/>
            <pc:sldMk cId="2649869804" sldId="280"/>
            <ac:picMk id="8" creationId="{6EC19748-1DE3-A2DE-96BD-B9527EAE8602}"/>
          </ac:picMkLst>
        </pc:picChg>
        <pc:picChg chg="add mod">
          <ac:chgData name="Tanveer Rahman" userId="b9e812219a1db5d0" providerId="LiveId" clId="{B449DAF8-D16F-42EE-A4B0-6C0967EADD20}" dt="2024-09-19T17:14:19.867" v="671" actId="14100"/>
          <ac:picMkLst>
            <pc:docMk/>
            <pc:sldMk cId="2649869804" sldId="280"/>
            <ac:picMk id="10" creationId="{96BB4E51-4E74-B31E-0541-1395878DAD3C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15:06.665" v="672" actId="47"/>
        <pc:sldMkLst>
          <pc:docMk/>
          <pc:sldMk cId="1980346643" sldId="281"/>
        </pc:sldMkLst>
        <pc:spChg chg="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2" creationId="{47487806-41EC-2B7D-B720-952EF13700A1}"/>
          </ac:spMkLst>
        </pc:spChg>
        <pc:spChg chg="del">
          <ac:chgData name="Tanveer Rahman" userId="b9e812219a1db5d0" providerId="LiveId" clId="{B449DAF8-D16F-42EE-A4B0-6C0967EADD20}" dt="2024-09-14T14:13:00.635" v="257"/>
          <ac:spMkLst>
            <pc:docMk/>
            <pc:sldMk cId="1980346643" sldId="281"/>
            <ac:spMk id="3" creationId="{3E626D2B-5E96-3466-6AA2-E8791087186A}"/>
          </ac:spMkLst>
        </pc:spChg>
        <pc:spChg chg="add del mo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4" creationId="{03F964E0-E522-2261-AD97-1082F29C1C7D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0" creationId="{C4474318-9BA9-4C58-85CC-EAF141DDB165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2" creationId="{9F9F0D99-A2D7-4650-BA53-99550E8F6808}"/>
          </ac:spMkLst>
        </pc:spChg>
        <pc:spChg chg="add">
          <ac:chgData name="Tanveer Rahman" userId="b9e812219a1db5d0" providerId="LiveId" clId="{B449DAF8-D16F-42EE-A4B0-6C0967EADD20}" dt="2024-09-14T14:14:29.047" v="296" actId="26606"/>
          <ac:spMkLst>
            <pc:docMk/>
            <pc:sldMk cId="1980346643" sldId="281"/>
            <ac:spMk id="14" creationId="{9ADBC609-A264-4706-8FCD-C3B072E7CF0B}"/>
          </ac:spMkLst>
        </pc:spChg>
        <pc:graphicFrameChg chg="add mod">
          <ac:chgData name="Tanveer Rahman" userId="b9e812219a1db5d0" providerId="LiveId" clId="{B449DAF8-D16F-42EE-A4B0-6C0967EADD20}" dt="2024-09-14T14:38:20.885" v="301" actId="20577"/>
          <ac:graphicFrameMkLst>
            <pc:docMk/>
            <pc:sldMk cId="1980346643" sldId="281"/>
            <ac:graphicFrameMk id="6" creationId="{FA7E51B1-4E66-3EE9-DED1-2D153BDA6087}"/>
          </ac:graphicFrameMkLst>
        </pc:graphicFrameChg>
      </pc:sldChg>
      <pc:sldChg chg="addSp delSp modSp new mod">
        <pc:chgData name="Tanveer Rahman" userId="b9e812219a1db5d0" providerId="LiveId" clId="{B449DAF8-D16F-42EE-A4B0-6C0967EADD20}" dt="2024-09-19T17:17:55.067" v="698" actId="20577"/>
        <pc:sldMkLst>
          <pc:docMk/>
          <pc:sldMk cId="1635262452" sldId="282"/>
        </pc:sldMkLst>
        <pc:spChg chg="mod">
          <ac:chgData name="Tanveer Rahman" userId="b9e812219a1db5d0" providerId="LiveId" clId="{B449DAF8-D16F-42EE-A4B0-6C0967EADD20}" dt="2024-09-19T17:15:29.324" v="675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B449DAF8-D16F-42EE-A4B0-6C0967EADD20}" dt="2024-09-14T14:39:16.637" v="304" actId="22"/>
          <ac:spMkLst>
            <pc:docMk/>
            <pc:sldMk cId="1635262452" sldId="282"/>
            <ac:spMk id="3" creationId="{7FF0B589-52E1-659D-C27F-7BDD05E956BD}"/>
          </ac:spMkLst>
        </pc:spChg>
        <pc:spChg chg="add mod">
          <ac:chgData name="Tanveer Rahman" userId="b9e812219a1db5d0" providerId="LiveId" clId="{B449DAF8-D16F-42EE-A4B0-6C0967EADD20}" dt="2024-09-19T17:17:18.405" v="691"/>
          <ac:spMkLst>
            <pc:docMk/>
            <pc:sldMk cId="1635262452" sldId="282"/>
            <ac:spMk id="4" creationId="{43ED18E3-A783-3B86-D528-D37E6A1ADCE6}"/>
          </ac:spMkLst>
        </pc:spChg>
        <pc:spChg chg="add mod">
          <ac:chgData name="Tanveer Rahman" userId="b9e812219a1db5d0" providerId="LiveId" clId="{B449DAF8-D16F-42EE-A4B0-6C0967EADD20}" dt="2024-09-19T17:17:55.067" v="698" actId="20577"/>
          <ac:spMkLst>
            <pc:docMk/>
            <pc:sldMk cId="1635262452" sldId="282"/>
            <ac:spMk id="7" creationId="{AAC9D5EF-7A70-393B-1BBD-CB48BE608D09}"/>
          </ac:spMkLst>
        </pc:spChg>
        <pc:picChg chg="add del mod ord">
          <ac:chgData name="Tanveer Rahman" userId="b9e812219a1db5d0" providerId="LiveId" clId="{B449DAF8-D16F-42EE-A4B0-6C0967EADD20}" dt="2024-09-19T17:15:32.010" v="676" actId="478"/>
          <ac:picMkLst>
            <pc:docMk/>
            <pc:sldMk cId="1635262452" sldId="282"/>
            <ac:picMk id="5" creationId="{F8F13C3F-670A-83E9-3A37-42E75C360C95}"/>
          </ac:picMkLst>
        </pc:picChg>
        <pc:picChg chg="add mod">
          <ac:chgData name="Tanveer Rahman" userId="b9e812219a1db5d0" providerId="LiveId" clId="{B449DAF8-D16F-42EE-A4B0-6C0967EADD20}" dt="2024-09-19T17:17:40.938" v="695" actId="14100"/>
          <ac:picMkLst>
            <pc:docMk/>
            <pc:sldMk cId="1635262452" sldId="282"/>
            <ac:picMk id="8" creationId="{716C2D10-64CF-B327-4F43-7C4434261D49}"/>
          </ac:picMkLst>
        </pc:picChg>
      </pc:sldChg>
      <pc:sldChg chg="addSp delSp modSp new mod setBg">
        <pc:chgData name="Tanveer Rahman" userId="b9e812219a1db5d0" providerId="LiveId" clId="{B449DAF8-D16F-42EE-A4B0-6C0967EADD20}" dt="2024-09-19T17:24:19.945" v="721" actId="2711"/>
        <pc:sldMkLst>
          <pc:docMk/>
          <pc:sldMk cId="2824127553" sldId="283"/>
        </pc:sldMkLst>
        <pc:spChg chg="mod">
          <ac:chgData name="Tanveer Rahman" userId="b9e812219a1db5d0" providerId="LiveId" clId="{B449DAF8-D16F-42EE-A4B0-6C0967EADD20}" dt="2024-09-19T17:18:51.865" v="699"/>
          <ac:spMkLst>
            <pc:docMk/>
            <pc:sldMk cId="2824127553" sldId="283"/>
            <ac:spMk id="2" creationId="{5A1772BB-0BE5-81B9-6793-47C4B23C6EFD}"/>
          </ac:spMkLst>
        </pc:spChg>
        <pc:spChg chg="del mo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3" creationId="{B8378530-5857-A48F-4A85-48C242DA566D}"/>
          </ac:spMkLst>
        </pc:spChg>
        <pc:spChg chg="add">
          <ac:chgData name="Tanveer Rahman" userId="b9e812219a1db5d0" providerId="LiveId" clId="{B449DAF8-D16F-42EE-A4B0-6C0967EADD20}" dt="2024-09-14T14:41:55.735" v="325"/>
          <ac:spMkLst>
            <pc:docMk/>
            <pc:sldMk cId="2824127553" sldId="283"/>
            <ac:spMk id="4" creationId="{23D2F689-287A-8709-A1FD-8D3CD3577F3D}"/>
          </ac:spMkLst>
        </pc:spChg>
        <pc:spChg chg="add">
          <ac:chgData name="Tanveer Rahman" userId="b9e812219a1db5d0" providerId="LiveId" clId="{B449DAF8-D16F-42EE-A4B0-6C0967EADD20}" dt="2024-09-14T14:41:58.635" v="326"/>
          <ac:spMkLst>
            <pc:docMk/>
            <pc:sldMk cId="2824127553" sldId="283"/>
            <ac:spMk id="5" creationId="{AFA43F94-FF0B-220C-5395-56259CB3EDF1}"/>
          </ac:spMkLst>
        </pc:spChg>
        <pc:spChg chg="add">
          <ac:chgData name="Tanveer Rahman" userId="b9e812219a1db5d0" providerId="LiveId" clId="{B449DAF8-D16F-42EE-A4B0-6C0967EADD20}" dt="2024-09-14T14:42:09.548" v="327"/>
          <ac:spMkLst>
            <pc:docMk/>
            <pc:sldMk cId="2824127553" sldId="283"/>
            <ac:spMk id="6" creationId="{E373F392-FDB9-0F5C-3CC2-AB58D1DF6DF1}"/>
          </ac:spMkLst>
        </pc:spChg>
        <pc:spChg chg="add">
          <ac:chgData name="Tanveer Rahman" userId="b9e812219a1db5d0" providerId="LiveId" clId="{B449DAF8-D16F-42EE-A4B0-6C0967EADD20}" dt="2024-09-14T14:46:15.762" v="400" actId="26606"/>
          <ac:spMkLst>
            <pc:docMk/>
            <pc:sldMk cId="2824127553" sldId="283"/>
            <ac:spMk id="9" creationId="{BF7BC237-77DF-4DFB-94F7-DB493EDA1C7C}"/>
          </ac:spMkLst>
        </pc:spChg>
        <pc:graphicFrameChg chg="add mod modGraphic">
          <ac:chgData name="Tanveer Rahman" userId="b9e812219a1db5d0" providerId="LiveId" clId="{B449DAF8-D16F-42EE-A4B0-6C0967EADD20}" dt="2024-09-19T17:24:19.945" v="721" actId="2711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1190415266" sldId="284"/>
        </pc:sldMkLst>
        <pc:spChg chg="mod">
          <ac:chgData name="Tanveer Rahman" userId="b9e812219a1db5d0" providerId="LiveId" clId="{B449DAF8-D16F-42EE-A4B0-6C0967EADD20}" dt="2024-09-19T17:25:34.561" v="722"/>
          <ac:spMkLst>
            <pc:docMk/>
            <pc:sldMk cId="1190415266" sldId="284"/>
            <ac:spMk id="2" creationId="{4E9321C7-DD75-6446-BA33-E63AF93CBE79}"/>
          </ac:spMkLst>
        </pc:spChg>
        <pc:spChg chg="del">
          <ac:chgData name="Tanveer Rahman" userId="b9e812219a1db5d0" providerId="LiveId" clId="{B449DAF8-D16F-42EE-A4B0-6C0967EADD20}" dt="2024-09-14T14:47:23.527" v="407" actId="22"/>
          <ac:spMkLst>
            <pc:docMk/>
            <pc:sldMk cId="1190415266" sldId="284"/>
            <ac:spMk id="3" creationId="{23EE6021-7228-7A1B-3307-5CF52A39187E}"/>
          </ac:spMkLst>
        </pc:spChg>
        <pc:spChg chg="add mod">
          <ac:chgData name="Tanveer Rahman" userId="b9e812219a1db5d0" providerId="LiveId" clId="{B449DAF8-D16F-42EE-A4B0-6C0967EADD20}" dt="2024-09-19T17:30:10.308" v="783" actId="20577"/>
          <ac:spMkLst>
            <pc:docMk/>
            <pc:sldMk cId="1190415266" sldId="284"/>
            <ac:spMk id="4" creationId="{3286BB84-B95D-27D0-2AC3-7FCE139C9EE1}"/>
          </ac:spMkLst>
        </pc:spChg>
        <pc:spChg chg="add del mod">
          <ac:chgData name="Tanveer Rahman" userId="b9e812219a1db5d0" providerId="LiveId" clId="{B449DAF8-D16F-42EE-A4B0-6C0967EADD20}" dt="2024-09-19T17:26:22.892" v="726" actId="478"/>
          <ac:spMkLst>
            <pc:docMk/>
            <pc:sldMk cId="1190415266" sldId="284"/>
            <ac:spMk id="8" creationId="{5306B20A-4443-8C9D-A864-226405AE7743}"/>
          </ac:spMkLst>
        </pc:spChg>
        <pc:spChg chg="add del mod">
          <ac:chgData name="Tanveer Rahman" userId="b9e812219a1db5d0" providerId="LiveId" clId="{B449DAF8-D16F-42EE-A4B0-6C0967EADD20}" dt="2024-09-19T17:26:25.298" v="727" actId="478"/>
          <ac:spMkLst>
            <pc:docMk/>
            <pc:sldMk cId="1190415266" sldId="284"/>
            <ac:spMk id="13" creationId="{7FF1F36B-41F1-B4C4-B9FA-CB7B2335F4C1}"/>
          </ac:spMkLst>
        </pc:spChg>
        <pc:picChg chg="add del mod ord">
          <ac:chgData name="Tanveer Rahman" userId="b9e812219a1db5d0" providerId="LiveId" clId="{B449DAF8-D16F-42EE-A4B0-6C0967EADD20}" dt="2024-09-19T17:26:04.968" v="723" actId="478"/>
          <ac:picMkLst>
            <pc:docMk/>
            <pc:sldMk cId="1190415266" sldId="284"/>
            <ac:picMk id="5" creationId="{052E05BC-DFC3-B942-84D8-448826382E2A}"/>
          </ac:picMkLst>
        </pc:picChg>
        <pc:picChg chg="add mod">
          <ac:chgData name="Tanveer Rahman" userId="b9e812219a1db5d0" providerId="LiveId" clId="{B449DAF8-D16F-42EE-A4B0-6C0967EADD20}" dt="2024-09-19T17:30:29.261" v="786" actId="1076"/>
          <ac:picMkLst>
            <pc:docMk/>
            <pc:sldMk cId="1190415266" sldId="284"/>
            <ac:picMk id="7" creationId="{3E7FB312-5FCA-8C03-416D-59F196E5F055}"/>
          </ac:picMkLst>
        </pc:picChg>
        <pc:picChg chg="add del mod">
          <ac:chgData name="Tanveer Rahman" userId="b9e812219a1db5d0" providerId="LiveId" clId="{B449DAF8-D16F-42EE-A4B0-6C0967EADD20}" dt="2024-09-14T14:51:07.794" v="423" actId="478"/>
          <ac:picMkLst>
            <pc:docMk/>
            <pc:sldMk cId="1190415266" sldId="284"/>
            <ac:picMk id="7" creationId="{7DF31358-5739-C351-87E6-8C78AFA3DD8F}"/>
          </ac:picMkLst>
        </pc:picChg>
        <pc:picChg chg="add mod">
          <ac:chgData name="Tanveer Rahman" userId="b9e812219a1db5d0" providerId="LiveId" clId="{B449DAF8-D16F-42EE-A4B0-6C0967EADD20}" dt="2024-09-19T17:33:32.045" v="790" actId="14100"/>
          <ac:picMkLst>
            <pc:docMk/>
            <pc:sldMk cId="1190415266" sldId="284"/>
            <ac:picMk id="10" creationId="{3B39E221-4551-4B4A-D1E4-E2A1FB580A54}"/>
          </ac:picMkLst>
        </pc:picChg>
        <pc:picChg chg="add del mod">
          <ac:chgData name="Tanveer Rahman" userId="b9e812219a1db5d0" providerId="LiveId" clId="{B449DAF8-D16F-42EE-A4B0-6C0967EADD20}" dt="2024-09-14T14:51:26.967" v="429" actId="478"/>
          <ac:picMkLst>
            <pc:docMk/>
            <pc:sldMk cId="1190415266" sldId="284"/>
            <ac:picMk id="10" creationId="{B8B861E6-C57F-EFEB-9EB2-377B95216B53}"/>
          </ac:picMkLst>
        </pc:picChg>
        <pc:picChg chg="add del mod">
          <ac:chgData name="Tanveer Rahman" userId="b9e812219a1db5d0" providerId="LiveId" clId="{B449DAF8-D16F-42EE-A4B0-6C0967EADD20}" dt="2024-09-19T17:26:11.198" v="724" actId="478"/>
          <ac:picMkLst>
            <pc:docMk/>
            <pc:sldMk cId="1190415266" sldId="284"/>
            <ac:picMk id="12" creationId="{D2929E04-AD78-E7A8-9FCB-E5B3FA7BBF04}"/>
          </ac:picMkLst>
        </pc:picChg>
      </pc:sldChg>
      <pc:sldChg chg="addSp delSp modSp new del mod setBg">
        <pc:chgData name="Tanveer Rahman" userId="b9e812219a1db5d0" providerId="LiveId" clId="{B449DAF8-D16F-42EE-A4B0-6C0967EADD20}" dt="2024-09-19T17:34:32.871" v="791" actId="47"/>
        <pc:sldMkLst>
          <pc:docMk/>
          <pc:sldMk cId="1441142565" sldId="285"/>
        </pc:sldMkLst>
        <pc:spChg chg="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2" creationId="{46EEBF34-B8BB-84AB-E8F8-A1E5D67073B7}"/>
          </ac:spMkLst>
        </pc:spChg>
        <pc:spChg chg="del">
          <ac:chgData name="Tanveer Rahman" userId="b9e812219a1db5d0" providerId="LiveId" clId="{B449DAF8-D16F-42EE-A4B0-6C0967EADD20}" dt="2024-09-14T14:53:24.241" v="441"/>
          <ac:spMkLst>
            <pc:docMk/>
            <pc:sldMk cId="1441142565" sldId="285"/>
            <ac:spMk id="3" creationId="{A0B1EE92-4AC0-3199-AC99-FB832CA8D211}"/>
          </ac:spMkLst>
        </pc:spChg>
        <pc:spChg chg="add del mo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4" creationId="{74A0ED81-E7BF-35B5-D28D-58FE5154B2DC}"/>
          </ac:spMkLst>
        </pc:spChg>
        <pc:spChg chg="add del">
          <ac:chgData name="Tanveer Rahman" userId="b9e812219a1db5d0" providerId="LiveId" clId="{B449DAF8-D16F-42EE-A4B0-6C0967EADD20}" dt="2024-09-14T14:53:41.158" v="443" actId="26606"/>
          <ac:spMkLst>
            <pc:docMk/>
            <pc:sldMk cId="1441142565" sldId="285"/>
            <ac:spMk id="10" creationId="{AD30EFE3-9611-4841-9BC3-E51D7A359650}"/>
          </ac:spMkLst>
        </pc:spChg>
        <pc:spChg chg="add del">
          <ac:chgData name="Tanveer Rahman" userId="b9e812219a1db5d0" providerId="LiveId" clId="{B449DAF8-D16F-42EE-A4B0-6C0967EADD20}" dt="2024-09-14T14:53:43.415" v="445" actId="26606"/>
          <ac:spMkLst>
            <pc:docMk/>
            <pc:sldMk cId="1441142565" sldId="285"/>
            <ac:spMk id="12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3:44.791" v="447" actId="26606"/>
          <ac:spMkLst>
            <pc:docMk/>
            <pc:sldMk cId="1441142565" sldId="285"/>
            <ac:spMk id="15" creationId="{BF7BC237-77DF-4DFB-94F7-DB493EDA1C7C}"/>
          </ac:spMkLst>
        </pc:spChg>
        <pc:spChg chg="add">
          <ac:chgData name="Tanveer Rahman" userId="b9e812219a1db5d0" providerId="LiveId" clId="{B449DAF8-D16F-42EE-A4B0-6C0967EADD20}" dt="2024-09-14T14:53:44.807" v="448" actId="26606"/>
          <ac:spMkLst>
            <pc:docMk/>
            <pc:sldMk cId="1441142565" sldId="285"/>
            <ac:spMk id="18" creationId="{AD30EFE3-9611-4841-9BC3-E51D7A359650}"/>
          </ac:spMkLst>
        </pc:spChg>
        <pc:graphicFrameChg chg="add del">
          <ac:chgData name="Tanveer Rahman" userId="b9e812219a1db5d0" providerId="LiveId" clId="{B449DAF8-D16F-42EE-A4B0-6C0967EADD20}" dt="2024-09-14T14:53:41.158" v="443" actId="26606"/>
          <ac:graphicFrameMkLst>
            <pc:docMk/>
            <pc:sldMk cId="1441142565" sldId="285"/>
            <ac:graphicFrameMk id="6" creationId="{E37E56C4-CF10-72DB-737A-C785B723C3CA}"/>
          </ac:graphicFrameMkLst>
        </pc:graphicFrameChg>
        <pc:graphicFrameChg chg="add del">
          <ac:chgData name="Tanveer Rahman" userId="b9e812219a1db5d0" providerId="LiveId" clId="{B449DAF8-D16F-42EE-A4B0-6C0967EADD20}" dt="2024-09-14T14:53:43.415" v="445" actId="26606"/>
          <ac:graphicFrameMkLst>
            <pc:docMk/>
            <pc:sldMk cId="1441142565" sldId="285"/>
            <ac:graphicFrameMk id="13" creationId="{24388292-1149-E25B-2A40-D63D789E6667}"/>
          </ac:graphicFrameMkLst>
        </pc:graphicFrameChg>
        <pc:graphicFrameChg chg="add del">
          <ac:chgData name="Tanveer Rahman" userId="b9e812219a1db5d0" providerId="LiveId" clId="{B449DAF8-D16F-42EE-A4B0-6C0967EADD20}" dt="2024-09-14T14:53:44.791" v="447" actId="26606"/>
          <ac:graphicFrameMkLst>
            <pc:docMk/>
            <pc:sldMk cId="1441142565" sldId="285"/>
            <ac:graphicFrameMk id="16" creationId="{9B670118-34F5-D6E8-8A34-336FE422C3D5}"/>
          </ac:graphicFrameMkLst>
        </pc:graphicFrameChg>
        <pc:graphicFrameChg chg="add mod modGraphic">
          <ac:chgData name="Tanveer Rahman" userId="b9e812219a1db5d0" providerId="LiveId" clId="{B449DAF8-D16F-42EE-A4B0-6C0967EADD20}" dt="2024-09-14T14:54:44.662" v="452" actId="207"/>
          <ac:graphicFrameMkLst>
            <pc:docMk/>
            <pc:sldMk cId="1441142565" sldId="285"/>
            <ac:graphicFrameMk id="19" creationId="{E37E56C4-CF10-72DB-737A-C785B723C3CA}"/>
          </ac:graphicFrameMkLst>
        </pc:graphicFrameChg>
      </pc:sldChg>
      <pc:sldChg chg="addSp delSp modSp new mod ord">
        <pc:chgData name="Tanveer Rahman" userId="b9e812219a1db5d0" providerId="LiveId" clId="{B449DAF8-D16F-42EE-A4B0-6C0967EADD20}" dt="2024-09-19T17:42:21.364" v="886"/>
        <pc:sldMkLst>
          <pc:docMk/>
          <pc:sldMk cId="2711411429" sldId="286"/>
        </pc:sldMkLst>
        <pc:spChg chg="mod">
          <ac:chgData name="Tanveer Rahman" userId="b9e812219a1db5d0" providerId="LiveId" clId="{B449DAF8-D16F-42EE-A4B0-6C0967EADD20}" dt="2024-09-19T17:34:54.971" v="801" actId="20577"/>
          <ac:spMkLst>
            <pc:docMk/>
            <pc:sldMk cId="2711411429" sldId="286"/>
            <ac:spMk id="2" creationId="{2465671B-8942-1684-7A67-5FC106BC48A9}"/>
          </ac:spMkLst>
        </pc:spChg>
        <pc:spChg chg="del">
          <ac:chgData name="Tanveer Rahman" userId="b9e812219a1db5d0" providerId="LiveId" clId="{B449DAF8-D16F-42EE-A4B0-6C0967EADD20}" dt="2024-09-14T14:55:35.833" v="466" actId="22"/>
          <ac:spMkLst>
            <pc:docMk/>
            <pc:sldMk cId="2711411429" sldId="286"/>
            <ac:spMk id="3" creationId="{A71482F4-2BBA-22FC-0D8F-840B8B3F7528}"/>
          </ac:spMkLst>
        </pc:spChg>
        <pc:spChg chg="add del mod">
          <ac:chgData name="Tanveer Rahman" userId="b9e812219a1db5d0" providerId="LiveId" clId="{B449DAF8-D16F-42EE-A4B0-6C0967EADD20}" dt="2024-09-19T17:36:15.241" v="826"/>
          <ac:spMkLst>
            <pc:docMk/>
            <pc:sldMk cId="2711411429" sldId="286"/>
            <ac:spMk id="4" creationId="{DA57DBAF-F5AF-9CBB-C146-09E831AFCE55}"/>
          </ac:spMkLst>
        </pc:spChg>
        <pc:spChg chg="add">
          <ac:chgData name="Tanveer Rahman" userId="b9e812219a1db5d0" providerId="LiveId" clId="{B449DAF8-D16F-42EE-A4B0-6C0967EADD20}" dt="2024-09-19T17:35:51.976" v="813"/>
          <ac:spMkLst>
            <pc:docMk/>
            <pc:sldMk cId="2711411429" sldId="286"/>
            <ac:spMk id="6" creationId="{F8965CB4-D549-F563-8B34-D62C6E017141}"/>
          </ac:spMkLst>
        </pc:spChg>
        <pc:spChg chg="add del mod">
          <ac:chgData name="Tanveer Rahman" userId="b9e812219a1db5d0" providerId="LiveId" clId="{B449DAF8-D16F-42EE-A4B0-6C0967EADD20}" dt="2024-09-19T17:37:05.376" v="831" actId="478"/>
          <ac:spMkLst>
            <pc:docMk/>
            <pc:sldMk cId="2711411429" sldId="286"/>
            <ac:spMk id="7" creationId="{438C1980-7AE1-6B4D-DCBE-4FAD44879A8A}"/>
          </ac:spMkLst>
        </pc:spChg>
        <pc:spChg chg="add">
          <ac:chgData name="Tanveer Rahman" userId="b9e812219a1db5d0" providerId="LiveId" clId="{B449DAF8-D16F-42EE-A4B0-6C0967EADD20}" dt="2024-09-19T17:35:58.789" v="816"/>
          <ac:spMkLst>
            <pc:docMk/>
            <pc:sldMk cId="2711411429" sldId="286"/>
            <ac:spMk id="8" creationId="{F5A77E60-AE75-F0A3-055E-B2C0079D7A5B}"/>
          </ac:spMkLst>
        </pc:spChg>
        <pc:spChg chg="add">
          <ac:chgData name="Tanveer Rahman" userId="b9e812219a1db5d0" providerId="LiveId" clId="{B449DAF8-D16F-42EE-A4B0-6C0967EADD20}" dt="2024-09-19T17:36:05.546" v="817"/>
          <ac:spMkLst>
            <pc:docMk/>
            <pc:sldMk cId="2711411429" sldId="286"/>
            <ac:spMk id="9" creationId="{5FB5172F-2F4A-DD72-26F3-C5F59FF65E2D}"/>
          </ac:spMkLst>
        </pc:spChg>
        <pc:spChg chg="add mod">
          <ac:chgData name="Tanveer Rahman" userId="b9e812219a1db5d0" providerId="LiveId" clId="{B449DAF8-D16F-42EE-A4B0-6C0967EADD20}" dt="2024-09-19T17:38:11.264" v="842" actId="20577"/>
          <ac:spMkLst>
            <pc:docMk/>
            <pc:sldMk cId="2711411429" sldId="286"/>
            <ac:spMk id="10" creationId="{764A2550-00CA-8F7D-8841-7EAA7B2B7213}"/>
          </ac:spMkLst>
        </pc:spChg>
        <pc:picChg chg="add del mod ord">
          <ac:chgData name="Tanveer Rahman" userId="b9e812219a1db5d0" providerId="LiveId" clId="{B449DAF8-D16F-42EE-A4B0-6C0967EADD20}" dt="2024-09-19T17:34:58.487" v="802" actId="478"/>
          <ac:picMkLst>
            <pc:docMk/>
            <pc:sldMk cId="2711411429" sldId="286"/>
            <ac:picMk id="5" creationId="{FED99E31-D4AF-4B41-568B-AE65DA1CC72D}"/>
          </ac:picMkLst>
        </pc:picChg>
      </pc:sldChg>
      <pc:sldChg chg="addSp delSp modSp new mod ord setBg">
        <pc:chgData name="Tanveer Rahman" userId="b9e812219a1db5d0" providerId="LiveId" clId="{B449DAF8-D16F-42EE-A4B0-6C0967EADD20}" dt="2024-09-19T17:42:21.364" v="886"/>
        <pc:sldMkLst>
          <pc:docMk/>
          <pc:sldMk cId="1159926968" sldId="287"/>
        </pc:sldMkLst>
        <pc:spChg chg="mod">
          <ac:chgData name="Tanveer Rahman" userId="b9e812219a1db5d0" providerId="LiveId" clId="{B449DAF8-D16F-42EE-A4B0-6C0967EADD20}" dt="2024-09-19T17:39:56.320" v="871" actId="1076"/>
          <ac:spMkLst>
            <pc:docMk/>
            <pc:sldMk cId="1159926968" sldId="287"/>
            <ac:spMk id="2" creationId="{1637915B-9CFB-025C-58BE-A60CAA29071B}"/>
          </ac:spMkLst>
        </pc:spChg>
        <pc:spChg chg="del">
          <ac:chgData name="Tanveer Rahman" userId="b9e812219a1db5d0" providerId="LiveId" clId="{B449DAF8-D16F-42EE-A4B0-6C0967EADD20}" dt="2024-09-14T14:58:02.452" v="486"/>
          <ac:spMkLst>
            <pc:docMk/>
            <pc:sldMk cId="1159926968" sldId="287"/>
            <ac:spMk id="3" creationId="{40E3C9C9-51C1-AACE-6BF0-A7921C7AC3D4}"/>
          </ac:spMkLst>
        </pc:spChg>
        <pc:spChg chg="add del mo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4" creationId="{1CD8F5CE-DB7E-AA97-205C-C8676AB8A443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9" creationId="{6795E2AC-53C4-48AB-A681-BAF4A9F98CB9}"/>
          </ac:spMkLst>
        </pc:spChg>
        <pc:spChg chg="add">
          <ac:chgData name="Tanveer Rahman" userId="b9e812219a1db5d0" providerId="LiveId" clId="{B449DAF8-D16F-42EE-A4B0-6C0967EADD20}" dt="2024-09-14T14:59:03.214" v="495" actId="26606"/>
          <ac:spMkLst>
            <pc:docMk/>
            <pc:sldMk cId="1159926968" sldId="287"/>
            <ac:spMk id="10" creationId="{BF7BC237-77DF-4DFB-94F7-DB493EDA1C7C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1" creationId="{881A9CD8-5D8E-48DD-B6AE-196C15A2167F}"/>
          </ac:spMkLst>
        </pc:spChg>
        <pc:spChg chg="add del">
          <ac:chgData name="Tanveer Rahman" userId="b9e812219a1db5d0" providerId="LiveId" clId="{B449DAF8-D16F-42EE-A4B0-6C0967EADD20}" dt="2024-09-14T14:58:24.937" v="488" actId="26606"/>
          <ac:spMkLst>
            <pc:docMk/>
            <pc:sldMk cId="1159926968" sldId="287"/>
            <ac:spMk id="13" creationId="{4D4029AB-A2F8-4F5D-BC7C-A0F1F66599B9}"/>
          </ac:spMkLst>
        </pc:spChg>
        <pc:graphicFrameChg chg="add mod">
          <ac:chgData name="Tanveer Rahman" userId="b9e812219a1db5d0" providerId="LiveId" clId="{B449DAF8-D16F-42EE-A4B0-6C0967EADD20}" dt="2024-09-19T17:39:55.326" v="870" actId="113"/>
          <ac:graphicFrameMkLst>
            <pc:docMk/>
            <pc:sldMk cId="1159926968" sldId="287"/>
            <ac:graphicFrameMk id="6" creationId="{8F404857-84A6-65D7-1B01-B48D5D02A5C2}"/>
          </ac:graphicFrameMkLst>
        </pc:graphicFrameChg>
      </pc:sldChg>
      <pc:sldChg chg="new del">
        <pc:chgData name="Tanveer Rahman" userId="b9e812219a1db5d0" providerId="LiveId" clId="{B449DAF8-D16F-42EE-A4B0-6C0967EADD20}" dt="2024-09-14T14:57:53.018" v="477" actId="680"/>
        <pc:sldMkLst>
          <pc:docMk/>
          <pc:sldMk cId="3661490043" sldId="287"/>
        </pc:sldMkLst>
      </pc:sldChg>
    </pc:docChg>
  </pc:docChgLst>
  <pc:docChgLst>
    <pc:chgData name="Tanveer Rahman" userId="b9e812219a1db5d0" providerId="LiveId" clId="{9655C8D1-C5BA-4ECE-A970-6BB4D195B8AB}"/>
    <pc:docChg chg="undo redo custSel addSld delSld modSld sldOrd modSection">
      <pc:chgData name="Tanveer Rahman" userId="b9e812219a1db5d0" providerId="LiveId" clId="{9655C8D1-C5BA-4ECE-A970-6BB4D195B8AB}" dt="2024-09-21T15:04:24.225" v="1129" actId="20577"/>
      <pc:docMkLst>
        <pc:docMk/>
      </pc:docMkLst>
      <pc:sldChg chg="modSp mod modAnim">
        <pc:chgData name="Tanveer Rahman" userId="b9e812219a1db5d0" providerId="LiveId" clId="{9655C8D1-C5BA-4ECE-A970-6BB4D195B8AB}" dt="2024-09-21T15:04:24.225" v="1129" actId="20577"/>
        <pc:sldMkLst>
          <pc:docMk/>
          <pc:sldMk cId="3508605874" sldId="256"/>
        </pc:sldMkLst>
        <pc:spChg chg="mod">
          <ac:chgData name="Tanveer Rahman" userId="b9e812219a1db5d0" providerId="LiveId" clId="{9655C8D1-C5BA-4ECE-A970-6BB4D195B8AB}" dt="2024-09-21T08:17:16.095" v="55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9655C8D1-C5BA-4ECE-A970-6BB4D195B8AB}" dt="2024-09-21T08:17:31.649" v="61" actId="27636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9655C8D1-C5BA-4ECE-A970-6BB4D195B8AB}" dt="2024-09-21T15:04:24.225" v="1129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9655C8D1-C5BA-4ECE-A970-6BB4D195B8AB}" dt="2024-09-21T08:23:02.290" v="276" actId="20577"/>
        <pc:sldMkLst>
          <pc:docMk/>
          <pc:sldMk cId="1661767384" sldId="279"/>
        </pc:sldMkLst>
        <pc:spChg chg="mod">
          <ac:chgData name="Tanveer Rahman" userId="b9e812219a1db5d0" providerId="LiveId" clId="{9655C8D1-C5BA-4ECE-A970-6BB4D195B8AB}" dt="2024-09-21T08:20:00.165" v="134" actId="20577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9655C8D1-C5BA-4ECE-A970-6BB4D195B8AB}" dt="2024-09-21T08:23:02.290" v="276" actId="20577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modSp mod">
        <pc:chgData name="Tanveer Rahman" userId="b9e812219a1db5d0" providerId="LiveId" clId="{9655C8D1-C5BA-4ECE-A970-6BB4D195B8AB}" dt="2024-09-21T08:55:27.435" v="632" actId="20577"/>
        <pc:sldMkLst>
          <pc:docMk/>
          <pc:sldMk cId="1635262452" sldId="282"/>
        </pc:sldMkLst>
        <pc:spChg chg="mod">
          <ac:chgData name="Tanveer Rahman" userId="b9e812219a1db5d0" providerId="LiveId" clId="{9655C8D1-C5BA-4ECE-A970-6BB4D195B8AB}" dt="2024-09-21T08:48:14.862" v="485" actId="20577"/>
          <ac:spMkLst>
            <pc:docMk/>
            <pc:sldMk cId="1635262452" sldId="282"/>
            <ac:spMk id="2" creationId="{EEA58B01-CC73-C3DE-8BE2-6822913D6449}"/>
          </ac:spMkLst>
        </pc:spChg>
        <pc:spChg chg="mod">
          <ac:chgData name="Tanveer Rahman" userId="b9e812219a1db5d0" providerId="LiveId" clId="{9655C8D1-C5BA-4ECE-A970-6BB4D195B8AB}" dt="2024-09-21T08:55:27.435" v="632" actId="20577"/>
          <ac:spMkLst>
            <pc:docMk/>
            <pc:sldMk cId="1635262452" sldId="282"/>
            <ac:spMk id="7" creationId="{AAC9D5EF-7A70-393B-1BBD-CB48BE608D09}"/>
          </ac:spMkLst>
        </pc:spChg>
      </pc:sldChg>
      <pc:sldChg chg="del">
        <pc:chgData name="Tanveer Rahman" userId="b9e812219a1db5d0" providerId="LiveId" clId="{9655C8D1-C5BA-4ECE-A970-6BB4D195B8AB}" dt="2024-09-21T08:19:14.758" v="86" actId="47"/>
        <pc:sldMkLst>
          <pc:docMk/>
          <pc:sldMk cId="2711411429" sldId="286"/>
        </pc:sldMkLst>
      </pc:sldChg>
      <pc:sldChg chg="del">
        <pc:chgData name="Tanveer Rahman" userId="b9e812219a1db5d0" providerId="LiveId" clId="{9655C8D1-C5BA-4ECE-A970-6BB4D195B8AB}" dt="2024-09-21T08:19:14.232" v="85" actId="47"/>
        <pc:sldMkLst>
          <pc:docMk/>
          <pc:sldMk cId="2622895799" sldId="288"/>
        </pc:sldMkLst>
      </pc:sldChg>
      <pc:sldChg chg="del">
        <pc:chgData name="Tanveer Rahman" userId="b9e812219a1db5d0" providerId="LiveId" clId="{9655C8D1-C5BA-4ECE-A970-6BB4D195B8AB}" dt="2024-09-21T08:19:15.470" v="87" actId="47"/>
        <pc:sldMkLst>
          <pc:docMk/>
          <pc:sldMk cId="3461950675" sldId="289"/>
        </pc:sldMkLst>
      </pc:sldChg>
      <pc:sldChg chg="del">
        <pc:chgData name="Tanveer Rahman" userId="b9e812219a1db5d0" providerId="LiveId" clId="{9655C8D1-C5BA-4ECE-A970-6BB4D195B8AB}" dt="2024-09-21T08:19:15.706" v="88" actId="47"/>
        <pc:sldMkLst>
          <pc:docMk/>
          <pc:sldMk cId="3805431316" sldId="290"/>
        </pc:sldMkLst>
      </pc:sldChg>
      <pc:sldChg chg="del">
        <pc:chgData name="Tanveer Rahman" userId="b9e812219a1db5d0" providerId="LiveId" clId="{9655C8D1-C5BA-4ECE-A970-6BB4D195B8AB}" dt="2024-09-21T08:19:15.885" v="89" actId="47"/>
        <pc:sldMkLst>
          <pc:docMk/>
          <pc:sldMk cId="3232377008" sldId="291"/>
        </pc:sldMkLst>
      </pc:sldChg>
      <pc:sldChg chg="del">
        <pc:chgData name="Tanveer Rahman" userId="b9e812219a1db5d0" providerId="LiveId" clId="{9655C8D1-C5BA-4ECE-A970-6BB4D195B8AB}" dt="2024-09-21T08:19:16.738" v="91" actId="47"/>
        <pc:sldMkLst>
          <pc:docMk/>
          <pc:sldMk cId="738376830" sldId="292"/>
        </pc:sldMkLst>
      </pc:sldChg>
      <pc:sldChg chg="del">
        <pc:chgData name="Tanveer Rahman" userId="b9e812219a1db5d0" providerId="LiveId" clId="{9655C8D1-C5BA-4ECE-A970-6BB4D195B8AB}" dt="2024-09-21T08:19:16.061" v="90" actId="47"/>
        <pc:sldMkLst>
          <pc:docMk/>
          <pc:sldMk cId="3051086967" sldId="294"/>
        </pc:sldMkLst>
      </pc:sldChg>
      <pc:sldChg chg="del">
        <pc:chgData name="Tanveer Rahman" userId="b9e812219a1db5d0" providerId="LiveId" clId="{9655C8D1-C5BA-4ECE-A970-6BB4D195B8AB}" dt="2024-09-21T08:19:17.663" v="93" actId="47"/>
        <pc:sldMkLst>
          <pc:docMk/>
          <pc:sldMk cId="2383588863" sldId="295"/>
        </pc:sldMkLst>
      </pc:sldChg>
      <pc:sldChg chg="del">
        <pc:chgData name="Tanveer Rahman" userId="b9e812219a1db5d0" providerId="LiveId" clId="{9655C8D1-C5BA-4ECE-A970-6BB4D195B8AB}" dt="2024-09-21T08:19:17.192" v="92" actId="47"/>
        <pc:sldMkLst>
          <pc:docMk/>
          <pc:sldMk cId="2065918430" sldId="297"/>
        </pc:sldMkLst>
      </pc:sldChg>
      <pc:sldChg chg="del">
        <pc:chgData name="Tanveer Rahman" userId="b9e812219a1db5d0" providerId="LiveId" clId="{9655C8D1-C5BA-4ECE-A970-6BB4D195B8AB}" dt="2024-09-21T09:37:57.386" v="907" actId="47"/>
        <pc:sldMkLst>
          <pc:docMk/>
          <pc:sldMk cId="3056543191" sldId="298"/>
        </pc:sldMkLst>
      </pc:sldChg>
      <pc:sldChg chg="addSp delSp modSp new mod setBg">
        <pc:chgData name="Tanveer Rahman" userId="b9e812219a1db5d0" providerId="LiveId" clId="{9655C8D1-C5BA-4ECE-A970-6BB4D195B8AB}" dt="2024-09-21T08:18:51.527" v="84" actId="20577"/>
        <pc:sldMkLst>
          <pc:docMk/>
          <pc:sldMk cId="4018513048" sldId="299"/>
        </pc:sldMkLst>
        <pc:spChg chg="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2" creationId="{6596EC65-E7B5-40ED-9C6D-F2BC3FB19372}"/>
          </ac:spMkLst>
        </pc:spChg>
        <pc:spChg chg="del">
          <ac:chgData name="Tanveer Rahman" userId="b9e812219a1db5d0" providerId="LiveId" clId="{9655C8D1-C5BA-4ECE-A970-6BB4D195B8AB}" dt="2024-09-21T08:17:58.032" v="64"/>
          <ac:spMkLst>
            <pc:docMk/>
            <pc:sldMk cId="4018513048" sldId="299"/>
            <ac:spMk id="3" creationId="{7BDE03C0-6D77-0F95-A8B3-F18AA407B0C4}"/>
          </ac:spMkLst>
        </pc:spChg>
        <pc:spChg chg="add del mo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4" creationId="{A1D81596-D1C4-49CD-A061-9F109D839532}"/>
          </ac:spMkLst>
        </pc:spChg>
        <pc:spChg chg="add">
          <ac:chgData name="Tanveer Rahman" userId="b9e812219a1db5d0" providerId="LiveId" clId="{9655C8D1-C5BA-4ECE-A970-6BB4D195B8AB}" dt="2024-09-21T08:18:29.481" v="65" actId="26606"/>
          <ac:spMkLst>
            <pc:docMk/>
            <pc:sldMk cId="4018513048" sldId="299"/>
            <ac:spMk id="10" creationId="{AD30EFE3-9611-4841-9BC3-E51D7A359650}"/>
          </ac:spMkLst>
        </pc:spChg>
        <pc:graphicFrameChg chg="add mod">
          <ac:chgData name="Tanveer Rahman" userId="b9e812219a1db5d0" providerId="LiveId" clId="{9655C8D1-C5BA-4ECE-A970-6BB4D195B8AB}" dt="2024-09-21T08:18:51.527" v="84" actId="20577"/>
          <ac:graphicFrameMkLst>
            <pc:docMk/>
            <pc:sldMk cId="4018513048" sldId="299"/>
            <ac:graphicFrameMk id="6" creationId="{D1F7F4CE-895B-7B00-B492-DAB674644C83}"/>
          </ac:graphicFrameMkLst>
        </pc:graphicFrameChg>
      </pc:sldChg>
      <pc:sldChg chg="modSp new del mod">
        <pc:chgData name="Tanveer Rahman" userId="b9e812219a1db5d0" providerId="LiveId" clId="{9655C8D1-C5BA-4ECE-A970-6BB4D195B8AB}" dt="2024-09-21T08:26:06.305" v="282" actId="2696"/>
        <pc:sldMkLst>
          <pc:docMk/>
          <pc:sldMk cId="2063069834" sldId="300"/>
        </pc:sldMkLst>
        <pc:spChg chg="mod">
          <ac:chgData name="Tanveer Rahman" userId="b9e812219a1db5d0" providerId="LiveId" clId="{9655C8D1-C5BA-4ECE-A970-6BB4D195B8AB}" dt="2024-09-21T08:26:00.289" v="281"/>
          <ac:spMkLst>
            <pc:docMk/>
            <pc:sldMk cId="2063069834" sldId="300"/>
            <ac:spMk id="2" creationId="{3411AFC7-5522-9936-2D41-E3E82C02A726}"/>
          </ac:spMkLst>
        </pc:spChg>
        <pc:spChg chg="mod">
          <ac:chgData name="Tanveer Rahman" userId="b9e812219a1db5d0" providerId="LiveId" clId="{9655C8D1-C5BA-4ECE-A970-6BB4D195B8AB}" dt="2024-09-21T08:25:58.203" v="280"/>
          <ac:spMkLst>
            <pc:docMk/>
            <pc:sldMk cId="2063069834" sldId="300"/>
            <ac:spMk id="3" creationId="{6CD77DA7-5319-0036-C6E8-F20C05175655}"/>
          </ac:spMkLst>
        </pc:spChg>
      </pc:sldChg>
      <pc:sldChg chg="modSp add mod">
        <pc:chgData name="Tanveer Rahman" userId="b9e812219a1db5d0" providerId="LiveId" clId="{9655C8D1-C5BA-4ECE-A970-6BB4D195B8AB}" dt="2024-09-21T08:37:06.264" v="403" actId="113"/>
        <pc:sldMkLst>
          <pc:docMk/>
          <pc:sldMk cId="2338296894" sldId="300"/>
        </pc:sldMkLst>
        <pc:spChg chg="mod">
          <ac:chgData name="Tanveer Rahman" userId="b9e812219a1db5d0" providerId="LiveId" clId="{9655C8D1-C5BA-4ECE-A970-6BB4D195B8AB}" dt="2024-09-21T08:26:20.805" v="284"/>
          <ac:spMkLst>
            <pc:docMk/>
            <pc:sldMk cId="2338296894" sldId="300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37:06.264" v="403" actId="113"/>
          <ac:graphicFrameMkLst>
            <pc:docMk/>
            <pc:sldMk cId="2338296894" sldId="300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10.213" v="405" actId="680"/>
        <pc:sldMkLst>
          <pc:docMk/>
          <pc:sldMk cId="2370540158" sldId="301"/>
        </pc:sldMkLst>
      </pc:sldChg>
      <pc:sldChg chg="modSp add mod">
        <pc:chgData name="Tanveer Rahman" userId="b9e812219a1db5d0" providerId="LiveId" clId="{9655C8D1-C5BA-4ECE-A970-6BB4D195B8AB}" dt="2024-09-21T08:46:08.776" v="476"/>
        <pc:sldMkLst>
          <pc:docMk/>
          <pc:sldMk cId="3373664822" sldId="301"/>
        </pc:sldMkLst>
        <pc:spChg chg="mod">
          <ac:chgData name="Tanveer Rahman" userId="b9e812219a1db5d0" providerId="LiveId" clId="{9655C8D1-C5BA-4ECE-A970-6BB4D195B8AB}" dt="2024-09-21T08:38:33.033" v="409"/>
          <ac:spMkLst>
            <pc:docMk/>
            <pc:sldMk cId="3373664822" sldId="301"/>
            <ac:spMk id="2" creationId="{62A5887E-E171-FF0E-943B-587A4EC7D85D}"/>
          </ac:spMkLst>
        </pc:spChg>
        <pc:graphicFrameChg chg="mod modGraphic">
          <ac:chgData name="Tanveer Rahman" userId="b9e812219a1db5d0" providerId="LiveId" clId="{9655C8D1-C5BA-4ECE-A970-6BB4D195B8AB}" dt="2024-09-21T08:46:08.776" v="476"/>
          <ac:graphicFrameMkLst>
            <pc:docMk/>
            <pc:sldMk cId="3373664822" sldId="301"/>
            <ac:graphicFrameMk id="43" creationId="{21CE6505-C517-965E-405F-CB576DB3A8FB}"/>
          </ac:graphicFrameMkLst>
        </pc:graphicFrameChg>
      </pc:sldChg>
      <pc:sldChg chg="new del">
        <pc:chgData name="Tanveer Rahman" userId="b9e812219a1db5d0" providerId="LiveId" clId="{9655C8D1-C5BA-4ECE-A970-6BB4D195B8AB}" dt="2024-09-21T08:38:25.949" v="407" actId="680"/>
        <pc:sldMkLst>
          <pc:docMk/>
          <pc:sldMk cId="4098671068" sldId="301"/>
        </pc:sldMkLst>
      </pc:sldChg>
      <pc:sldChg chg="addSp modSp new mod">
        <pc:chgData name="Tanveer Rahman" userId="b9e812219a1db5d0" providerId="LiveId" clId="{9655C8D1-C5BA-4ECE-A970-6BB4D195B8AB}" dt="2024-09-21T09:00:09.641" v="682" actId="20577"/>
        <pc:sldMkLst>
          <pc:docMk/>
          <pc:sldMk cId="3129355429" sldId="302"/>
        </pc:sldMkLst>
        <pc:spChg chg="mod">
          <ac:chgData name="Tanveer Rahman" userId="b9e812219a1db5d0" providerId="LiveId" clId="{9655C8D1-C5BA-4ECE-A970-6BB4D195B8AB}" dt="2024-09-21T08:57:16.763" v="639" actId="20577"/>
          <ac:spMkLst>
            <pc:docMk/>
            <pc:sldMk cId="3129355429" sldId="302"/>
            <ac:spMk id="2" creationId="{0F7AB698-1A12-783B-EEB4-1ABE13D3BAD7}"/>
          </ac:spMkLst>
        </pc:spChg>
        <pc:spChg chg="mod">
          <ac:chgData name="Tanveer Rahman" userId="b9e812219a1db5d0" providerId="LiveId" clId="{9655C8D1-C5BA-4ECE-A970-6BB4D195B8AB}" dt="2024-09-21T09:00:09.641" v="682" actId="20577"/>
          <ac:spMkLst>
            <pc:docMk/>
            <pc:sldMk cId="3129355429" sldId="302"/>
            <ac:spMk id="3" creationId="{CCE091B9-5C83-AB1E-CE8A-D68DA91092DD}"/>
          </ac:spMkLst>
        </pc:spChg>
        <pc:spChg chg="add">
          <ac:chgData name="Tanveer Rahman" userId="b9e812219a1db5d0" providerId="LiveId" clId="{9655C8D1-C5BA-4ECE-A970-6BB4D195B8AB}" dt="2024-09-21T08:58:22.014" v="661"/>
          <ac:spMkLst>
            <pc:docMk/>
            <pc:sldMk cId="3129355429" sldId="302"/>
            <ac:spMk id="4" creationId="{4783C138-4463-816A-D4BC-57FD7F2B524A}"/>
          </ac:spMkLst>
        </pc:spChg>
      </pc:sldChg>
      <pc:sldChg chg="addSp delSp modSp new mod setBg">
        <pc:chgData name="Tanveer Rahman" userId="b9e812219a1db5d0" providerId="LiveId" clId="{9655C8D1-C5BA-4ECE-A970-6BB4D195B8AB}" dt="2024-09-21T09:09:17.905" v="717" actId="113"/>
        <pc:sldMkLst>
          <pc:docMk/>
          <pc:sldMk cId="3505707627" sldId="303"/>
        </pc:sldMkLst>
        <pc:spChg chg="mod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" creationId="{8960C86F-2F7E-BFB0-D816-81ED23F98830}"/>
          </ac:spMkLst>
        </pc:spChg>
        <pc:spChg chg="add del mod">
          <ac:chgData name="Tanveer Rahman" userId="b9e812219a1db5d0" providerId="LiveId" clId="{9655C8D1-C5BA-4ECE-A970-6BB4D195B8AB}" dt="2024-09-21T09:02:01.002" v="692" actId="26606"/>
          <ac:spMkLst>
            <pc:docMk/>
            <pc:sldMk cId="3505707627" sldId="303"/>
            <ac:spMk id="3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1:53.914" v="687" actId="26606"/>
          <ac:spMkLst>
            <pc:docMk/>
            <pc:sldMk cId="3505707627" sldId="303"/>
            <ac:spMk id="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0" creationId="{E2A96188-384C-4341-9EEB-967A9341CD86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1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2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1:56.059" v="689" actId="26606"/>
          <ac:spMkLst>
            <pc:docMk/>
            <pc:sldMk cId="3505707627" sldId="303"/>
            <ac:spMk id="13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6" creationId="{280331C3-DDF5-48A9-8947-D71EAAFFAB0E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7" creationId="{B3192D50-894E-AAF7-DABA-D1889296474C}"/>
          </ac:spMkLst>
        </pc:spChg>
        <pc:spChg chg="add del">
          <ac:chgData name="Tanveer Rahman" userId="b9e812219a1db5d0" providerId="LiveId" clId="{9655C8D1-C5BA-4ECE-A970-6BB4D195B8AB}" dt="2024-09-21T09:02:00.993" v="691" actId="26606"/>
          <ac:spMkLst>
            <pc:docMk/>
            <pc:sldMk cId="3505707627" sldId="303"/>
            <ac:spMk id="18" creationId="{C535A640-1948-4AFD-A0B7-19AFDA955322}"/>
          </ac:spMkLst>
        </pc:spChg>
        <pc:spChg chg="add del">
          <ac:chgData name="Tanveer Rahman" userId="b9e812219a1db5d0" providerId="LiveId" clId="{9655C8D1-C5BA-4ECE-A970-6BB4D195B8AB}" dt="2024-09-21T09:02:35.246" v="694" actId="26606"/>
          <ac:spMkLst>
            <pc:docMk/>
            <pc:sldMk cId="3505707627" sldId="303"/>
            <ac:spMk id="2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1.694" v="696" actId="26606"/>
          <ac:spMkLst>
            <pc:docMk/>
            <pc:sldMk cId="3505707627" sldId="303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29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02:44.906" v="698" actId="26606"/>
          <ac:spMkLst>
            <pc:docMk/>
            <pc:sldMk cId="3505707627" sldId="303"/>
            <ac:spMk id="31" creationId="{9F9F0D99-A2D7-4650-BA53-99550E8F6808}"/>
          </ac:spMkLst>
        </pc:spChg>
        <pc:graphicFrameChg chg="add del">
          <ac:chgData name="Tanveer Rahman" userId="b9e812219a1db5d0" providerId="LiveId" clId="{9655C8D1-C5BA-4ECE-A970-6BB4D195B8AB}" dt="2024-09-21T09:01:53.914" v="687" actId="26606"/>
          <ac:graphicFrameMkLst>
            <pc:docMk/>
            <pc:sldMk cId="3505707627" sldId="303"/>
            <ac:graphicFrameMk id="5" creationId="{9958F82A-7F4F-4600-A049-320B5D52CCD9}"/>
          </ac:graphicFrameMkLst>
        </pc:graphicFrameChg>
        <pc:graphicFrameChg chg="add del">
          <ac:chgData name="Tanveer Rahman" userId="b9e812219a1db5d0" providerId="LiveId" clId="{9655C8D1-C5BA-4ECE-A970-6BB4D195B8AB}" dt="2024-09-21T09:01:56.059" v="689" actId="26606"/>
          <ac:graphicFrameMkLst>
            <pc:docMk/>
            <pc:sldMk cId="3505707627" sldId="303"/>
            <ac:graphicFrameMk id="14" creationId="{FC58C28B-9D0A-DE3D-C29B-EBCFDDB59812}"/>
          </ac:graphicFrameMkLst>
        </pc:graphicFrameChg>
        <pc:graphicFrameChg chg="add mod modGraphic">
          <ac:chgData name="Tanveer Rahman" userId="b9e812219a1db5d0" providerId="LiveId" clId="{9655C8D1-C5BA-4ECE-A970-6BB4D195B8AB}" dt="2024-09-21T09:09:17.905" v="717" actId="113"/>
          <ac:graphicFrameMkLst>
            <pc:docMk/>
            <pc:sldMk cId="3505707627" sldId="303"/>
            <ac:graphicFrameMk id="20" creationId="{B4A64249-EFE0-CDD3-D790-AE98C23B9D90}"/>
          </ac:graphicFrameMkLst>
        </pc:graphicFrameChg>
        <pc:picChg chg="add mod">
          <ac:chgData name="Tanveer Rahman" userId="b9e812219a1db5d0" providerId="LiveId" clId="{9655C8D1-C5BA-4ECE-A970-6BB4D195B8AB}" dt="2024-09-21T09:08:20.187" v="712" actId="931"/>
          <ac:picMkLst>
            <pc:docMk/>
            <pc:sldMk cId="3505707627" sldId="303"/>
            <ac:picMk id="6" creationId="{84177193-8543-2DCE-5A00-E32C13384ADF}"/>
          </ac:picMkLst>
        </pc:picChg>
        <pc:picChg chg="add del">
          <ac:chgData name="Tanveer Rahman" userId="b9e812219a1db5d0" providerId="LiveId" clId="{9655C8D1-C5BA-4ECE-A970-6BB4D195B8AB}" dt="2024-09-21T09:02:00.993" v="691" actId="26606"/>
          <ac:picMkLst>
            <pc:docMk/>
            <pc:sldMk cId="3505707627" sldId="303"/>
            <ac:picMk id="7" creationId="{D7C321C6-8FF2-D29D-E716-24EB968B8607}"/>
          </ac:picMkLst>
        </pc:picChg>
      </pc:sldChg>
      <pc:sldChg chg="addSp delSp modSp new mod setBg">
        <pc:chgData name="Tanveer Rahman" userId="b9e812219a1db5d0" providerId="LiveId" clId="{9655C8D1-C5BA-4ECE-A970-6BB4D195B8AB}" dt="2024-09-21T09:22:50.815" v="799" actId="12269"/>
        <pc:sldMkLst>
          <pc:docMk/>
          <pc:sldMk cId="235978342" sldId="304"/>
        </pc:sldMkLst>
        <pc:spChg chg="mo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2" creationId="{49058C40-D8EF-C6A2-3552-E6E59CFB3C59}"/>
          </ac:spMkLst>
        </pc:spChg>
        <pc:spChg chg="add del">
          <ac:chgData name="Tanveer Rahman" userId="b9e812219a1db5d0" providerId="LiveId" clId="{9655C8D1-C5BA-4ECE-A970-6BB4D195B8AB}" dt="2024-09-21T09:10:17.665" v="722"/>
          <ac:spMkLst>
            <pc:docMk/>
            <pc:sldMk cId="235978342" sldId="304"/>
            <ac:spMk id="3" creationId="{D9D9DF97-4D2A-3E06-01B7-13E81614E60D}"/>
          </ac:spMkLst>
        </pc:spChg>
        <pc:spChg chg="add del mod">
          <ac:chgData name="Tanveer Rahman" userId="b9e812219a1db5d0" providerId="LiveId" clId="{9655C8D1-C5BA-4ECE-A970-6BB4D195B8AB}" dt="2024-09-21T09:11:01.693" v="736" actId="26606"/>
          <ac:spMkLst>
            <pc:docMk/>
            <pc:sldMk cId="235978342" sldId="304"/>
            <ac:spMk id="4" creationId="{33BC4EF1-1ADA-5043-FB97-9B72FD4106ED}"/>
          </ac:spMkLst>
        </pc:spChg>
        <pc:spChg chg="add del">
          <ac:chgData name="Tanveer Rahman" userId="b9e812219a1db5d0" providerId="LiveId" clId="{9655C8D1-C5BA-4ECE-A970-6BB4D195B8AB}" dt="2024-09-21T09:10:46.096" v="729" actId="26606"/>
          <ac:spMkLst>
            <pc:docMk/>
            <pc:sldMk cId="235978342" sldId="304"/>
            <ac:spMk id="10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0:51.602" v="731" actId="26606"/>
          <ac:spMkLst>
            <pc:docMk/>
            <pc:sldMk cId="235978342" sldId="304"/>
            <ac:spMk id="12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4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0:57.316" v="733" actId="26606"/>
          <ac:spMkLst>
            <pc:docMk/>
            <pc:sldMk cId="235978342" sldId="304"/>
            <ac:spMk id="15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1:01.667" v="735" actId="26606"/>
          <ac:spMkLst>
            <pc:docMk/>
            <pc:sldMk cId="235978342" sldId="304"/>
            <ac:spMk id="1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5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0.634" v="746" actId="26606"/>
          <ac:spMkLst>
            <pc:docMk/>
            <pc:sldMk cId="235978342" sldId="304"/>
            <ac:spMk id="26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4:35.609" v="738" actId="26606"/>
          <ac:spMkLst>
            <pc:docMk/>
            <pc:sldMk cId="235978342" sldId="304"/>
            <ac:spMk id="27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2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29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0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4:39.622" v="740" actId="26606"/>
          <ac:spMkLst>
            <pc:docMk/>
            <pc:sldMk cId="235978342" sldId="304"/>
            <ac:spMk id="31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2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4:58.698" v="748" actId="26606"/>
          <ac:spMkLst>
            <pc:docMk/>
            <pc:sldMk cId="235978342" sldId="304"/>
            <ac:spMk id="33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5" creationId="{8A999995-1D1C-4F39-90BB-6C6361589FF6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6" creationId="{4170CBFC-D57B-44BB-A5FB-03860A53FFFA}"/>
          </ac:spMkLst>
        </pc:spChg>
        <pc:spChg chg="add del">
          <ac:chgData name="Tanveer Rahman" userId="b9e812219a1db5d0" providerId="LiveId" clId="{9655C8D1-C5BA-4ECE-A970-6BB4D195B8AB}" dt="2024-09-21T09:15:07.499" v="750" actId="26606"/>
          <ac:spMkLst>
            <pc:docMk/>
            <pc:sldMk cId="235978342" sldId="304"/>
            <ac:spMk id="37" creationId="{59B8D541-F0F1-448D-B481-76E8390D3633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39" creationId="{6795E2AC-53C4-48AB-A681-BAF4A9F98CB9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0" creationId="{5A016028-7ACB-48E8-9930-4666F8D47F66}"/>
          </ac:spMkLst>
        </pc:spChg>
        <pc:spChg chg="add del">
          <ac:chgData name="Tanveer Rahman" userId="b9e812219a1db5d0" providerId="LiveId" clId="{9655C8D1-C5BA-4ECE-A970-6BB4D195B8AB}" dt="2024-09-21T09:15:14.950" v="752" actId="26606"/>
          <ac:spMkLst>
            <pc:docMk/>
            <pc:sldMk cId="235978342" sldId="304"/>
            <ac:spMk id="41" creationId="{78A227CC-CFCF-494C-BFDB-192532C829D3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3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4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15:16.483" v="754" actId="26606"/>
          <ac:spMkLst>
            <pc:docMk/>
            <pc:sldMk cId="235978342" sldId="304"/>
            <ac:spMk id="4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5:17.297" v="756" actId="26606"/>
          <ac:spMkLst>
            <pc:docMk/>
            <pc:sldMk cId="235978342" sldId="304"/>
            <ac:spMk id="47" creationId="{AD30EFE3-9611-4841-9BC3-E51D7A359650}"/>
          </ac:spMkLst>
        </pc:spChg>
        <pc:spChg chg="add del">
          <ac:chgData name="Tanveer Rahman" userId="b9e812219a1db5d0" providerId="LiveId" clId="{9655C8D1-C5BA-4ECE-A970-6BB4D195B8AB}" dt="2024-09-21T09:16:17.110" v="764" actId="26606"/>
          <ac:spMkLst>
            <pc:docMk/>
            <pc:sldMk cId="235978342" sldId="304"/>
            <ac:spMk id="49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6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15:34.370" v="759" actId="26606"/>
          <ac:spMkLst>
            <pc:docMk/>
            <pc:sldMk cId="235978342" sldId="304"/>
            <ac:spMk id="58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0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1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5:49.483" v="761" actId="26606"/>
          <ac:spMkLst>
            <pc:docMk/>
            <pc:sldMk cId="235978342" sldId="304"/>
            <ac:spMk id="62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4" creationId="{49733A00-04EA-4626-9D7E-3B1B14FEB9D0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5" creationId="{686780C9-61BF-4B89-9FCC-3392EB520AFE}"/>
          </ac:spMkLst>
        </pc:spChg>
        <pc:spChg chg="add del">
          <ac:chgData name="Tanveer Rahman" userId="b9e812219a1db5d0" providerId="LiveId" clId="{9655C8D1-C5BA-4ECE-A970-6BB4D195B8AB}" dt="2024-09-21T09:16:59.055" v="770" actId="26606"/>
          <ac:spMkLst>
            <pc:docMk/>
            <pc:sldMk cId="235978342" sldId="304"/>
            <ac:spMk id="66" creationId="{3C1F71BA-0B15-478B-9EC1-484E4584F5D2}"/>
          </ac:spMkLst>
        </pc:spChg>
        <pc:spChg chg="add del">
          <ac:chgData name="Tanveer Rahman" userId="b9e812219a1db5d0" providerId="LiveId" clId="{9655C8D1-C5BA-4ECE-A970-6BB4D195B8AB}" dt="2024-09-21T09:16:58.952" v="769" actId="26606"/>
          <ac:spMkLst>
            <pc:docMk/>
            <pc:sldMk cId="235978342" sldId="304"/>
            <ac:spMk id="7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3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4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75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0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2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17:25.349" v="772" actId="26606"/>
          <ac:spMkLst>
            <pc:docMk/>
            <pc:sldMk cId="235978342" sldId="304"/>
            <ac:spMk id="84" creationId="{5F408001-0904-4508-B1EC-DE5E735F8EBA}"/>
          </ac:spMkLst>
        </pc:spChg>
        <pc:spChg chg="add">
          <ac:chgData name="Tanveer Rahman" userId="b9e812219a1db5d0" providerId="LiveId" clId="{9655C8D1-C5BA-4ECE-A970-6BB4D195B8AB}" dt="2024-09-21T09:17:25.384" v="773" actId="26606"/>
          <ac:spMkLst>
            <pc:docMk/>
            <pc:sldMk cId="235978342" sldId="304"/>
            <ac:spMk id="86" creationId="{AD30EFE3-9611-4841-9BC3-E51D7A359650}"/>
          </ac:spMkLst>
        </pc:spChg>
        <pc:graphicFrameChg chg="add del">
          <ac:chgData name="Tanveer Rahman" userId="b9e812219a1db5d0" providerId="LiveId" clId="{9655C8D1-C5BA-4ECE-A970-6BB4D195B8AB}" dt="2024-09-21T09:10:46.096" v="729" actId="26606"/>
          <ac:graphicFrameMkLst>
            <pc:docMk/>
            <pc:sldMk cId="235978342" sldId="304"/>
            <ac:graphicFrameMk id="6" creationId="{507B92BF-39C5-35E6-8572-82CC2AB5BA94}"/>
          </ac:graphicFrameMkLst>
        </pc:graphicFrameChg>
        <pc:graphicFrameChg chg="add del">
          <ac:chgData name="Tanveer Rahman" userId="b9e812219a1db5d0" providerId="LiveId" clId="{9655C8D1-C5BA-4ECE-A970-6BB4D195B8AB}" dt="2024-09-21T09:10:51.602" v="731" actId="26606"/>
          <ac:graphicFrameMkLst>
            <pc:docMk/>
            <pc:sldMk cId="235978342" sldId="304"/>
            <ac:graphicFrameMk id="13" creationId="{C05D16D0-36A0-103B-4A13-619D861EA0A1}"/>
          </ac:graphicFrameMkLst>
        </pc:graphicFrameChg>
        <pc:graphicFrameChg chg="add del">
          <ac:chgData name="Tanveer Rahman" userId="b9e812219a1db5d0" providerId="LiveId" clId="{9655C8D1-C5BA-4ECE-A970-6BB4D195B8AB}" dt="2024-09-21T09:10:57.316" v="733" actId="26606"/>
          <ac:graphicFrameMkLst>
            <pc:docMk/>
            <pc:sldMk cId="235978342" sldId="304"/>
            <ac:graphicFrameMk id="16" creationId="{7E3DAC3C-4399-2686-637B-4D3DD8A8D696}"/>
          </ac:graphicFrameMkLst>
        </pc:graphicFrameChg>
        <pc:graphicFrameChg chg="add del">
          <ac:chgData name="Tanveer Rahman" userId="b9e812219a1db5d0" providerId="LiveId" clId="{9655C8D1-C5BA-4ECE-A970-6BB4D195B8AB}" dt="2024-09-21T09:11:01.667" v="735" actId="26606"/>
          <ac:graphicFrameMkLst>
            <pc:docMk/>
            <pc:sldMk cId="235978342" sldId="304"/>
            <ac:graphicFrameMk id="20" creationId="{E903A8D5-B171-C120-2517-4F6F9E60D057}"/>
          </ac:graphicFrameMkLst>
        </pc:graphicFrameChg>
        <pc:graphicFrameChg chg="add mod modGraphic">
          <ac:chgData name="Tanveer Rahman" userId="b9e812219a1db5d0" providerId="LiveId" clId="{9655C8D1-C5BA-4ECE-A970-6BB4D195B8AB}" dt="2024-09-21T09:22:50.815" v="799" actId="12269"/>
          <ac:graphicFrameMkLst>
            <pc:docMk/>
            <pc:sldMk cId="235978342" sldId="304"/>
            <ac:graphicFrameMk id="22" creationId="{2D12377F-E656-457F-CB37-C13FFBE3CB90}"/>
          </ac:graphicFrameMkLst>
        </pc:graphicFrameChg>
      </pc:sldChg>
      <pc:sldChg chg="addSp delSp modSp new mod">
        <pc:chgData name="Tanveer Rahman" userId="b9e812219a1db5d0" providerId="LiveId" clId="{9655C8D1-C5BA-4ECE-A970-6BB4D195B8AB}" dt="2024-09-21T09:27:01.825" v="805" actId="26606"/>
        <pc:sldMkLst>
          <pc:docMk/>
          <pc:sldMk cId="104509562" sldId="305"/>
        </pc:sldMkLst>
        <pc:spChg chg="mod">
          <ac:chgData name="Tanveer Rahman" userId="b9e812219a1db5d0" providerId="LiveId" clId="{9655C8D1-C5BA-4ECE-A970-6BB4D195B8AB}" dt="2024-09-21T09:26:43.043" v="801"/>
          <ac:spMkLst>
            <pc:docMk/>
            <pc:sldMk cId="104509562" sldId="305"/>
            <ac:spMk id="2" creationId="{6B0E4B90-2B52-00FB-6BE8-8CB8926F5FC6}"/>
          </ac:spMkLst>
        </pc:spChg>
        <pc:spChg chg="del">
          <ac:chgData name="Tanveer Rahman" userId="b9e812219a1db5d0" providerId="LiveId" clId="{9655C8D1-C5BA-4ECE-A970-6BB4D195B8AB}" dt="2024-09-21T09:26:51.013" v="802"/>
          <ac:spMkLst>
            <pc:docMk/>
            <pc:sldMk cId="104509562" sldId="305"/>
            <ac:spMk id="3" creationId="{0EB3E086-679F-D75F-FFBE-BDEAD6551630}"/>
          </ac:spMkLst>
        </pc:spChg>
        <pc:spChg chg="add del mod">
          <ac:chgData name="Tanveer Rahman" userId="b9e812219a1db5d0" providerId="LiveId" clId="{9655C8D1-C5BA-4ECE-A970-6BB4D195B8AB}" dt="2024-09-21T09:27:01.825" v="805" actId="26606"/>
          <ac:spMkLst>
            <pc:docMk/>
            <pc:sldMk cId="104509562" sldId="305"/>
            <ac:spMk id="4" creationId="{4FFD0CDD-D48A-6FB1-C057-550942FE65C0}"/>
          </ac:spMkLst>
        </pc:spChg>
        <pc:graphicFrameChg chg="add del">
          <ac:chgData name="Tanveer Rahman" userId="b9e812219a1db5d0" providerId="LiveId" clId="{9655C8D1-C5BA-4ECE-A970-6BB4D195B8AB}" dt="2024-09-21T09:27:01.806" v="804" actId="26606"/>
          <ac:graphicFrameMkLst>
            <pc:docMk/>
            <pc:sldMk cId="104509562" sldId="305"/>
            <ac:graphicFrameMk id="6" creationId="{8E036203-BB86-AD15-2BAD-AFB2E4056F24}"/>
          </ac:graphicFrameMkLst>
        </pc:graphicFrameChg>
        <pc:graphicFrameChg chg="add">
          <ac:chgData name="Tanveer Rahman" userId="b9e812219a1db5d0" providerId="LiveId" clId="{9655C8D1-C5BA-4ECE-A970-6BB4D195B8AB}" dt="2024-09-21T09:27:01.825" v="805" actId="26606"/>
          <ac:graphicFrameMkLst>
            <pc:docMk/>
            <pc:sldMk cId="104509562" sldId="305"/>
            <ac:graphicFrameMk id="8" creationId="{6C359AE0-4D87-ED96-8E2F-386CF5183B8D}"/>
          </ac:graphicFrameMkLst>
        </pc:graphicFrameChg>
      </pc:sldChg>
      <pc:sldChg chg="addSp modSp new mod">
        <pc:chgData name="Tanveer Rahman" userId="b9e812219a1db5d0" providerId="LiveId" clId="{9655C8D1-C5BA-4ECE-A970-6BB4D195B8AB}" dt="2024-09-21T09:36:48.246" v="905" actId="14100"/>
        <pc:sldMkLst>
          <pc:docMk/>
          <pc:sldMk cId="1840386387" sldId="306"/>
        </pc:sldMkLst>
        <pc:spChg chg="mod">
          <ac:chgData name="Tanveer Rahman" userId="b9e812219a1db5d0" providerId="LiveId" clId="{9655C8D1-C5BA-4ECE-A970-6BB4D195B8AB}" dt="2024-09-21T09:27:44.308" v="812" actId="20577"/>
          <ac:spMkLst>
            <pc:docMk/>
            <pc:sldMk cId="1840386387" sldId="306"/>
            <ac:spMk id="2" creationId="{DB66DD81-4AA6-7D28-2224-EB7215E6F3CE}"/>
          </ac:spMkLst>
        </pc:spChg>
        <pc:spChg chg="mod">
          <ac:chgData name="Tanveer Rahman" userId="b9e812219a1db5d0" providerId="LiveId" clId="{9655C8D1-C5BA-4ECE-A970-6BB4D195B8AB}" dt="2024-09-21T09:36:41.845" v="903" actId="20577"/>
          <ac:spMkLst>
            <pc:docMk/>
            <pc:sldMk cId="1840386387" sldId="306"/>
            <ac:spMk id="3" creationId="{CDB5FC77-94F8-DB5A-A284-4615770942E1}"/>
          </ac:spMkLst>
        </pc:spChg>
        <pc:spChg chg="add">
          <ac:chgData name="Tanveer Rahman" userId="b9e812219a1db5d0" providerId="LiveId" clId="{9655C8D1-C5BA-4ECE-A970-6BB4D195B8AB}" dt="2024-09-21T09:28:48.548" v="819"/>
          <ac:spMkLst>
            <pc:docMk/>
            <pc:sldMk cId="1840386387" sldId="306"/>
            <ac:spMk id="4" creationId="{BF84408C-BB5F-2185-3C02-29B0B3EFAAA0}"/>
          </ac:spMkLst>
        </pc:spChg>
        <pc:picChg chg="add mod">
          <ac:chgData name="Tanveer Rahman" userId="b9e812219a1db5d0" providerId="LiveId" clId="{9655C8D1-C5BA-4ECE-A970-6BB4D195B8AB}" dt="2024-09-21T09:36:48.246" v="905" actId="14100"/>
          <ac:picMkLst>
            <pc:docMk/>
            <pc:sldMk cId="1840386387" sldId="306"/>
            <ac:picMk id="5" creationId="{BEF725CA-2ECB-9B87-7973-3306B660BC1A}"/>
          </ac:picMkLst>
        </pc:picChg>
      </pc:sldChg>
      <pc:sldChg chg="addSp delSp modSp new del mod">
        <pc:chgData name="Tanveer Rahman" userId="b9e812219a1db5d0" providerId="LiveId" clId="{9655C8D1-C5BA-4ECE-A970-6BB4D195B8AB}" dt="2024-09-21T09:36:59.789" v="906" actId="2696"/>
        <pc:sldMkLst>
          <pc:docMk/>
          <pc:sldMk cId="1440761686" sldId="307"/>
        </pc:sldMkLst>
        <pc:spChg chg="mod">
          <ac:chgData name="Tanveer Rahman" userId="b9e812219a1db5d0" providerId="LiveId" clId="{9655C8D1-C5BA-4ECE-A970-6BB4D195B8AB}" dt="2024-09-21T09:34:37.563" v="867" actId="20577"/>
          <ac:spMkLst>
            <pc:docMk/>
            <pc:sldMk cId="1440761686" sldId="307"/>
            <ac:spMk id="2" creationId="{63AE1EDC-23C3-6610-7DA0-EE14DED8F6F4}"/>
          </ac:spMkLst>
        </pc:spChg>
        <pc:spChg chg="del mod">
          <ac:chgData name="Tanveer Rahman" userId="b9e812219a1db5d0" providerId="LiveId" clId="{9655C8D1-C5BA-4ECE-A970-6BB4D195B8AB}" dt="2024-09-21T09:35:49.140" v="878" actId="22"/>
          <ac:spMkLst>
            <pc:docMk/>
            <pc:sldMk cId="1440761686" sldId="307"/>
            <ac:spMk id="3" creationId="{9A31D5D9-D823-7D75-B2D5-E808A64572A0}"/>
          </ac:spMkLst>
        </pc:spChg>
        <pc:picChg chg="add mod ord">
          <ac:chgData name="Tanveer Rahman" userId="b9e812219a1db5d0" providerId="LiveId" clId="{9655C8D1-C5BA-4ECE-A970-6BB4D195B8AB}" dt="2024-09-21T09:35:53.496" v="879" actId="1076"/>
          <ac:picMkLst>
            <pc:docMk/>
            <pc:sldMk cId="1440761686" sldId="307"/>
            <ac:picMk id="5" creationId="{F7BBB13D-90BE-10A5-7162-8FF97FF3B1B9}"/>
          </ac:picMkLst>
        </pc:picChg>
      </pc:sldChg>
      <pc:sldChg chg="addSp delSp modSp new mod ord setBg">
        <pc:chgData name="Tanveer Rahman" userId="b9e812219a1db5d0" providerId="LiveId" clId="{9655C8D1-C5BA-4ECE-A970-6BB4D195B8AB}" dt="2024-09-21T09:44:47.118" v="972"/>
        <pc:sldMkLst>
          <pc:docMk/>
          <pc:sldMk cId="1605137676" sldId="307"/>
        </pc:sldMkLst>
        <pc:spChg chg="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2" creationId="{0B76F196-5B47-F7F0-2CDD-029D663BFB69}"/>
          </ac:spMkLst>
        </pc:spChg>
        <pc:spChg chg="del">
          <ac:chgData name="Tanveer Rahman" userId="b9e812219a1db5d0" providerId="LiveId" clId="{9655C8D1-C5BA-4ECE-A970-6BB4D195B8AB}" dt="2024-09-21T09:38:08.633" v="918"/>
          <ac:spMkLst>
            <pc:docMk/>
            <pc:sldMk cId="1605137676" sldId="307"/>
            <ac:spMk id="3" creationId="{B2EC677B-CFB9-BA76-4D41-D55955000857}"/>
          </ac:spMkLst>
        </pc:spChg>
        <pc:spChg chg="add del mo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4" creationId="{1DCCA096-2B6F-E9DE-9301-A7981054DBFB}"/>
          </ac:spMkLst>
        </pc:spChg>
        <pc:spChg chg="add">
          <ac:chgData name="Tanveer Rahman" userId="b9e812219a1db5d0" providerId="LiveId" clId="{9655C8D1-C5BA-4ECE-A970-6BB4D195B8AB}" dt="2024-09-21T09:44:27.076" v="970" actId="26606"/>
          <ac:spMkLst>
            <pc:docMk/>
            <pc:sldMk cId="1605137676" sldId="307"/>
            <ac:spMk id="10" creationId="{BF7BC237-77DF-4DFB-94F7-DB493EDA1C7C}"/>
          </ac:spMkLst>
        </pc:spChg>
        <pc:graphicFrameChg chg="add">
          <ac:chgData name="Tanveer Rahman" userId="b9e812219a1db5d0" providerId="LiveId" clId="{9655C8D1-C5BA-4ECE-A970-6BB4D195B8AB}" dt="2024-09-21T09:44:27.076" v="970" actId="26606"/>
          <ac:graphicFrameMkLst>
            <pc:docMk/>
            <pc:sldMk cId="1605137676" sldId="307"/>
            <ac:graphicFrameMk id="6" creationId="{2FF83D74-94E4-BF3C-3610-813F4475EA58}"/>
          </ac:graphicFrameMkLst>
        </pc:graphicFrameChg>
      </pc:sldChg>
      <pc:sldChg chg="addSp delSp modSp new mod setBg">
        <pc:chgData name="Tanveer Rahman" userId="b9e812219a1db5d0" providerId="LiveId" clId="{9655C8D1-C5BA-4ECE-A970-6BB4D195B8AB}" dt="2024-09-21T09:52:58.297" v="1120" actId="26606"/>
        <pc:sldMkLst>
          <pc:docMk/>
          <pc:sldMk cId="3345224351" sldId="308"/>
        </pc:sldMkLst>
        <pc:spChg chg="mod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" creationId="{037E12C2-8BED-E84A-4BAD-5347B6ACE86F}"/>
          </ac:spMkLst>
        </pc:spChg>
        <pc:spChg chg="del mod">
          <ac:chgData name="Tanveer Rahman" userId="b9e812219a1db5d0" providerId="LiveId" clId="{9655C8D1-C5BA-4ECE-A970-6BB4D195B8AB}" dt="2024-09-21T09:48:11.213" v="1000"/>
          <ac:spMkLst>
            <pc:docMk/>
            <pc:sldMk cId="3345224351" sldId="308"/>
            <ac:spMk id="3" creationId="{785786DD-04B5-4CAB-A55F-3E01D9938709}"/>
          </ac:spMkLst>
        </pc:spChg>
        <pc:spChg chg="add del mod">
          <ac:chgData name="Tanveer Rahman" userId="b9e812219a1db5d0" providerId="LiveId" clId="{9655C8D1-C5BA-4ECE-A970-6BB4D195B8AB}" dt="2024-09-21T09:52:24.180" v="1108" actId="26606"/>
          <ac:spMkLst>
            <pc:docMk/>
            <pc:sldMk cId="3345224351" sldId="308"/>
            <ac:spMk id="4" creationId="{048077B0-C5C3-A1D0-3658-9DB54BE96018}"/>
          </ac:spMkLst>
        </pc:spChg>
        <pc:spChg chg="add">
          <ac:chgData name="Tanveer Rahman" userId="b9e812219a1db5d0" providerId="LiveId" clId="{9655C8D1-C5BA-4ECE-A970-6BB4D195B8AB}" dt="2024-09-21T09:51:10.539" v="1094"/>
          <ac:spMkLst>
            <pc:docMk/>
            <pc:sldMk cId="3345224351" sldId="308"/>
            <ac:spMk id="5" creationId="{45C415DA-A541-B171-261E-9889FD53CFC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7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01.739" v="1103" actId="26606"/>
          <ac:spMkLst>
            <pc:docMk/>
            <pc:sldMk cId="3345224351" sldId="308"/>
            <ac:spMk id="10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11" creationId="{BF7BC237-77DF-4DFB-94F7-DB493EDA1C7C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2" creationId="{35871F2E-3032-48BF-98ED-67B87BFB02D1}"/>
          </ac:spMkLst>
        </pc:spChg>
        <pc:spChg chg="add del">
          <ac:chgData name="Tanveer Rahman" userId="b9e812219a1db5d0" providerId="LiveId" clId="{9655C8D1-C5BA-4ECE-A970-6BB4D195B8AB}" dt="2024-09-21T09:52:05.589" v="1105" actId="26606"/>
          <ac:spMkLst>
            <pc:docMk/>
            <pc:sldMk cId="3345224351" sldId="308"/>
            <ac:spMk id="14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18" creationId="{78E898BD-E486-4B36-BE62-17938B5D2DA4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0" creationId="{B6FB7394-C898-4857-BD32-4D131839D8DC}"/>
          </ac:spMkLst>
        </pc:spChg>
        <pc:spChg chg="add del">
          <ac:chgData name="Tanveer Rahman" userId="b9e812219a1db5d0" providerId="LiveId" clId="{9655C8D1-C5BA-4ECE-A970-6BB4D195B8AB}" dt="2024-09-21T09:52:48.764" v="1116" actId="26606"/>
          <ac:spMkLst>
            <pc:docMk/>
            <pc:sldMk cId="3345224351" sldId="308"/>
            <ac:spMk id="22" creationId="{FDF0A576-7F35-49A7-97B1-027F4C037828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4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5" creationId="{9ADBC609-A264-4706-8FCD-C3B072E7CF0B}"/>
          </ac:spMkLst>
        </pc:spChg>
        <pc:spChg chg="add del">
          <ac:chgData name="Tanveer Rahman" userId="b9e812219a1db5d0" providerId="LiveId" clId="{9655C8D1-C5BA-4ECE-A970-6BB4D195B8AB}" dt="2024-09-21T09:52:53.851" v="1118" actId="26606"/>
          <ac:spMkLst>
            <pc:docMk/>
            <pc:sldMk cId="3345224351" sldId="308"/>
            <ac:spMk id="26" creationId="{5F408001-0904-4508-B1EC-DE5E735F8EBA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8" creationId="{C4474318-9BA9-4C58-85CC-EAF141DDB165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29" creationId="{9F9F0D99-A2D7-4650-BA53-99550E8F6808}"/>
          </ac:spMkLst>
        </pc:spChg>
        <pc:spChg chg="add del">
          <ac:chgData name="Tanveer Rahman" userId="b9e812219a1db5d0" providerId="LiveId" clId="{9655C8D1-C5BA-4ECE-A970-6BB4D195B8AB}" dt="2024-09-21T09:52:58.297" v="1120" actId="26606"/>
          <ac:spMkLst>
            <pc:docMk/>
            <pc:sldMk cId="3345224351" sldId="308"/>
            <ac:spMk id="30" creationId="{9ADBC609-A264-4706-8FCD-C3B072E7CF0B}"/>
          </ac:spMkLst>
        </pc:spChg>
        <pc:graphicFrameChg chg="add del">
          <ac:chgData name="Tanveer Rahman" userId="b9e812219a1db5d0" providerId="LiveId" clId="{9655C8D1-C5BA-4ECE-A970-6BB4D195B8AB}" dt="2024-09-21T09:52:01.739" v="1103" actId="26606"/>
          <ac:graphicFrameMkLst>
            <pc:docMk/>
            <pc:sldMk cId="3345224351" sldId="308"/>
            <ac:graphicFrameMk id="6" creationId="{3FFE8109-C540-DE65-2903-9BC171FF14D1}"/>
          </ac:graphicFrameMkLst>
        </pc:graphicFrameChg>
        <pc:graphicFrameChg chg="add del">
          <ac:chgData name="Tanveer Rahman" userId="b9e812219a1db5d0" providerId="LiveId" clId="{9655C8D1-C5BA-4ECE-A970-6BB4D195B8AB}" dt="2024-09-21T09:52:05.589" v="1105" actId="26606"/>
          <ac:graphicFrameMkLst>
            <pc:docMk/>
            <pc:sldMk cId="3345224351" sldId="308"/>
            <ac:graphicFrameMk id="8" creationId="{F280D901-8410-1A5C-74DA-C351433F340C}"/>
          </ac:graphicFrameMkLst>
        </pc:graphicFrameChg>
        <pc:graphicFrameChg chg="add del">
          <ac:chgData name="Tanveer Rahman" userId="b9e812219a1db5d0" providerId="LiveId" clId="{9655C8D1-C5BA-4ECE-A970-6BB4D195B8AB}" dt="2024-09-21T09:52:13.476" v="1107" actId="26606"/>
          <ac:graphicFrameMkLst>
            <pc:docMk/>
            <pc:sldMk cId="3345224351" sldId="308"/>
            <ac:graphicFrameMk id="9" creationId="{D0755455-1A95-664D-D810-33879CCA9C2F}"/>
          </ac:graphicFrameMkLst>
        </pc:graphicFrameChg>
        <pc:graphicFrameChg chg="add mod modGraphic">
          <ac:chgData name="Tanveer Rahman" userId="b9e812219a1db5d0" providerId="LiveId" clId="{9655C8D1-C5BA-4ECE-A970-6BB4D195B8AB}" dt="2024-09-21T09:52:58.297" v="1120" actId="26606"/>
          <ac:graphicFrameMkLst>
            <pc:docMk/>
            <pc:sldMk cId="3345224351" sldId="308"/>
            <ac:graphicFrameMk id="13" creationId="{FB273982-67CA-BFD8-CBA2-F6FEE9AA5DD3}"/>
          </ac:graphicFrameMkLst>
        </pc:graphicFrameChg>
      </pc:sldChg>
    </pc:docChg>
  </pc:docChgLst>
  <pc:docChgLst>
    <pc:chgData name="Tanveer Rahman" userId="b9e812219a1db5d0" providerId="LiveId" clId="{2580858A-5DFE-425E-A370-F4CD9C32D3EF}"/>
    <pc:docChg chg="undo redo custSel addSld delSld modSld sldOrd modSection">
      <pc:chgData name="Tanveer Rahman" userId="b9e812219a1db5d0" providerId="LiveId" clId="{2580858A-5DFE-425E-A370-F4CD9C32D3EF}" dt="2024-09-19T18:25:17.452" v="407" actId="20577"/>
      <pc:docMkLst>
        <pc:docMk/>
      </pc:docMkLst>
      <pc:sldChg chg="modSp mod">
        <pc:chgData name="Tanveer Rahman" userId="b9e812219a1db5d0" providerId="LiveId" clId="{2580858A-5DFE-425E-A370-F4CD9C32D3EF}" dt="2024-09-19T17:46:22.824" v="17" actId="20577"/>
        <pc:sldMkLst>
          <pc:docMk/>
          <pc:sldMk cId="3508605874" sldId="256"/>
        </pc:sldMkLst>
        <pc:spChg chg="mod">
          <ac:chgData name="Tanveer Rahman" userId="b9e812219a1db5d0" providerId="LiveId" clId="{2580858A-5DFE-425E-A370-F4CD9C32D3EF}" dt="2024-09-19T17:45:26.865" v="1" actId="27636"/>
          <ac:spMkLst>
            <pc:docMk/>
            <pc:sldMk cId="3508605874" sldId="256"/>
            <ac:spMk id="2" creationId="{E707F936-CA5B-8F1F-A35E-5095763B80C7}"/>
          </ac:spMkLst>
        </pc:spChg>
        <pc:spChg chg="mod">
          <ac:chgData name="Tanveer Rahman" userId="b9e812219a1db5d0" providerId="LiveId" clId="{2580858A-5DFE-425E-A370-F4CD9C32D3EF}" dt="2024-09-19T17:45:52.251" v="2"/>
          <ac:spMkLst>
            <pc:docMk/>
            <pc:sldMk cId="3508605874" sldId="256"/>
            <ac:spMk id="3" creationId="{2574802A-C0B6-DC02-C4CC-EDA2CD70DECE}"/>
          </ac:spMkLst>
        </pc:spChg>
        <pc:spChg chg="mod">
          <ac:chgData name="Tanveer Rahman" userId="b9e812219a1db5d0" providerId="LiveId" clId="{2580858A-5DFE-425E-A370-F4CD9C32D3EF}" dt="2024-09-19T17:46:22.824" v="17" actId="20577"/>
          <ac:spMkLst>
            <pc:docMk/>
            <pc:sldMk cId="3508605874" sldId="256"/>
            <ac:spMk id="4" creationId="{61D730FD-92EB-CE76-905C-84A0C29FF41F}"/>
          </ac:spMkLst>
        </pc:spChg>
      </pc:sldChg>
      <pc:sldChg chg="modSp mod">
        <pc:chgData name="Tanveer Rahman" userId="b9e812219a1db5d0" providerId="LiveId" clId="{2580858A-5DFE-425E-A370-F4CD9C32D3EF}" dt="2024-09-19T17:50:50.335" v="36"/>
        <pc:sldMkLst>
          <pc:docMk/>
          <pc:sldMk cId="1661767384" sldId="279"/>
        </pc:sldMkLst>
        <pc:spChg chg="mod">
          <ac:chgData name="Tanveer Rahman" userId="b9e812219a1db5d0" providerId="LiveId" clId="{2580858A-5DFE-425E-A370-F4CD9C32D3EF}" dt="2024-09-19T17:47:02.966" v="18"/>
          <ac:spMkLst>
            <pc:docMk/>
            <pc:sldMk cId="1661767384" sldId="27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0:50.335" v="36"/>
          <ac:graphicFrameMkLst>
            <pc:docMk/>
            <pc:sldMk cId="1661767384" sldId="279"/>
            <ac:graphicFrameMk id="43" creationId="{21CE6505-C517-965E-405F-CB576DB3A8FB}"/>
          </ac:graphicFrameMkLst>
        </pc:graphicFrameChg>
      </pc:sldChg>
      <pc:sldChg chg="del">
        <pc:chgData name="Tanveer Rahman" userId="b9e812219a1db5d0" providerId="LiveId" clId="{2580858A-5DFE-425E-A370-F4CD9C32D3EF}" dt="2024-09-19T17:51:24.952" v="37" actId="2696"/>
        <pc:sldMkLst>
          <pc:docMk/>
          <pc:sldMk cId="2649869804" sldId="280"/>
        </pc:sldMkLst>
      </pc:sldChg>
      <pc:sldChg chg="addSp delSp modSp mod">
        <pc:chgData name="Tanveer Rahman" userId="b9e812219a1db5d0" providerId="LiveId" clId="{2580858A-5DFE-425E-A370-F4CD9C32D3EF}" dt="2024-09-19T18:25:01.555" v="403" actId="20577"/>
        <pc:sldMkLst>
          <pc:docMk/>
          <pc:sldMk cId="1635262452" sldId="282"/>
        </pc:sldMkLst>
        <pc:spChg chg="mod">
          <ac:chgData name="Tanveer Rahman" userId="b9e812219a1db5d0" providerId="LiveId" clId="{2580858A-5DFE-425E-A370-F4CD9C32D3EF}" dt="2024-09-19T17:51:28.984" v="39" actId="20577"/>
          <ac:spMkLst>
            <pc:docMk/>
            <pc:sldMk cId="1635262452" sldId="282"/>
            <ac:spMk id="2" creationId="{EEA58B01-CC73-C3DE-8BE2-6822913D6449}"/>
          </ac:spMkLst>
        </pc:spChg>
        <pc:spChg chg="del">
          <ac:chgData name="Tanveer Rahman" userId="b9e812219a1db5d0" providerId="LiveId" clId="{2580858A-5DFE-425E-A370-F4CD9C32D3EF}" dt="2024-09-19T17:52:58.209" v="66" actId="478"/>
          <ac:spMkLst>
            <pc:docMk/>
            <pc:sldMk cId="1635262452" sldId="282"/>
            <ac:spMk id="4" creationId="{43ED18E3-A783-3B86-D528-D37E6A1ADCE6}"/>
          </ac:spMkLst>
        </pc:spChg>
        <pc:spChg chg="add del mod">
          <ac:chgData name="Tanveer Rahman" userId="b9e812219a1db5d0" providerId="LiveId" clId="{2580858A-5DFE-425E-A370-F4CD9C32D3EF}" dt="2024-09-19T17:53:08.091" v="69" actId="478"/>
          <ac:spMkLst>
            <pc:docMk/>
            <pc:sldMk cId="1635262452" sldId="282"/>
            <ac:spMk id="5" creationId="{0F8B13D1-9499-3515-F546-F7ADF4A0D21B}"/>
          </ac:spMkLst>
        </pc:spChg>
        <pc:spChg chg="mod">
          <ac:chgData name="Tanveer Rahman" userId="b9e812219a1db5d0" providerId="LiveId" clId="{2580858A-5DFE-425E-A370-F4CD9C32D3EF}" dt="2024-09-19T18:25:01.555" v="403" actId="20577"/>
          <ac:spMkLst>
            <pc:docMk/>
            <pc:sldMk cId="1635262452" sldId="282"/>
            <ac:spMk id="7" creationId="{AAC9D5EF-7A70-393B-1BBD-CB48BE608D09}"/>
          </ac:spMkLst>
        </pc:spChg>
        <pc:picChg chg="del">
          <ac:chgData name="Tanveer Rahman" userId="b9e812219a1db5d0" providerId="LiveId" clId="{2580858A-5DFE-425E-A370-F4CD9C32D3EF}" dt="2024-09-19T17:53:03.730" v="68" actId="478"/>
          <ac:picMkLst>
            <pc:docMk/>
            <pc:sldMk cId="1635262452" sldId="282"/>
            <ac:picMk id="8" creationId="{716C2D10-64CF-B327-4F43-7C4434261D49}"/>
          </ac:picMkLst>
        </pc:picChg>
      </pc:sldChg>
      <pc:sldChg chg="modSp del mod">
        <pc:chgData name="Tanveer Rahman" userId="b9e812219a1db5d0" providerId="LiveId" clId="{2580858A-5DFE-425E-A370-F4CD9C32D3EF}" dt="2024-09-19T17:55:20.779" v="78" actId="2696"/>
        <pc:sldMkLst>
          <pc:docMk/>
          <pc:sldMk cId="2824127553" sldId="283"/>
        </pc:sldMkLst>
        <pc:spChg chg="mod">
          <ac:chgData name="Tanveer Rahman" userId="b9e812219a1db5d0" providerId="LiveId" clId="{2580858A-5DFE-425E-A370-F4CD9C32D3EF}" dt="2024-09-19T17:54:30.125" v="72"/>
          <ac:spMkLst>
            <pc:docMk/>
            <pc:sldMk cId="2824127553" sldId="283"/>
            <ac:spMk id="2" creationId="{5A1772BB-0BE5-81B9-6793-47C4B23C6EFD}"/>
          </ac:spMkLst>
        </pc:spChg>
        <pc:graphicFrameChg chg="mod">
          <ac:chgData name="Tanveer Rahman" userId="b9e812219a1db5d0" providerId="LiveId" clId="{2580858A-5DFE-425E-A370-F4CD9C32D3EF}" dt="2024-09-19T17:54:56.447" v="74" actId="20577"/>
          <ac:graphicFrameMkLst>
            <pc:docMk/>
            <pc:sldMk cId="2824127553" sldId="283"/>
            <ac:graphicFrameMk id="7" creationId="{834612AF-1116-55D2-6867-83500A2D7922}"/>
          </ac:graphicFrameMkLst>
        </pc:graphicFrameChg>
      </pc:sldChg>
      <pc:sldChg chg="del">
        <pc:chgData name="Tanveer Rahman" userId="b9e812219a1db5d0" providerId="LiveId" clId="{2580858A-5DFE-425E-A370-F4CD9C32D3EF}" dt="2024-09-19T17:57:36.706" v="106" actId="2696"/>
        <pc:sldMkLst>
          <pc:docMk/>
          <pc:sldMk cId="1190415266" sldId="284"/>
        </pc:sldMkLst>
      </pc:sldChg>
      <pc:sldChg chg="addSp modSp mod">
        <pc:chgData name="Tanveer Rahman" userId="b9e812219a1db5d0" providerId="LiveId" clId="{2580858A-5DFE-425E-A370-F4CD9C32D3EF}" dt="2024-09-19T18:25:05.235" v="405" actId="20577"/>
        <pc:sldMkLst>
          <pc:docMk/>
          <pc:sldMk cId="2711411429" sldId="286"/>
        </pc:sldMkLst>
        <pc:spChg chg="mod">
          <ac:chgData name="Tanveer Rahman" userId="b9e812219a1db5d0" providerId="LiveId" clId="{2580858A-5DFE-425E-A370-F4CD9C32D3EF}" dt="2024-09-19T17:57:44.159" v="109" actId="20577"/>
          <ac:spMkLst>
            <pc:docMk/>
            <pc:sldMk cId="2711411429" sldId="286"/>
            <ac:spMk id="2" creationId="{2465671B-8942-1684-7A67-5FC106BC48A9}"/>
          </ac:spMkLst>
        </pc:spChg>
        <pc:spChg chg="add">
          <ac:chgData name="Tanveer Rahman" userId="b9e812219a1db5d0" providerId="LiveId" clId="{2580858A-5DFE-425E-A370-F4CD9C32D3EF}" dt="2024-09-19T17:58:55.942" v="122"/>
          <ac:spMkLst>
            <pc:docMk/>
            <pc:sldMk cId="2711411429" sldId="286"/>
            <ac:spMk id="3" creationId="{C84A7870-3441-6FB0-DE85-A1A59E7484BE}"/>
          </ac:spMkLst>
        </pc:spChg>
        <pc:spChg chg="mod">
          <ac:chgData name="Tanveer Rahman" userId="b9e812219a1db5d0" providerId="LiveId" clId="{2580858A-5DFE-425E-A370-F4CD9C32D3EF}" dt="2024-09-19T18:25:05.235" v="405" actId="20577"/>
          <ac:spMkLst>
            <pc:docMk/>
            <pc:sldMk cId="2711411429" sldId="286"/>
            <ac:spMk id="10" creationId="{764A2550-00CA-8F7D-8841-7EAA7B2B7213}"/>
          </ac:spMkLst>
        </pc:spChg>
      </pc:sldChg>
      <pc:sldChg chg="del">
        <pc:chgData name="Tanveer Rahman" userId="b9e812219a1db5d0" providerId="LiveId" clId="{2580858A-5DFE-425E-A370-F4CD9C32D3EF}" dt="2024-09-19T18:22:01.358" v="374" actId="2696"/>
        <pc:sldMkLst>
          <pc:docMk/>
          <pc:sldMk cId="1159926968" sldId="287"/>
        </pc:sldMkLst>
      </pc:sldChg>
      <pc:sldChg chg="modSp add mod ord">
        <pc:chgData name="Tanveer Rahman" userId="b9e812219a1db5d0" providerId="LiveId" clId="{2580858A-5DFE-425E-A370-F4CD9C32D3EF}" dt="2024-09-19T17:57:18.031" v="105" actId="20577"/>
        <pc:sldMkLst>
          <pc:docMk/>
          <pc:sldMk cId="2622895799" sldId="288"/>
        </pc:sldMkLst>
        <pc:spChg chg="mod">
          <ac:chgData name="Tanveer Rahman" userId="b9e812219a1db5d0" providerId="LiveId" clId="{2580858A-5DFE-425E-A370-F4CD9C32D3EF}" dt="2024-09-19T17:55:29.520" v="84" actId="20577"/>
          <ac:spMkLst>
            <pc:docMk/>
            <pc:sldMk cId="2622895799" sldId="288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7:57:18.031" v="105" actId="20577"/>
          <ac:graphicFrameMkLst>
            <pc:docMk/>
            <pc:sldMk cId="2622895799" sldId="288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03:31.198" v="204"/>
        <pc:sldMkLst>
          <pc:docMk/>
          <pc:sldMk cId="3461950675" sldId="289"/>
        </pc:sldMkLst>
        <pc:spChg chg="mod">
          <ac:chgData name="Tanveer Rahman" userId="b9e812219a1db5d0" providerId="LiveId" clId="{2580858A-5DFE-425E-A370-F4CD9C32D3EF}" dt="2024-09-19T18:00:58.039" v="161"/>
          <ac:spMkLst>
            <pc:docMk/>
            <pc:sldMk cId="3461950675" sldId="289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3:31.198" v="204"/>
          <ac:graphicFrameMkLst>
            <pc:docMk/>
            <pc:sldMk cId="3461950675" sldId="289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25:10.157" v="406" actId="20577"/>
        <pc:sldMkLst>
          <pc:docMk/>
          <pc:sldMk cId="3805431316" sldId="290"/>
        </pc:sldMkLst>
        <pc:spChg chg="mod">
          <ac:chgData name="Tanveer Rahman" userId="b9e812219a1db5d0" providerId="LiveId" clId="{2580858A-5DFE-425E-A370-F4CD9C32D3EF}" dt="2024-09-19T18:03:54.130" v="209" actId="20577"/>
          <ac:spMkLst>
            <pc:docMk/>
            <pc:sldMk cId="3805431316" sldId="290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0.157" v="406" actId="20577"/>
          <ac:spMkLst>
            <pc:docMk/>
            <pc:sldMk cId="3805431316" sldId="290"/>
            <ac:spMk id="10" creationId="{764A2550-00CA-8F7D-8841-7EAA7B2B7213}"/>
          </ac:spMkLst>
        </pc:spChg>
      </pc:sldChg>
      <pc:sldChg chg="modSp add mod ord">
        <pc:chgData name="Tanveer Rahman" userId="b9e812219a1db5d0" providerId="LiveId" clId="{2580858A-5DFE-425E-A370-F4CD9C32D3EF}" dt="2024-09-19T18:09:24.975" v="294"/>
        <pc:sldMkLst>
          <pc:docMk/>
          <pc:sldMk cId="3232377008" sldId="291"/>
        </pc:sldMkLst>
        <pc:spChg chg="mod">
          <ac:chgData name="Tanveer Rahman" userId="b9e812219a1db5d0" providerId="LiveId" clId="{2580858A-5DFE-425E-A370-F4CD9C32D3EF}" dt="2024-09-19T18:06:40.693" v="234"/>
          <ac:spMkLst>
            <pc:docMk/>
            <pc:sldMk cId="3232377008" sldId="291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08:41.344" v="289" actId="20577"/>
          <ac:graphicFrameMkLst>
            <pc:docMk/>
            <pc:sldMk cId="3232377008" sldId="291"/>
            <ac:graphicFrameMk id="43" creationId="{21CE6505-C517-965E-405F-CB576DB3A8FB}"/>
          </ac:graphicFrameMkLst>
        </pc:graphicFrameChg>
      </pc:sldChg>
      <pc:sldChg chg="modSp add mod ord">
        <pc:chgData name="Tanveer Rahman" userId="b9e812219a1db5d0" providerId="LiveId" clId="{2580858A-5DFE-425E-A370-F4CD9C32D3EF}" dt="2024-09-19T18:14:03.688" v="338" actId="113"/>
        <pc:sldMkLst>
          <pc:docMk/>
          <pc:sldMk cId="738376830" sldId="292"/>
        </pc:sldMkLst>
        <pc:spChg chg="mod">
          <ac:chgData name="Tanveer Rahman" userId="b9e812219a1db5d0" providerId="LiveId" clId="{2580858A-5DFE-425E-A370-F4CD9C32D3EF}" dt="2024-09-19T18:11:43.102" v="325"/>
          <ac:spMkLst>
            <pc:docMk/>
            <pc:sldMk cId="738376830" sldId="292"/>
            <ac:spMk id="2" creationId="{62A5887E-E171-FF0E-943B-587A4EC7D85D}"/>
          </ac:spMkLst>
        </pc:spChg>
        <pc:graphicFrameChg chg="mod modGraphic">
          <ac:chgData name="Tanveer Rahman" userId="b9e812219a1db5d0" providerId="LiveId" clId="{2580858A-5DFE-425E-A370-F4CD9C32D3EF}" dt="2024-09-19T18:14:03.688" v="338" actId="113"/>
          <ac:graphicFrameMkLst>
            <pc:docMk/>
            <pc:sldMk cId="738376830" sldId="292"/>
            <ac:graphicFrameMk id="43" creationId="{21CE6505-C517-965E-405F-CB576DB3A8FB}"/>
          </ac:graphicFrameMkLst>
        </pc:graphicFrameChg>
      </pc:sldChg>
      <pc:sldChg chg="add del ord">
        <pc:chgData name="Tanveer Rahman" userId="b9e812219a1db5d0" providerId="LiveId" clId="{2580858A-5DFE-425E-A370-F4CD9C32D3EF}" dt="2024-09-19T18:14:51.115" v="342" actId="2696"/>
        <pc:sldMkLst>
          <pc:docMk/>
          <pc:sldMk cId="931079856" sldId="293"/>
        </pc:sldMkLst>
      </pc:sldChg>
      <pc:sldChg chg="modSp add mod">
        <pc:chgData name="Tanveer Rahman" userId="b9e812219a1db5d0" providerId="LiveId" clId="{2580858A-5DFE-425E-A370-F4CD9C32D3EF}" dt="2024-09-19T18:25:17.452" v="407" actId="20577"/>
        <pc:sldMkLst>
          <pc:docMk/>
          <pc:sldMk cId="3051086967" sldId="294"/>
        </pc:sldMkLst>
        <pc:spChg chg="mod">
          <ac:chgData name="Tanveer Rahman" userId="b9e812219a1db5d0" providerId="LiveId" clId="{2580858A-5DFE-425E-A370-F4CD9C32D3EF}" dt="2024-09-19T18:09:29.766" v="295" actId="20577"/>
          <ac:spMkLst>
            <pc:docMk/>
            <pc:sldMk cId="3051086967" sldId="294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5:17.452" v="407" actId="20577"/>
          <ac:spMkLst>
            <pc:docMk/>
            <pc:sldMk cId="3051086967" sldId="294"/>
            <ac:spMk id="10" creationId="{764A2550-00CA-8F7D-8841-7EAA7B2B7213}"/>
          </ac:spMkLst>
        </pc:spChg>
      </pc:sldChg>
      <pc:sldChg chg="modSp add mod">
        <pc:chgData name="Tanveer Rahman" userId="b9e812219a1db5d0" providerId="LiveId" clId="{2580858A-5DFE-425E-A370-F4CD9C32D3EF}" dt="2024-09-19T18:21:21.879" v="373"/>
        <pc:sldMkLst>
          <pc:docMk/>
          <pc:sldMk cId="2383588863" sldId="295"/>
        </pc:sldMkLst>
        <pc:spChg chg="mod">
          <ac:chgData name="Tanveer Rahman" userId="b9e812219a1db5d0" providerId="LiveId" clId="{2580858A-5DFE-425E-A370-F4CD9C32D3EF}" dt="2024-09-19T18:17:55.910" v="355" actId="20577"/>
          <ac:spMkLst>
            <pc:docMk/>
            <pc:sldMk cId="2383588863" sldId="295"/>
            <ac:spMk id="2" creationId="{2465671B-8942-1684-7A67-5FC106BC48A9}"/>
          </ac:spMkLst>
        </pc:spChg>
        <pc:spChg chg="mod">
          <ac:chgData name="Tanveer Rahman" userId="b9e812219a1db5d0" providerId="LiveId" clId="{2580858A-5DFE-425E-A370-F4CD9C32D3EF}" dt="2024-09-19T18:21:21.879" v="373"/>
          <ac:spMkLst>
            <pc:docMk/>
            <pc:sldMk cId="2383588863" sldId="295"/>
            <ac:spMk id="10" creationId="{764A2550-00CA-8F7D-8841-7EAA7B2B7213}"/>
          </ac:spMkLst>
        </pc:spChg>
      </pc:sldChg>
      <pc:sldChg chg="add del">
        <pc:chgData name="Tanveer Rahman" userId="b9e812219a1db5d0" providerId="LiveId" clId="{2580858A-5DFE-425E-A370-F4CD9C32D3EF}" dt="2024-09-19T18:18:18.762" v="363" actId="2696"/>
        <pc:sldMkLst>
          <pc:docMk/>
          <pc:sldMk cId="1008485265" sldId="296"/>
        </pc:sldMkLst>
      </pc:sldChg>
      <pc:sldChg chg="modSp add mod">
        <pc:chgData name="Tanveer Rahman" userId="b9e812219a1db5d0" providerId="LiveId" clId="{2580858A-5DFE-425E-A370-F4CD9C32D3EF}" dt="2024-09-19T18:17:15.694" v="354" actId="1076"/>
        <pc:sldMkLst>
          <pc:docMk/>
          <pc:sldMk cId="2065918430" sldId="297"/>
        </pc:sldMkLst>
        <pc:spChg chg="mod">
          <ac:chgData name="Tanveer Rahman" userId="b9e812219a1db5d0" providerId="LiveId" clId="{2580858A-5DFE-425E-A370-F4CD9C32D3EF}" dt="2024-09-19T18:15:09.121" v="343"/>
          <ac:spMkLst>
            <pc:docMk/>
            <pc:sldMk cId="2065918430" sldId="297"/>
            <ac:spMk id="2" creationId="{62A5887E-E171-FF0E-943B-587A4EC7D85D}"/>
          </ac:spMkLst>
        </pc:spChg>
        <pc:graphicFrameChg chg="mod">
          <ac:chgData name="Tanveer Rahman" userId="b9e812219a1db5d0" providerId="LiveId" clId="{2580858A-5DFE-425E-A370-F4CD9C32D3EF}" dt="2024-09-19T18:17:15.694" v="354" actId="1076"/>
          <ac:graphicFrameMkLst>
            <pc:docMk/>
            <pc:sldMk cId="2065918430" sldId="297"/>
            <ac:graphicFrameMk id="43" creationId="{21CE6505-C517-965E-405F-CB576DB3A8FB}"/>
          </ac:graphicFrameMkLst>
        </pc:graphicFrameChg>
      </pc:sldChg>
      <pc:sldChg chg="addSp delSp modSp new mod setBg">
        <pc:chgData name="Tanveer Rahman" userId="b9e812219a1db5d0" providerId="LiveId" clId="{2580858A-5DFE-425E-A370-F4CD9C32D3EF}" dt="2024-09-19T18:23:46.797" v="398" actId="113"/>
        <pc:sldMkLst>
          <pc:docMk/>
          <pc:sldMk cId="3056543191" sldId="298"/>
        </pc:sldMkLst>
        <pc:spChg chg="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2" creationId="{BB9CE030-54F7-80D7-04D0-CB82DA40CFD6}"/>
          </ac:spMkLst>
        </pc:spChg>
        <pc:spChg chg="add del mo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3" creationId="{3646114C-AC7E-1A1F-2912-32B232725ECB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6" creationId="{C4474318-9BA9-4C58-85CC-EAF141DDB165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7" creationId="{9F9F0D99-A2D7-4650-BA53-99550E8F6808}"/>
          </ac:spMkLst>
        </pc:spChg>
        <pc:spChg chg="add">
          <ac:chgData name="Tanveer Rahman" userId="b9e812219a1db5d0" providerId="LiveId" clId="{2580858A-5DFE-425E-A370-F4CD9C32D3EF}" dt="2024-09-19T18:23:15.914" v="393" actId="26606"/>
          <ac:spMkLst>
            <pc:docMk/>
            <pc:sldMk cId="3056543191" sldId="298"/>
            <ac:spMk id="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2.620" v="385" actId="26606"/>
          <ac:spMkLst>
            <pc:docMk/>
            <pc:sldMk cId="3056543191" sldId="298"/>
            <ac:spMk id="9" creationId="{BF7BC237-77DF-4DFB-94F7-DB493EDA1C7C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1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2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5.078" v="387" actId="26606"/>
          <ac:spMkLst>
            <pc:docMk/>
            <pc:sldMk cId="3056543191" sldId="298"/>
            <ac:spMk id="13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6" creationId="{C4474318-9BA9-4C58-85CC-EAF141DDB165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7" creationId="{9F9F0D99-A2D7-4650-BA53-99550E8F6808}"/>
          </ac:spMkLst>
        </pc:spChg>
        <pc:spChg chg="add del">
          <ac:chgData name="Tanveer Rahman" userId="b9e812219a1db5d0" providerId="LiveId" clId="{2580858A-5DFE-425E-A370-F4CD9C32D3EF}" dt="2024-09-19T18:22:56.509" v="389" actId="26606"/>
          <ac:spMkLst>
            <pc:docMk/>
            <pc:sldMk cId="3056543191" sldId="298"/>
            <ac:spMk id="18" creationId="{9ADBC609-A264-4706-8FCD-C3B072E7CF0B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1" creationId="{6795E2AC-53C4-48AB-A681-BAF4A9F98CB9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2" creationId="{5A016028-7ACB-48E8-9930-4666F8D47F66}"/>
          </ac:spMkLst>
        </pc:spChg>
        <pc:spChg chg="add del">
          <ac:chgData name="Tanveer Rahman" userId="b9e812219a1db5d0" providerId="LiveId" clId="{2580858A-5DFE-425E-A370-F4CD9C32D3EF}" dt="2024-09-19T18:22:58.694" v="391" actId="26606"/>
          <ac:spMkLst>
            <pc:docMk/>
            <pc:sldMk cId="3056543191" sldId="298"/>
            <ac:spMk id="23" creationId="{78A227CC-CFCF-494C-BFDB-192532C829D3}"/>
          </ac:spMkLst>
        </pc:spChg>
        <pc:graphicFrameChg chg="add del">
          <ac:chgData name="Tanveer Rahman" userId="b9e812219a1db5d0" providerId="LiveId" clId="{2580858A-5DFE-425E-A370-F4CD9C32D3EF}" dt="2024-09-19T18:22:52.620" v="385" actId="26606"/>
          <ac:graphicFrameMkLst>
            <pc:docMk/>
            <pc:sldMk cId="3056543191" sldId="298"/>
            <ac:graphicFrameMk id="5" creationId="{0854B31E-E213-B862-B3C9-A986465AB281}"/>
          </ac:graphicFrameMkLst>
        </pc:graphicFrameChg>
        <pc:graphicFrameChg chg="add mod">
          <ac:chgData name="Tanveer Rahman" userId="b9e812219a1db5d0" providerId="LiveId" clId="{2580858A-5DFE-425E-A370-F4CD9C32D3EF}" dt="2024-09-19T18:23:46.797" v="398" actId="113"/>
          <ac:graphicFrameMkLst>
            <pc:docMk/>
            <pc:sldMk cId="3056543191" sldId="298"/>
            <ac:graphicFrameMk id="10" creationId="{66B8B206-383A-A51A-56F4-43EE30D64371}"/>
          </ac:graphicFrameMkLst>
        </pc:graphicFrameChg>
        <pc:graphicFrameChg chg="add del">
          <ac:chgData name="Tanveer Rahman" userId="b9e812219a1db5d0" providerId="LiveId" clId="{2580858A-5DFE-425E-A370-F4CD9C32D3EF}" dt="2024-09-19T18:22:55.078" v="387" actId="26606"/>
          <ac:graphicFrameMkLst>
            <pc:docMk/>
            <pc:sldMk cId="3056543191" sldId="298"/>
            <ac:graphicFrameMk id="14" creationId="{3D8E3599-D75F-3E79-3779-9166548C2F67}"/>
          </ac:graphicFrameMkLst>
        </pc:graphicFrameChg>
        <pc:graphicFrameChg chg="add del">
          <ac:chgData name="Tanveer Rahman" userId="b9e812219a1db5d0" providerId="LiveId" clId="{2580858A-5DFE-425E-A370-F4CD9C32D3EF}" dt="2024-09-19T18:22:56.509" v="389" actId="26606"/>
          <ac:graphicFrameMkLst>
            <pc:docMk/>
            <pc:sldMk cId="3056543191" sldId="298"/>
            <ac:graphicFrameMk id="19" creationId="{73403E47-D1DB-00AC-5C59-EDACCA23D35B}"/>
          </ac:graphicFrameMkLst>
        </pc:graphicFrameChg>
        <pc:graphicFrameChg chg="add del">
          <ac:chgData name="Tanveer Rahman" userId="b9e812219a1db5d0" providerId="LiveId" clId="{2580858A-5DFE-425E-A370-F4CD9C32D3EF}" dt="2024-09-19T18:22:58.694" v="391" actId="26606"/>
          <ac:graphicFrameMkLst>
            <pc:docMk/>
            <pc:sldMk cId="3056543191" sldId="298"/>
            <ac:graphicFrameMk id="24" creationId="{A6402043-94C9-2C32-6F8C-1A35B9032A6E}"/>
          </ac:graphicFrameMkLst>
        </pc:graphicFrameChg>
      </pc:sldChg>
    </pc:docChg>
  </pc:docChgLst>
  <pc:docChgLst>
    <pc:chgData name="Tanveer Rahman" userId="b9e812219a1db5d0" providerId="LiveId" clId="{9B69217F-3CE1-4B64-BFF2-E356233C1758}"/>
    <pc:docChg chg="undo custSel addSld modSld">
      <pc:chgData name="Tanveer Rahman" userId="b9e812219a1db5d0" providerId="LiveId" clId="{9B69217F-3CE1-4B64-BFF2-E356233C1758}" dt="2024-09-12T17:41:55.955" v="511" actId="20577"/>
      <pc:docMkLst>
        <pc:docMk/>
      </pc:docMkLst>
      <pc:sldChg chg="addSp modSp mod">
        <pc:chgData name="Tanveer Rahman" userId="b9e812219a1db5d0" providerId="LiveId" clId="{9B69217F-3CE1-4B64-BFF2-E356233C1758}" dt="2024-09-12T17:41:55.955" v="511" actId="20577"/>
        <pc:sldMkLst>
          <pc:docMk/>
          <pc:sldMk cId="3508605874" sldId="256"/>
        </pc:sldMkLst>
        <pc:spChg chg="mod">
          <ac:chgData name="Tanveer Rahman" userId="b9e812219a1db5d0" providerId="LiveId" clId="{9B69217F-3CE1-4B64-BFF2-E356233C1758}" dt="2024-09-12T17:41:55.955" v="511" actId="20577"/>
          <ac:spMkLst>
            <pc:docMk/>
            <pc:sldMk cId="3508605874" sldId="256"/>
            <ac:spMk id="4" creationId="{61D730FD-92EB-CE76-905C-84A0C29FF41F}"/>
          </ac:spMkLst>
        </pc:spChg>
        <pc:spChg chg="add mod">
          <ac:chgData name="Tanveer Rahman" userId="b9e812219a1db5d0" providerId="LiveId" clId="{9B69217F-3CE1-4B64-BFF2-E356233C1758}" dt="2024-09-12T17:10:03.751" v="304" actId="767"/>
          <ac:spMkLst>
            <pc:docMk/>
            <pc:sldMk cId="3508605874" sldId="256"/>
            <ac:spMk id="6" creationId="{0E2CF8AC-229A-9F1F-15E8-E8305810F724}"/>
          </ac:spMkLst>
        </pc:spChg>
        <pc:spChg chg="add mod">
          <ac:chgData name="Tanveer Rahman" userId="b9e812219a1db5d0" providerId="LiveId" clId="{9B69217F-3CE1-4B64-BFF2-E356233C1758}" dt="2024-09-12T17:10:52.540" v="319" actId="14100"/>
          <ac:spMkLst>
            <pc:docMk/>
            <pc:sldMk cId="3508605874" sldId="256"/>
            <ac:spMk id="7" creationId="{F2C10FCF-8535-0672-E519-2761966E3AFE}"/>
          </ac:spMkLst>
        </pc:spChg>
      </pc:sldChg>
      <pc:sldChg chg="addSp delSp modSp mod setBg">
        <pc:chgData name="Tanveer Rahman" userId="b9e812219a1db5d0" providerId="LiveId" clId="{9B69217F-3CE1-4B64-BFF2-E356233C1758}" dt="2024-09-12T16:31:31.993" v="28" actId="207"/>
        <pc:sldMkLst>
          <pc:docMk/>
          <pc:sldMk cId="566299311" sldId="263"/>
        </pc:sldMkLst>
        <pc:spChg chg="mo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2" creationId="{E603C36B-AB5C-4E72-8F6B-25A521A6436B}"/>
          </ac:spMkLst>
        </pc:spChg>
        <pc:spChg chg="add del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5" creationId="{465CE10D-9081-7B45-DBB0-5387D71E848E}"/>
          </ac:spMkLst>
        </pc:spChg>
        <pc:spChg chg="add del">
          <ac:chgData name="Tanveer Rahman" userId="b9e812219a1db5d0" providerId="LiveId" clId="{9B69217F-3CE1-4B64-BFF2-E356233C1758}" dt="2024-09-12T16:28:58.632" v="1" actId="26606"/>
          <ac:spMkLst>
            <pc:docMk/>
            <pc:sldMk cId="566299311" sldId="263"/>
            <ac:spMk id="11" creationId="{BF7BC237-77DF-4DFB-94F7-DB493EDA1C7C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2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29:04.876" v="3" actId="26606"/>
          <ac:spMkLst>
            <pc:docMk/>
            <pc:sldMk cId="566299311" sldId="263"/>
            <ac:spMk id="13" creationId="{AD30EFE3-9611-4841-9BC3-E51D7A359650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6" creationId="{C535A640-1948-4AFD-A0B7-19AFDA955322}"/>
          </ac:spMkLst>
        </pc:spChg>
        <pc:spChg chg="add">
          <ac:chgData name="Tanveer Rahman" userId="b9e812219a1db5d0" providerId="LiveId" clId="{9B69217F-3CE1-4B64-BFF2-E356233C1758}" dt="2024-09-12T16:29:04.896" v="4" actId="26606"/>
          <ac:spMkLst>
            <pc:docMk/>
            <pc:sldMk cId="566299311" sldId="263"/>
            <ac:spMk id="17" creationId="{280331C3-DDF5-48A9-8947-D71EAAFFAB0E}"/>
          </ac:spMkLst>
        </pc:spChg>
        <pc:spChg chg="add mod">
          <ac:chgData name="Tanveer Rahman" userId="b9e812219a1db5d0" providerId="LiveId" clId="{9B69217F-3CE1-4B64-BFF2-E356233C1758}" dt="2024-09-12T16:31:31.993" v="28" actId="207"/>
          <ac:spMkLst>
            <pc:docMk/>
            <pc:sldMk cId="566299311" sldId="263"/>
            <ac:spMk id="18" creationId="{465CE10D-9081-7B45-DBB0-5387D71E848E}"/>
          </ac:spMkLst>
        </pc:spChg>
        <pc:graphicFrameChg chg="add del">
          <ac:chgData name="Tanveer Rahman" userId="b9e812219a1db5d0" providerId="LiveId" clId="{9B69217F-3CE1-4B64-BFF2-E356233C1758}" dt="2024-09-12T16:28:58.632" v="1" actId="26606"/>
          <ac:graphicFrameMkLst>
            <pc:docMk/>
            <pc:sldMk cId="566299311" sldId="263"/>
            <ac:graphicFrameMk id="7" creationId="{CEE40A63-A36F-B8D3-F8E5-8890C4B346F6}"/>
          </ac:graphicFrameMkLst>
        </pc:graphicFrameChg>
        <pc:graphicFrameChg chg="add del">
          <ac:chgData name="Tanveer Rahman" userId="b9e812219a1db5d0" providerId="LiveId" clId="{9B69217F-3CE1-4B64-BFF2-E356233C1758}" dt="2024-09-12T16:29:04.876" v="3" actId="26606"/>
          <ac:graphicFrameMkLst>
            <pc:docMk/>
            <pc:sldMk cId="566299311" sldId="263"/>
            <ac:graphicFrameMk id="14" creationId="{DFED09C8-1746-E979-22F0-0049F75B013D}"/>
          </ac:graphicFrameMkLst>
        </pc:graphicFrameChg>
        <pc:picChg chg="add">
          <ac:chgData name="Tanveer Rahman" userId="b9e812219a1db5d0" providerId="LiveId" clId="{9B69217F-3CE1-4B64-BFF2-E356233C1758}" dt="2024-09-12T16:29:04.896" v="4" actId="26606"/>
          <ac:picMkLst>
            <pc:docMk/>
            <pc:sldMk cId="566299311" sldId="263"/>
            <ac:picMk id="9" creationId="{EFD65A77-F827-FB92-2EE5-946FDE1E5FFE}"/>
          </ac:picMkLst>
        </pc:picChg>
      </pc:sldChg>
      <pc:sldChg chg="addSp delSp modSp new mod setBg">
        <pc:chgData name="Tanveer Rahman" userId="b9e812219a1db5d0" providerId="LiveId" clId="{9B69217F-3CE1-4B64-BFF2-E356233C1758}" dt="2024-09-12T16:46:50.319" v="51" actId="207"/>
        <pc:sldMkLst>
          <pc:docMk/>
          <pc:sldMk cId="1734012237" sldId="264"/>
        </pc:sldMkLst>
        <pc:spChg chg="mo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2" creationId="{E1CB7EFC-45AC-742E-80D3-BC0646DC8068}"/>
          </ac:spMkLst>
        </pc:spChg>
        <pc:spChg chg="del">
          <ac:chgData name="Tanveer Rahman" userId="b9e812219a1db5d0" providerId="LiveId" clId="{9B69217F-3CE1-4B64-BFF2-E356233C1758}" dt="2024-09-12T16:32:16.297" v="31"/>
          <ac:spMkLst>
            <pc:docMk/>
            <pc:sldMk cId="1734012237" sldId="264"/>
            <ac:spMk id="3" creationId="{42F087DD-2C90-4C35-E511-C65F67FBA963}"/>
          </ac:spMkLst>
        </pc:spChg>
        <pc:spChg chg="add del mod">
          <ac:chgData name="Tanveer Rahman" userId="b9e812219a1db5d0" providerId="LiveId" clId="{9B69217F-3CE1-4B64-BFF2-E356233C1758}" dt="2024-09-12T16:46:50.319" v="51" actId="207"/>
          <ac:spMkLst>
            <pc:docMk/>
            <pc:sldMk cId="1734012237" sldId="264"/>
            <ac:spMk id="4" creationId="{DA8B9779-B5CF-D49E-AA59-DBA79EB3FF8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7" creationId="{881A9CD8-5D8E-48DD-B6AE-196C15A2167F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9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35:38.998" v="44" actId="26606"/>
          <ac:spMkLst>
            <pc:docMk/>
            <pc:sldMk cId="1734012237" sldId="264"/>
            <ac:spMk id="10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1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2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3" creationId="{280331C3-DDF5-48A9-8947-D71EAAFFAB0E}"/>
          </ac:spMkLst>
        </pc:spChg>
        <pc:spChg chg="add">
          <ac:chgData name="Tanveer Rahman" userId="b9e812219a1db5d0" providerId="LiveId" clId="{9B69217F-3CE1-4B64-BFF2-E356233C1758}" dt="2024-09-12T16:46:11.789" v="49" actId="26606"/>
          <ac:spMkLst>
            <pc:docMk/>
            <pc:sldMk cId="1734012237" sldId="264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35:42.855" v="46" actId="26606"/>
          <ac:spMkLst>
            <pc:docMk/>
            <pc:sldMk cId="1734012237" sldId="264"/>
            <ac:spMk id="15" creationId="{C535A640-1948-4AFD-A0B7-19AFDA955322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7" creationId="{E2A96188-384C-4341-9EEB-967A9341CD86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8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19" creationId="{DA8B9779-B5CF-D49E-AA59-DBA79EB3FF8F}"/>
          </ac:spMkLst>
        </pc:spChg>
        <pc:spChg chg="add del">
          <ac:chgData name="Tanveer Rahman" userId="b9e812219a1db5d0" providerId="LiveId" clId="{9B69217F-3CE1-4B64-BFF2-E356233C1758}" dt="2024-09-12T16:36:21.354" v="48" actId="26606"/>
          <ac:spMkLst>
            <pc:docMk/>
            <pc:sldMk cId="1734012237" sldId="264"/>
            <ac:spMk id="21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6:35:38.998" v="44" actId="26606"/>
          <ac:graphicFrameMkLst>
            <pc:docMk/>
            <pc:sldMk cId="1734012237" sldId="264"/>
            <ac:graphicFrameMk id="6" creationId="{85F5FC37-DB10-3BA9-A94F-3495E92076B4}"/>
          </ac:graphicFrameMkLst>
        </pc:graphicFrameChg>
        <pc:picChg chg="add del">
          <ac:chgData name="Tanveer Rahman" userId="b9e812219a1db5d0" providerId="LiveId" clId="{9B69217F-3CE1-4B64-BFF2-E356233C1758}" dt="2024-09-12T16:35:42.855" v="46" actId="26606"/>
          <ac:picMkLst>
            <pc:docMk/>
            <pc:sldMk cId="1734012237" sldId="264"/>
            <ac:picMk id="8" creationId="{5A762679-F34A-72AC-06E2-7593D0F5D2FB}"/>
          </ac:picMkLst>
        </pc:picChg>
        <pc:picChg chg="add del">
          <ac:chgData name="Tanveer Rahman" userId="b9e812219a1db5d0" providerId="LiveId" clId="{9B69217F-3CE1-4B64-BFF2-E356233C1758}" dt="2024-09-12T16:36:21.354" v="48" actId="26606"/>
          <ac:picMkLst>
            <pc:docMk/>
            <pc:sldMk cId="1734012237" sldId="264"/>
            <ac:picMk id="20" creationId="{48E879F2-FD7D-B5D7-FD14-C5F8FFD89ED6}"/>
          </ac:picMkLst>
        </pc:picChg>
      </pc:sldChg>
      <pc:sldChg chg="addSp delSp modSp new mod setBg">
        <pc:chgData name="Tanveer Rahman" userId="b9e812219a1db5d0" providerId="LiveId" clId="{9B69217F-3CE1-4B64-BFF2-E356233C1758}" dt="2024-09-12T16:55:09.118" v="118" actId="20577"/>
        <pc:sldMkLst>
          <pc:docMk/>
          <pc:sldMk cId="3192775371" sldId="265"/>
        </pc:sldMkLst>
        <pc:spChg chg="mod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2" creationId="{17A8819B-1B53-5DC2-6D50-B87E72ED3821}"/>
          </ac:spMkLst>
        </pc:spChg>
        <pc:spChg chg="add del">
          <ac:chgData name="Tanveer Rahman" userId="b9e812219a1db5d0" providerId="LiveId" clId="{9B69217F-3CE1-4B64-BFF2-E356233C1758}" dt="2024-09-12T16:48:38.428" v="56"/>
          <ac:spMkLst>
            <pc:docMk/>
            <pc:sldMk cId="3192775371" sldId="265"/>
            <ac:spMk id="3" creationId="{1D381CDF-E5E0-36D5-C62A-1AA85DCF2B73}"/>
          </ac:spMkLst>
        </pc:spChg>
        <pc:spChg chg="add mod">
          <ac:chgData name="Tanveer Rahman" userId="b9e812219a1db5d0" providerId="LiveId" clId="{9B69217F-3CE1-4B64-BFF2-E356233C1758}" dt="2024-09-12T16:48:32.200" v="55"/>
          <ac:spMkLst>
            <pc:docMk/>
            <pc:sldMk cId="3192775371" sldId="265"/>
            <ac:spMk id="4" creationId="{142204E0-D9A6-4538-63E0-2E279BB99E62}"/>
          </ac:spMkLst>
        </pc:spChg>
        <pc:spChg chg="add del mod">
          <ac:chgData name="Tanveer Rahman" userId="b9e812219a1db5d0" providerId="LiveId" clId="{9B69217F-3CE1-4B64-BFF2-E356233C1758}" dt="2024-09-12T16:50:51.263" v="73" actId="26606"/>
          <ac:spMkLst>
            <pc:docMk/>
            <pc:sldMk cId="3192775371" sldId="265"/>
            <ac:spMk id="5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1" creationId="{C4474318-9BA9-4C58-85CC-EAF141DDB165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3" creationId="{9F9F0D99-A2D7-4650-BA53-99550E8F6808}"/>
          </ac:spMkLst>
        </pc:spChg>
        <pc:spChg chg="add del">
          <ac:chgData name="Tanveer Rahman" userId="b9e812219a1db5d0" providerId="LiveId" clId="{9B69217F-3CE1-4B64-BFF2-E356233C1758}" dt="2024-09-12T16:50:36.928" v="64" actId="26606"/>
          <ac:spMkLst>
            <pc:docMk/>
            <pc:sldMk cId="3192775371" sldId="265"/>
            <ac:spMk id="1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0:39.504" v="66" actId="26606"/>
          <ac:spMkLst>
            <pc:docMk/>
            <pc:sldMk cId="3192775371" sldId="265"/>
            <ac:spMk id="15" creationId="{9ADBC609-A264-4706-8FCD-C3B072E7CF0B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16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44.257" v="68" actId="26606"/>
          <ac:spMkLst>
            <pc:docMk/>
            <pc:sldMk cId="3192775371" sldId="265"/>
            <ac:spMk id="17" creationId="{BF7BC237-77DF-4DFB-94F7-DB493EDA1C7C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0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1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2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46.151" v="70" actId="26606"/>
          <ac:spMkLst>
            <pc:docMk/>
            <pc:sldMk cId="3192775371" sldId="265"/>
            <ac:spMk id="23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5" creationId="{6544EF42-87F9-4466-8124-7328D49A22B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6" creationId="{99B7B539-E79B-44C5-8319-9CE01F87F474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7" creationId="{D86169C0-6882-4BA0-92B1-590870CAE770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29" creationId="{DCECB35C-FCFB-4B31-B3CF-A20982BE6461}"/>
          </ac:spMkLst>
        </pc:spChg>
        <pc:spChg chg="add del">
          <ac:chgData name="Tanveer Rahman" userId="b9e812219a1db5d0" providerId="LiveId" clId="{9B69217F-3CE1-4B64-BFF2-E356233C1758}" dt="2024-09-12T16:50:51.257" v="72" actId="26606"/>
          <ac:spMkLst>
            <pc:docMk/>
            <pc:sldMk cId="3192775371" sldId="265"/>
            <ac:spMk id="30" creationId="{A48930FA-D91C-C6B8-0A50-8548F61F9765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2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3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34" creationId="{4D4029AB-A2F8-4F5D-BC7C-A0F1F66599B9}"/>
          </ac:spMkLst>
        </pc:spChg>
        <pc:spChg chg="add mod">
          <ac:chgData name="Tanveer Rahman" userId="b9e812219a1db5d0" providerId="LiveId" clId="{9B69217F-3CE1-4B64-BFF2-E356233C1758}" dt="2024-09-12T16:55:09.118" v="118" actId="20577"/>
          <ac:spMkLst>
            <pc:docMk/>
            <pc:sldMk cId="3192775371" sldId="265"/>
            <ac:spMk id="35" creationId="{A48930FA-D91C-C6B8-0A50-8548F61F9765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0" creationId="{6795E2AC-53C4-48AB-A681-BAF4A9F98C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1" creationId="{E7B74E81-276A-4BF8-9D74-BF6C44B2E424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2" creationId="{881A9CD8-5D8E-48DD-B6AE-196C15A2167F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3" creationId="{19C537B0-73BE-41E7-8BD7-CC603DD2BE4E}"/>
          </ac:spMkLst>
        </pc:spChg>
        <pc:spChg chg="add">
          <ac:chgData name="Tanveer Rahman" userId="b9e812219a1db5d0" providerId="LiveId" clId="{9B69217F-3CE1-4B64-BFF2-E356233C1758}" dt="2024-09-12T16:51:21.648" v="81" actId="26606"/>
          <ac:spMkLst>
            <pc:docMk/>
            <pc:sldMk cId="3192775371" sldId="265"/>
            <ac:spMk id="44" creationId="{4D4029AB-A2F8-4F5D-BC7C-A0F1F66599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5" creationId="{5757CFF1-20F6-4EF6-83FA-264F652F45B9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7" creationId="{06A9A420-EBC2-475A-B5F6-1915095B1EB6}"/>
          </ac:spMkLst>
        </pc:spChg>
        <pc:spChg chg="add del">
          <ac:chgData name="Tanveer Rahman" userId="b9e812219a1db5d0" providerId="LiveId" clId="{9B69217F-3CE1-4B64-BFF2-E356233C1758}" dt="2024-09-12T16:51:21.645" v="80" actId="26606"/>
          <ac:spMkLst>
            <pc:docMk/>
            <pc:sldMk cId="3192775371" sldId="265"/>
            <ac:spMk id="49" creationId="{23E32A87-27EB-4E8C-A286-AC27F2A1424A}"/>
          </ac:spMkLst>
        </pc:spChg>
        <pc:graphicFrameChg chg="add del">
          <ac:chgData name="Tanveer Rahman" userId="b9e812219a1db5d0" providerId="LiveId" clId="{9B69217F-3CE1-4B64-BFF2-E356233C1758}" dt="2024-09-12T16:50:39.504" v="66" actId="26606"/>
          <ac:graphicFrameMkLst>
            <pc:docMk/>
            <pc:sldMk cId="3192775371" sldId="265"/>
            <ac:graphicFrameMk id="7" creationId="{E22AC369-ACEF-BE61-595A-BFDF8743AD70}"/>
          </ac:graphicFrameMkLst>
        </pc:graphicFrameChg>
        <pc:graphicFrameChg chg="add del">
          <ac:chgData name="Tanveer Rahman" userId="b9e812219a1db5d0" providerId="LiveId" clId="{9B69217F-3CE1-4B64-BFF2-E356233C1758}" dt="2024-09-12T16:50:44.257" v="68" actId="26606"/>
          <ac:graphicFrameMkLst>
            <pc:docMk/>
            <pc:sldMk cId="3192775371" sldId="265"/>
            <ac:graphicFrameMk id="18" creationId="{89009AFA-F752-AD91-C404-2F9B53AF1BA1}"/>
          </ac:graphicFrameMkLst>
        </pc:graphicFrameChg>
        <pc:picChg chg="add del">
          <ac:chgData name="Tanveer Rahman" userId="b9e812219a1db5d0" providerId="LiveId" clId="{9B69217F-3CE1-4B64-BFF2-E356233C1758}" dt="2024-09-12T16:50:46.151" v="70" actId="26606"/>
          <ac:picMkLst>
            <pc:docMk/>
            <pc:sldMk cId="3192775371" sldId="265"/>
            <ac:picMk id="9" creationId="{0DE78290-014E-972A-6117-790D236B51EC}"/>
          </ac:picMkLst>
        </pc:picChg>
        <pc:picChg chg="add del">
          <ac:chgData name="Tanveer Rahman" userId="b9e812219a1db5d0" providerId="LiveId" clId="{9B69217F-3CE1-4B64-BFF2-E356233C1758}" dt="2024-09-12T16:50:51.257" v="72" actId="26606"/>
          <ac:picMkLst>
            <pc:docMk/>
            <pc:sldMk cId="3192775371" sldId="265"/>
            <ac:picMk id="28" creationId="{EE2C2EF6-E7C0-A996-6924-0136E16AF584}"/>
          </ac:picMkLst>
        </pc:picChg>
        <pc:picChg chg="add del">
          <ac:chgData name="Tanveer Rahman" userId="b9e812219a1db5d0" providerId="LiveId" clId="{9B69217F-3CE1-4B64-BFF2-E356233C1758}" dt="2024-09-12T16:51:21.645" v="80" actId="26606"/>
          <ac:picMkLst>
            <pc:docMk/>
            <pc:sldMk cId="3192775371" sldId="265"/>
            <ac:picMk id="37" creationId="{D9F4B21A-23A5-3C63-5C61-BE814457ABFF}"/>
          </ac:picMkLst>
        </pc:picChg>
      </pc:sldChg>
      <pc:sldChg chg="addSp delSp modSp new mod setBg">
        <pc:chgData name="Tanveer Rahman" userId="b9e812219a1db5d0" providerId="LiveId" clId="{9B69217F-3CE1-4B64-BFF2-E356233C1758}" dt="2024-09-12T17:01:54.598" v="159"/>
        <pc:sldMkLst>
          <pc:docMk/>
          <pc:sldMk cId="1458061361" sldId="266"/>
        </pc:sldMkLst>
        <pc:spChg chg="mo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2" creationId="{80AA64A3-782E-B4F9-61BF-84687633EC0D}"/>
          </ac:spMkLst>
        </pc:spChg>
        <pc:spChg chg="del mod">
          <ac:chgData name="Tanveer Rahman" userId="b9e812219a1db5d0" providerId="LiveId" clId="{9B69217F-3CE1-4B64-BFF2-E356233C1758}" dt="2024-09-12T16:56:44.235" v="123"/>
          <ac:spMkLst>
            <pc:docMk/>
            <pc:sldMk cId="1458061361" sldId="266"/>
            <ac:spMk id="3" creationId="{2C432D69-762E-47B1-008A-F56496CCCBC4}"/>
          </ac:spMkLst>
        </pc:spChg>
        <pc:spChg chg="add mod">
          <ac:chgData name="Tanveer Rahman" userId="b9e812219a1db5d0" providerId="LiveId" clId="{9B69217F-3CE1-4B64-BFF2-E356233C1758}" dt="2024-09-12T17:01:54.598" v="159"/>
          <ac:spMkLst>
            <pc:docMk/>
            <pc:sldMk cId="1458061361" sldId="266"/>
            <ac:spMk id="4" creationId="{9F4C2FD3-9CE1-3BE4-14CB-315903D27182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9" creationId="{7B753AB3-5C40-4FBB-AD51-F3611E60769D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1" creationId="{83987EAF-F491-43B5-AE03-AECA2EAD961F}"/>
          </ac:spMkLst>
        </pc:spChg>
        <pc:spChg chg="add">
          <ac:chgData name="Tanveer Rahman" userId="b9e812219a1db5d0" providerId="LiveId" clId="{9B69217F-3CE1-4B64-BFF2-E356233C1758}" dt="2024-09-12T17:00:37.780" v="145" actId="26606"/>
          <ac:spMkLst>
            <pc:docMk/>
            <pc:sldMk cId="1458061361" sldId="266"/>
            <ac:spMk id="13" creationId="{462A1995-1F16-43C8-8570-1ADCFA5C50F6}"/>
          </ac:spMkLst>
        </pc:spChg>
      </pc:sldChg>
      <pc:sldChg chg="addSp delSp modSp new mod setBg">
        <pc:chgData name="Tanveer Rahman" userId="b9e812219a1db5d0" providerId="LiveId" clId="{9B69217F-3CE1-4B64-BFF2-E356233C1758}" dt="2024-09-12T17:04:02.074" v="186" actId="20577"/>
        <pc:sldMkLst>
          <pc:docMk/>
          <pc:sldMk cId="1027191968" sldId="267"/>
        </pc:sldMkLst>
        <pc:spChg chg="mo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2" creationId="{7BF4466A-50E4-70C4-FE0C-7FF3CB8CA4EC}"/>
          </ac:spMkLst>
        </pc:spChg>
        <pc:spChg chg="del">
          <ac:chgData name="Tanveer Rahman" userId="b9e812219a1db5d0" providerId="LiveId" clId="{9B69217F-3CE1-4B64-BFF2-E356233C1758}" dt="2024-09-12T17:02:24.365" v="161"/>
          <ac:spMkLst>
            <pc:docMk/>
            <pc:sldMk cId="1027191968" sldId="267"/>
            <ac:spMk id="3" creationId="{1DCD3170-4879-3344-DFEE-ED7405AD9E32}"/>
          </ac:spMkLst>
        </pc:spChg>
        <pc:spChg chg="add mod">
          <ac:chgData name="Tanveer Rahman" userId="b9e812219a1db5d0" providerId="LiveId" clId="{9B69217F-3CE1-4B64-BFF2-E356233C1758}" dt="2024-09-12T17:04:02.074" v="186" actId="20577"/>
          <ac:spMkLst>
            <pc:docMk/>
            <pc:sldMk cId="1027191968" sldId="267"/>
            <ac:spMk id="4" creationId="{F488E8E0-0220-05F6-8C25-81F8E75B9A0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1" creationId="{6544EF42-87F9-4466-8124-7328D49A22B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3" creationId="{99B7B539-E79B-44C5-8319-9CE01F87F474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5" creationId="{D86169C0-6882-4BA0-92B1-590870CAE770}"/>
          </ac:spMkLst>
        </pc:spChg>
        <pc:spChg chg="add">
          <ac:chgData name="Tanveer Rahman" userId="b9e812219a1db5d0" providerId="LiveId" clId="{9B69217F-3CE1-4B64-BFF2-E356233C1758}" dt="2024-09-12T17:03:03.784" v="162" actId="26606"/>
          <ac:spMkLst>
            <pc:docMk/>
            <pc:sldMk cId="1027191968" sldId="267"/>
            <ac:spMk id="17" creationId="{DCECB35C-FCFB-4B31-B3CF-A20982BE6461}"/>
          </ac:spMkLst>
        </pc:spChg>
        <pc:picChg chg="add">
          <ac:chgData name="Tanveer Rahman" userId="b9e812219a1db5d0" providerId="LiveId" clId="{9B69217F-3CE1-4B64-BFF2-E356233C1758}" dt="2024-09-12T17:03:03.784" v="162" actId="26606"/>
          <ac:picMkLst>
            <pc:docMk/>
            <pc:sldMk cId="1027191968" sldId="267"/>
            <ac:picMk id="8" creationId="{AB72718F-4F36-4CAF-ADF1-A9637D3F7B05}"/>
          </ac:picMkLst>
        </pc:picChg>
      </pc:sldChg>
      <pc:sldChg chg="addSp delSp modSp new mod setBg">
        <pc:chgData name="Tanveer Rahman" userId="b9e812219a1db5d0" providerId="LiveId" clId="{9B69217F-3CE1-4B64-BFF2-E356233C1758}" dt="2024-09-12T17:15:08.936" v="336"/>
        <pc:sldMkLst>
          <pc:docMk/>
          <pc:sldMk cId="2248587460" sldId="268"/>
        </pc:sldMkLst>
        <pc:spChg chg="mo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2" creationId="{BF339D81-2751-4AC2-594B-0C28B8A0D49F}"/>
          </ac:spMkLst>
        </pc:spChg>
        <pc:spChg chg="del">
          <ac:chgData name="Tanveer Rahman" userId="b9e812219a1db5d0" providerId="LiveId" clId="{9B69217F-3CE1-4B64-BFF2-E356233C1758}" dt="2024-09-12T17:11:42.906" v="320" actId="478"/>
          <ac:spMkLst>
            <pc:docMk/>
            <pc:sldMk cId="2248587460" sldId="268"/>
            <ac:spMk id="3" creationId="{E203C8A8-29E3-C335-DB6F-85E3471E0596}"/>
          </ac:spMkLst>
        </pc:spChg>
        <pc:spChg chg="add mod">
          <ac:chgData name="Tanveer Rahman" userId="b9e812219a1db5d0" providerId="LiveId" clId="{9B69217F-3CE1-4B64-BFF2-E356233C1758}" dt="2024-09-12T17:15:08.936" v="336"/>
          <ac:spMkLst>
            <pc:docMk/>
            <pc:sldMk cId="2248587460" sldId="268"/>
            <ac:spMk id="4" creationId="{350F02E0-78E0-176A-95E3-66B2493B5C11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12:16.597" v="323" actId="26606"/>
          <ac:spMkLst>
            <pc:docMk/>
            <pc:sldMk cId="2248587460" sldId="268"/>
            <ac:spMk id="19" creationId="{444C5789-1895-49EE-863C-2BAB9693E0F5}"/>
          </ac:spMkLst>
        </pc:spChg>
        <pc:picChg chg="add mod">
          <ac:chgData name="Tanveer Rahman" userId="b9e812219a1db5d0" providerId="LiveId" clId="{9B69217F-3CE1-4B64-BFF2-E356233C1758}" dt="2024-09-12T17:13:04.525" v="324" actId="14826"/>
          <ac:picMkLst>
            <pc:docMk/>
            <pc:sldMk cId="2248587460" sldId="268"/>
            <ac:picMk id="6" creationId="{FE52CB4C-AA2C-F3B8-DE9D-6FA578F3C9AB}"/>
          </ac:picMkLst>
        </pc:picChg>
      </pc:sldChg>
      <pc:sldChg chg="addSp delSp modSp new mod setBg">
        <pc:chgData name="Tanveer Rahman" userId="b9e812219a1db5d0" providerId="LiveId" clId="{9B69217F-3CE1-4B64-BFF2-E356233C1758}" dt="2024-09-12T17:14:43.289" v="334"/>
        <pc:sldMkLst>
          <pc:docMk/>
          <pc:sldMk cId="444647789" sldId="269"/>
        </pc:sldMkLst>
        <pc:spChg chg="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2" creationId="{40A3AC85-FB9A-A1CF-047D-90E354B15325}"/>
          </ac:spMkLst>
        </pc:spChg>
        <pc:spChg chg="del">
          <ac:chgData name="Tanveer Rahman" userId="b9e812219a1db5d0" providerId="LiveId" clId="{9B69217F-3CE1-4B64-BFF2-E356233C1758}" dt="2024-09-12T17:14:05.560" v="327"/>
          <ac:spMkLst>
            <pc:docMk/>
            <pc:sldMk cId="444647789" sldId="269"/>
            <ac:spMk id="3" creationId="{3C6A992F-D294-99FC-A9D4-9183C0782E83}"/>
          </ac:spMkLst>
        </pc:spChg>
        <pc:spChg chg="add del mo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4" creationId="{DE44E8A5-F30F-F98A-689E-2C2F826E48F7}"/>
          </ac:spMkLst>
        </pc:spChg>
        <pc:spChg chg="add del">
          <ac:chgData name="Tanveer Rahman" userId="b9e812219a1db5d0" providerId="LiveId" clId="{9B69217F-3CE1-4B64-BFF2-E356233C1758}" dt="2024-09-12T17:14:29.950" v="332" actId="26606"/>
          <ac:spMkLst>
            <pc:docMk/>
            <pc:sldMk cId="444647789" sldId="269"/>
            <ac:spMk id="10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1" creationId="{E2A96188-384C-4341-9EEB-967A9341CD86}"/>
          </ac:spMkLst>
        </pc:spChg>
        <pc:spChg chg="add">
          <ac:chgData name="Tanveer Rahman" userId="b9e812219a1db5d0" providerId="LiveId" clId="{9B69217F-3CE1-4B64-BFF2-E356233C1758}" dt="2024-09-12T17:14:29.967" v="333" actId="26606"/>
          <ac:spMkLst>
            <pc:docMk/>
            <pc:sldMk cId="444647789" sldId="269"/>
            <ac:spMk id="12" creationId="{AD30EFE3-9611-4841-9BC3-E51D7A359650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3" creationId="{280331C3-DDF5-48A9-8947-D71EAAFFAB0E}"/>
          </ac:spMkLst>
        </pc:spChg>
        <pc:spChg chg="add del">
          <ac:chgData name="Tanveer Rahman" userId="b9e812219a1db5d0" providerId="LiveId" clId="{9B69217F-3CE1-4B64-BFF2-E356233C1758}" dt="2024-09-12T17:14:22.039" v="330" actId="26606"/>
          <ac:spMkLst>
            <pc:docMk/>
            <pc:sldMk cId="444647789" sldId="269"/>
            <ac:spMk id="15" creationId="{C535A640-1948-4AFD-A0B7-19AFDA955322}"/>
          </ac:spMkLst>
        </pc:spChg>
        <pc:graphicFrameChg chg="add del">
          <ac:chgData name="Tanveer Rahman" userId="b9e812219a1db5d0" providerId="LiveId" clId="{9B69217F-3CE1-4B64-BFF2-E356233C1758}" dt="2024-09-12T17:14:29.950" v="332" actId="26606"/>
          <ac:graphicFrameMkLst>
            <pc:docMk/>
            <pc:sldMk cId="444647789" sldId="269"/>
            <ac:graphicFrameMk id="6" creationId="{2C39FACD-5F6A-2C01-4567-A8F8F9B11859}"/>
          </ac:graphicFrameMkLst>
        </pc:graphicFrameChg>
        <pc:graphicFrameChg chg="add mod">
          <ac:chgData name="Tanveer Rahman" userId="b9e812219a1db5d0" providerId="LiveId" clId="{9B69217F-3CE1-4B64-BFF2-E356233C1758}" dt="2024-09-12T17:14:43.289" v="334"/>
          <ac:graphicFrameMkLst>
            <pc:docMk/>
            <pc:sldMk cId="444647789" sldId="269"/>
            <ac:graphicFrameMk id="14" creationId="{2CB8A526-5363-5F8B-E64A-AD5C3A558564}"/>
          </ac:graphicFrameMkLst>
        </pc:graphicFrameChg>
        <pc:picChg chg="add del">
          <ac:chgData name="Tanveer Rahman" userId="b9e812219a1db5d0" providerId="LiveId" clId="{9B69217F-3CE1-4B64-BFF2-E356233C1758}" dt="2024-09-12T17:14:22.039" v="330" actId="26606"/>
          <ac:picMkLst>
            <pc:docMk/>
            <pc:sldMk cId="444647789" sldId="269"/>
            <ac:picMk id="8" creationId="{49A5BA23-4F45-F5EB-00E9-67565547C11F}"/>
          </ac:picMkLst>
        </pc:picChg>
      </pc:sldChg>
      <pc:sldChg chg="addSp modSp new mod">
        <pc:chgData name="Tanveer Rahman" userId="b9e812219a1db5d0" providerId="LiveId" clId="{9B69217F-3CE1-4B64-BFF2-E356233C1758}" dt="2024-09-12T17:25:17.090" v="382" actId="1076"/>
        <pc:sldMkLst>
          <pc:docMk/>
          <pc:sldMk cId="2518175932" sldId="270"/>
        </pc:sldMkLst>
        <pc:spChg chg="mod">
          <ac:chgData name="Tanveer Rahman" userId="b9e812219a1db5d0" providerId="LiveId" clId="{9B69217F-3CE1-4B64-BFF2-E356233C1758}" dt="2024-09-12T17:15:26.274" v="338"/>
          <ac:spMkLst>
            <pc:docMk/>
            <pc:sldMk cId="2518175932" sldId="270"/>
            <ac:spMk id="2" creationId="{5FB9B474-BB13-97DD-46ED-55138679F4D9}"/>
          </ac:spMkLst>
        </pc:spChg>
        <pc:spChg chg="mod">
          <ac:chgData name="Tanveer Rahman" userId="b9e812219a1db5d0" providerId="LiveId" clId="{9B69217F-3CE1-4B64-BFF2-E356233C1758}" dt="2024-09-12T17:21:21.550" v="362" actId="12"/>
          <ac:spMkLst>
            <pc:docMk/>
            <pc:sldMk cId="2518175932" sldId="270"/>
            <ac:spMk id="3" creationId="{5DBEC457-259D-81E7-6568-22E084647CE2}"/>
          </ac:spMkLst>
        </pc:spChg>
        <pc:picChg chg="add mod">
          <ac:chgData name="Tanveer Rahman" userId="b9e812219a1db5d0" providerId="LiveId" clId="{9B69217F-3CE1-4B64-BFF2-E356233C1758}" dt="2024-09-12T17:25:17.090" v="382" actId="1076"/>
          <ac:picMkLst>
            <pc:docMk/>
            <pc:sldMk cId="2518175932" sldId="270"/>
            <ac:picMk id="4" creationId="{53860D97-26E1-0DCB-BCF8-5FFCB70CF1EB}"/>
          </ac:picMkLst>
        </pc:picChg>
      </pc:sldChg>
      <pc:sldChg chg="addSp delSp modSp new mod">
        <pc:chgData name="Tanveer Rahman" userId="b9e812219a1db5d0" providerId="LiveId" clId="{9B69217F-3CE1-4B64-BFF2-E356233C1758}" dt="2024-09-12T17:19:01.126" v="351" actId="1076"/>
        <pc:sldMkLst>
          <pc:docMk/>
          <pc:sldMk cId="1230824567" sldId="271"/>
        </pc:sldMkLst>
        <pc:spChg chg="mod">
          <ac:chgData name="Tanveer Rahman" userId="b9e812219a1db5d0" providerId="LiveId" clId="{9B69217F-3CE1-4B64-BFF2-E356233C1758}" dt="2024-09-12T17:16:51.338" v="345"/>
          <ac:spMkLst>
            <pc:docMk/>
            <pc:sldMk cId="1230824567" sldId="271"/>
            <ac:spMk id="2" creationId="{2BA1596E-8276-2A21-5FC2-439601091108}"/>
          </ac:spMkLst>
        </pc:spChg>
        <pc:spChg chg="del">
          <ac:chgData name="Tanveer Rahman" userId="b9e812219a1db5d0" providerId="LiveId" clId="{9B69217F-3CE1-4B64-BFF2-E356233C1758}" dt="2024-09-12T17:17:45.601" v="346"/>
          <ac:spMkLst>
            <pc:docMk/>
            <pc:sldMk cId="1230824567" sldId="271"/>
            <ac:spMk id="3" creationId="{D601ABB2-3AAE-3741-3506-EB7D76206A49}"/>
          </ac:spMkLst>
        </pc:spChg>
        <pc:spChg chg="add mod">
          <ac:chgData name="Tanveer Rahman" userId="b9e812219a1db5d0" providerId="LiveId" clId="{9B69217F-3CE1-4B64-BFF2-E356233C1758}" dt="2024-09-12T17:18:31.818" v="349" actId="207"/>
          <ac:spMkLst>
            <pc:docMk/>
            <pc:sldMk cId="1230824567" sldId="271"/>
            <ac:spMk id="4" creationId="{E47291C1-C7BC-2C1C-07A9-11498508E2F6}"/>
          </ac:spMkLst>
        </pc:spChg>
        <pc:picChg chg="add mod">
          <ac:chgData name="Tanveer Rahman" userId="b9e812219a1db5d0" providerId="LiveId" clId="{9B69217F-3CE1-4B64-BFF2-E356233C1758}" dt="2024-09-12T17:19:01.126" v="351" actId="1076"/>
          <ac:picMkLst>
            <pc:docMk/>
            <pc:sldMk cId="1230824567" sldId="271"/>
            <ac:picMk id="6" creationId="{3394CBFA-1BD6-14CC-07B3-9E3400B65FD9}"/>
          </ac:picMkLst>
        </pc:picChg>
      </pc:sldChg>
      <pc:sldChg chg="addSp modSp new mod">
        <pc:chgData name="Tanveer Rahman" userId="b9e812219a1db5d0" providerId="LiveId" clId="{9B69217F-3CE1-4B64-BFF2-E356233C1758}" dt="2024-09-12T17:21:07.250" v="361" actId="1076"/>
        <pc:sldMkLst>
          <pc:docMk/>
          <pc:sldMk cId="2018878169" sldId="272"/>
        </pc:sldMkLst>
        <pc:spChg chg="mod">
          <ac:chgData name="Tanveer Rahman" userId="b9e812219a1db5d0" providerId="LiveId" clId="{9B69217F-3CE1-4B64-BFF2-E356233C1758}" dt="2024-09-12T17:19:57.097" v="355"/>
          <ac:spMkLst>
            <pc:docMk/>
            <pc:sldMk cId="2018878169" sldId="272"/>
            <ac:spMk id="2" creationId="{0D7F4E74-3288-20C7-5917-746DAD1B1698}"/>
          </ac:spMkLst>
        </pc:spChg>
        <pc:spChg chg="mod">
          <ac:chgData name="Tanveer Rahman" userId="b9e812219a1db5d0" providerId="LiveId" clId="{9B69217F-3CE1-4B64-BFF2-E356233C1758}" dt="2024-09-12T17:20:23.135" v="358" actId="14100"/>
          <ac:spMkLst>
            <pc:docMk/>
            <pc:sldMk cId="2018878169" sldId="272"/>
            <ac:spMk id="3" creationId="{FCA59EA0-EA5F-98B2-B3F4-1E3CB8302EB2}"/>
          </ac:spMkLst>
        </pc:spChg>
        <pc:picChg chg="add mod">
          <ac:chgData name="Tanveer Rahman" userId="b9e812219a1db5d0" providerId="LiveId" clId="{9B69217F-3CE1-4B64-BFF2-E356233C1758}" dt="2024-09-12T17:21:07.250" v="361" actId="1076"/>
          <ac:picMkLst>
            <pc:docMk/>
            <pc:sldMk cId="2018878169" sldId="272"/>
            <ac:picMk id="5" creationId="{A058DC9E-272A-5143-A364-2C098EE810A9}"/>
          </ac:picMkLst>
        </pc:picChg>
      </pc:sldChg>
      <pc:sldChg chg="addSp delSp modSp new mod">
        <pc:chgData name="Tanveer Rahman" userId="b9e812219a1db5d0" providerId="LiveId" clId="{9B69217F-3CE1-4B64-BFF2-E356233C1758}" dt="2024-09-12T17:23:33.445" v="372" actId="1076"/>
        <pc:sldMkLst>
          <pc:docMk/>
          <pc:sldMk cId="2848249634" sldId="273"/>
        </pc:sldMkLst>
        <pc:spChg chg="mod">
          <ac:chgData name="Tanveer Rahman" userId="b9e812219a1db5d0" providerId="LiveId" clId="{9B69217F-3CE1-4B64-BFF2-E356233C1758}" dt="2024-09-12T17:21:51.908" v="364"/>
          <ac:spMkLst>
            <pc:docMk/>
            <pc:sldMk cId="2848249634" sldId="273"/>
            <ac:spMk id="2" creationId="{B41EA32D-D88A-E68F-5441-E19F49CA7F81}"/>
          </ac:spMkLst>
        </pc:spChg>
        <pc:spChg chg="del">
          <ac:chgData name="Tanveer Rahman" userId="b9e812219a1db5d0" providerId="LiveId" clId="{9B69217F-3CE1-4B64-BFF2-E356233C1758}" dt="2024-09-12T17:22:03.825" v="365"/>
          <ac:spMkLst>
            <pc:docMk/>
            <pc:sldMk cId="2848249634" sldId="273"/>
            <ac:spMk id="3" creationId="{9177EF9E-F960-F16E-5E75-9E361337BA76}"/>
          </ac:spMkLst>
        </pc:spChg>
        <pc:spChg chg="add mod">
          <ac:chgData name="Tanveer Rahman" userId="b9e812219a1db5d0" providerId="LiveId" clId="{9B69217F-3CE1-4B64-BFF2-E356233C1758}" dt="2024-09-12T17:22:44.446" v="369" actId="1076"/>
          <ac:spMkLst>
            <pc:docMk/>
            <pc:sldMk cId="2848249634" sldId="273"/>
            <ac:spMk id="4" creationId="{6F142869-A900-97D7-2414-DD4CDAE6C942}"/>
          </ac:spMkLst>
        </pc:spChg>
        <pc:picChg chg="add mod">
          <ac:chgData name="Tanveer Rahman" userId="b9e812219a1db5d0" providerId="LiveId" clId="{9B69217F-3CE1-4B64-BFF2-E356233C1758}" dt="2024-09-12T17:23:33.445" v="372" actId="1076"/>
          <ac:picMkLst>
            <pc:docMk/>
            <pc:sldMk cId="2848249634" sldId="273"/>
            <ac:picMk id="6" creationId="{4476BD02-C55D-01E7-FE7B-BAF685D8F271}"/>
          </ac:picMkLst>
        </pc:picChg>
      </pc:sldChg>
      <pc:sldChg chg="addSp modSp new mod">
        <pc:chgData name="Tanveer Rahman" userId="b9e812219a1db5d0" providerId="LiveId" clId="{9B69217F-3CE1-4B64-BFF2-E356233C1758}" dt="2024-09-12T17:25:02.643" v="381" actId="1076"/>
        <pc:sldMkLst>
          <pc:docMk/>
          <pc:sldMk cId="4286514183" sldId="274"/>
        </pc:sldMkLst>
        <pc:spChg chg="mod">
          <ac:chgData name="Tanveer Rahman" userId="b9e812219a1db5d0" providerId="LiveId" clId="{9B69217F-3CE1-4B64-BFF2-E356233C1758}" dt="2024-09-12T17:24:09.229" v="374"/>
          <ac:spMkLst>
            <pc:docMk/>
            <pc:sldMk cId="4286514183" sldId="274"/>
            <ac:spMk id="2" creationId="{6A2BE5C5-05E4-3F1F-F31C-2CF59876A335}"/>
          </ac:spMkLst>
        </pc:spChg>
        <pc:spChg chg="mod">
          <ac:chgData name="Tanveer Rahman" userId="b9e812219a1db5d0" providerId="LiveId" clId="{9B69217F-3CE1-4B64-BFF2-E356233C1758}" dt="2024-09-12T17:24:27.345" v="378" actId="27636"/>
          <ac:spMkLst>
            <pc:docMk/>
            <pc:sldMk cId="4286514183" sldId="274"/>
            <ac:spMk id="3" creationId="{C4608514-9001-D2D1-D8E3-029F9C6BC555}"/>
          </ac:spMkLst>
        </pc:spChg>
        <pc:picChg chg="add mod">
          <ac:chgData name="Tanveer Rahman" userId="b9e812219a1db5d0" providerId="LiveId" clId="{9B69217F-3CE1-4B64-BFF2-E356233C1758}" dt="2024-09-12T17:25:02.643" v="381" actId="1076"/>
          <ac:picMkLst>
            <pc:docMk/>
            <pc:sldMk cId="4286514183" sldId="274"/>
            <ac:picMk id="5" creationId="{FED25EEA-C226-011F-53E2-DA2F54D5F45A}"/>
          </ac:picMkLst>
        </pc:picChg>
      </pc:sldChg>
      <pc:sldChg chg="addSp delSp modSp new mod">
        <pc:chgData name="Tanveer Rahman" userId="b9e812219a1db5d0" providerId="LiveId" clId="{9B69217F-3CE1-4B64-BFF2-E356233C1758}" dt="2024-09-12T17:29:13.454" v="414" actId="1076"/>
        <pc:sldMkLst>
          <pc:docMk/>
          <pc:sldMk cId="296204284" sldId="275"/>
        </pc:sldMkLst>
        <pc:spChg chg="mod">
          <ac:chgData name="Tanveer Rahman" userId="b9e812219a1db5d0" providerId="LiveId" clId="{9B69217F-3CE1-4B64-BFF2-E356233C1758}" dt="2024-09-12T17:25:40.812" v="384"/>
          <ac:spMkLst>
            <pc:docMk/>
            <pc:sldMk cId="296204284" sldId="275"/>
            <ac:spMk id="2" creationId="{B93F8F8D-0885-A00C-3758-C534C54EF4F4}"/>
          </ac:spMkLst>
        </pc:spChg>
        <pc:spChg chg="del mod">
          <ac:chgData name="Tanveer Rahman" userId="b9e812219a1db5d0" providerId="LiveId" clId="{9B69217F-3CE1-4B64-BFF2-E356233C1758}" dt="2024-09-12T17:25:55.240" v="386"/>
          <ac:spMkLst>
            <pc:docMk/>
            <pc:sldMk cId="296204284" sldId="275"/>
            <ac:spMk id="3" creationId="{07234E52-E5B6-57A2-2DE5-16736F45D953}"/>
          </ac:spMkLst>
        </pc:spChg>
        <pc:spChg chg="add mod">
          <ac:chgData name="Tanveer Rahman" userId="b9e812219a1db5d0" providerId="LiveId" clId="{9B69217F-3CE1-4B64-BFF2-E356233C1758}" dt="2024-09-12T17:28:17.602" v="410" actId="207"/>
          <ac:spMkLst>
            <pc:docMk/>
            <pc:sldMk cId="296204284" sldId="275"/>
            <ac:spMk id="4" creationId="{55083409-9841-31A4-C2F6-DC479F65A35E}"/>
          </ac:spMkLst>
        </pc:spChg>
        <pc:spChg chg="add mod">
          <ac:chgData name="Tanveer Rahman" userId="b9e812219a1db5d0" providerId="LiveId" clId="{9B69217F-3CE1-4B64-BFF2-E356233C1758}" dt="2024-09-12T17:27:26.448" v="404" actId="11529"/>
          <ac:spMkLst>
            <pc:docMk/>
            <pc:sldMk cId="296204284" sldId="275"/>
            <ac:spMk id="5" creationId="{7B349640-E912-E7D2-E9C8-B5617940863A}"/>
          </ac:spMkLst>
        </pc:spChg>
        <pc:picChg chg="add mod">
          <ac:chgData name="Tanveer Rahman" userId="b9e812219a1db5d0" providerId="LiveId" clId="{9B69217F-3CE1-4B64-BFF2-E356233C1758}" dt="2024-09-12T17:29:13.454" v="414" actId="1076"/>
          <ac:picMkLst>
            <pc:docMk/>
            <pc:sldMk cId="296204284" sldId="275"/>
            <ac:picMk id="7" creationId="{308B2B40-155F-7B62-05F1-7D646FE226D9}"/>
          </ac:picMkLst>
        </pc:picChg>
      </pc:sldChg>
      <pc:sldChg chg="addSp delSp modSp new mod setBg">
        <pc:chgData name="Tanveer Rahman" userId="b9e812219a1db5d0" providerId="LiveId" clId="{9B69217F-3CE1-4B64-BFF2-E356233C1758}" dt="2024-09-12T17:31:32.842" v="434" actId="26606"/>
        <pc:sldMkLst>
          <pc:docMk/>
          <pc:sldMk cId="3539260393" sldId="276"/>
        </pc:sldMkLst>
        <pc:spChg chg="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2" creationId="{CA5C586F-72BA-735A-DB58-02D8E5EC4114}"/>
          </ac:spMkLst>
        </pc:spChg>
        <pc:spChg chg="del">
          <ac:chgData name="Tanveer Rahman" userId="b9e812219a1db5d0" providerId="LiveId" clId="{9B69217F-3CE1-4B64-BFF2-E356233C1758}" dt="2024-09-12T17:30:15.012" v="421"/>
          <ac:spMkLst>
            <pc:docMk/>
            <pc:sldMk cId="3539260393" sldId="276"/>
            <ac:spMk id="3" creationId="{481D1059-918F-0D62-E8E9-CFB3CEE4E81A}"/>
          </ac:spMkLst>
        </pc:spChg>
        <pc:spChg chg="add del mo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8" creationId="{53255254-4180-C79C-7D24-D2C9DAD2FF8A}"/>
          </ac:spMkLst>
        </pc:spChg>
        <pc:spChg chg="add">
          <ac:chgData name="Tanveer Rahman" userId="b9e812219a1db5d0" providerId="LiveId" clId="{9B69217F-3CE1-4B64-BFF2-E356233C1758}" dt="2024-09-12T17:31:32.842" v="434" actId="26606"/>
          <ac:spMkLst>
            <pc:docMk/>
            <pc:sldMk cId="3539260393" sldId="276"/>
            <ac:spMk id="14" creationId="{BF7BC237-77DF-4DFB-94F7-DB493EDA1C7C}"/>
          </ac:spMkLst>
        </pc:spChg>
        <pc:graphicFrameChg chg="add">
          <ac:chgData name="Tanveer Rahman" userId="b9e812219a1db5d0" providerId="LiveId" clId="{9B69217F-3CE1-4B64-BFF2-E356233C1758}" dt="2024-09-12T17:31:32.842" v="434" actId="26606"/>
          <ac:graphicFrameMkLst>
            <pc:docMk/>
            <pc:sldMk cId="3539260393" sldId="276"/>
            <ac:graphicFrameMk id="10" creationId="{DD2C63B0-8986-29A8-A784-219BCE89DE18}"/>
          </ac:graphicFrameMkLst>
        </pc:graphicFrameChg>
        <pc:picChg chg="add del">
          <ac:chgData name="Tanveer Rahman" userId="b9e812219a1db5d0" providerId="LiveId" clId="{9B69217F-3CE1-4B64-BFF2-E356233C1758}" dt="2024-09-12T17:29:58.421" v="417" actId="22"/>
          <ac:picMkLst>
            <pc:docMk/>
            <pc:sldMk cId="3539260393" sldId="276"/>
            <ac:picMk id="5" creationId="{64150F8C-48C6-78BE-872B-58322D8DC2B3}"/>
          </ac:picMkLst>
        </pc:picChg>
        <pc:picChg chg="add del">
          <ac:chgData name="Tanveer Rahman" userId="b9e812219a1db5d0" providerId="LiveId" clId="{9B69217F-3CE1-4B64-BFF2-E356233C1758}" dt="2024-09-12T17:30:01.264" v="419" actId="22"/>
          <ac:picMkLst>
            <pc:docMk/>
            <pc:sldMk cId="3539260393" sldId="276"/>
            <ac:picMk id="7" creationId="{9CEB246C-5A45-BD9A-1CE7-41C88C23212E}"/>
          </ac:picMkLst>
        </pc:picChg>
      </pc:sldChg>
      <pc:sldChg chg="addSp delSp modSp new mod setBg">
        <pc:chgData name="Tanveer Rahman" userId="b9e812219a1db5d0" providerId="LiveId" clId="{9B69217F-3CE1-4B64-BFF2-E356233C1758}" dt="2024-09-12T17:32:28.694" v="438" actId="26606"/>
        <pc:sldMkLst>
          <pc:docMk/>
          <pc:sldMk cId="3379497101" sldId="277"/>
        </pc:sldMkLst>
        <pc:spChg chg="mo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2" creationId="{22BFC678-1A4A-C0E2-F9F5-BA8BE936C56E}"/>
          </ac:spMkLst>
        </pc:spChg>
        <pc:spChg chg="del">
          <ac:chgData name="Tanveer Rahman" userId="b9e812219a1db5d0" providerId="LiveId" clId="{9B69217F-3CE1-4B64-BFF2-E356233C1758}" dt="2024-09-12T17:32:08.428" v="437" actId="478"/>
          <ac:spMkLst>
            <pc:docMk/>
            <pc:sldMk cId="3379497101" sldId="277"/>
            <ac:spMk id="3" creationId="{861CEA9E-8F06-9C15-E3AB-45423A5547BD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9" creationId="{96A35EAA-ED80-4FF1-942C-82B1D483AF60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1" creationId="{D415F49B-3CBC-46CF-AFB5-988852D0479E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3" creationId="{421117CB-D197-45F3-B441-4AC4D215E71B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5" creationId="{F778232E-C75B-4B3C-9201-81C0775715E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7" creationId="{F1C4CFC6-2F63-4E68-9251-489E1A062FBF}"/>
          </ac:spMkLst>
        </pc:spChg>
        <pc:spChg chg="add">
          <ac:chgData name="Tanveer Rahman" userId="b9e812219a1db5d0" providerId="LiveId" clId="{9B69217F-3CE1-4B64-BFF2-E356233C1758}" dt="2024-09-12T17:32:28.694" v="438" actId="26606"/>
          <ac:spMkLst>
            <pc:docMk/>
            <pc:sldMk cId="3379497101" sldId="277"/>
            <ac:spMk id="19" creationId="{444C5789-1895-49EE-863C-2BAB9693E0F5}"/>
          </ac:spMkLst>
        </pc:spChg>
        <pc:picChg chg="add">
          <ac:chgData name="Tanveer Rahman" userId="b9e812219a1db5d0" providerId="LiveId" clId="{9B69217F-3CE1-4B64-BFF2-E356233C1758}" dt="2024-09-12T17:32:28.694" v="438" actId="26606"/>
          <ac:picMkLst>
            <pc:docMk/>
            <pc:sldMk cId="3379497101" sldId="277"/>
            <ac:picMk id="6" creationId="{79CF7CE7-29FA-A7B4-72E8-A1AC69CE242F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C85B7-BEE9-474F-9A53-BE66BEB8BF0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854095-7554-485C-99CC-0BCC2CD07D12}">
      <dgm:prSet/>
      <dgm:spPr/>
      <dgm:t>
        <a:bodyPr/>
        <a:lstStyle/>
        <a:p>
          <a:r>
            <a:rPr lang="en-US" b="0" i="0" baseline="0"/>
            <a:t>Introduction to OOP</a:t>
          </a:r>
          <a:endParaRPr lang="en-US"/>
        </a:p>
      </dgm:t>
    </dgm:pt>
    <dgm:pt modelId="{C88386C9-01D8-415E-B6C2-79DA158AB338}" type="parTrans" cxnId="{F4683DE5-01B7-4205-B9ED-2AC5E55ED695}">
      <dgm:prSet/>
      <dgm:spPr/>
      <dgm:t>
        <a:bodyPr/>
        <a:lstStyle/>
        <a:p>
          <a:endParaRPr lang="en-US"/>
        </a:p>
      </dgm:t>
    </dgm:pt>
    <dgm:pt modelId="{3F865041-CDAE-42AE-B424-5D3E17FD8B1A}" type="sibTrans" cxnId="{F4683DE5-01B7-4205-B9ED-2AC5E55ED695}">
      <dgm:prSet/>
      <dgm:spPr/>
      <dgm:t>
        <a:bodyPr/>
        <a:lstStyle/>
        <a:p>
          <a:endParaRPr lang="en-US"/>
        </a:p>
      </dgm:t>
    </dgm:pt>
    <dgm:pt modelId="{955B3B0A-5F33-4763-9EB2-959D64FCD2DA}">
      <dgm:prSet/>
      <dgm:spPr/>
      <dgm:t>
        <a:bodyPr/>
        <a:lstStyle/>
        <a:p>
          <a:r>
            <a:rPr lang="en-US" b="0" i="0" baseline="0"/>
            <a:t>Classes and Objects</a:t>
          </a:r>
          <a:endParaRPr lang="en-US"/>
        </a:p>
      </dgm:t>
    </dgm:pt>
    <dgm:pt modelId="{19A80359-DB39-4E88-8C64-C3F6D2ECFA43}" type="parTrans" cxnId="{31C51A3D-FB46-49E0-96B9-2ED1572E2F47}">
      <dgm:prSet/>
      <dgm:spPr/>
      <dgm:t>
        <a:bodyPr/>
        <a:lstStyle/>
        <a:p>
          <a:endParaRPr lang="en-US"/>
        </a:p>
      </dgm:t>
    </dgm:pt>
    <dgm:pt modelId="{8D613F1C-A345-485B-B897-4741C666E9CA}" type="sibTrans" cxnId="{31C51A3D-FB46-49E0-96B9-2ED1572E2F47}">
      <dgm:prSet/>
      <dgm:spPr/>
      <dgm:t>
        <a:bodyPr/>
        <a:lstStyle/>
        <a:p>
          <a:endParaRPr lang="en-US"/>
        </a:p>
      </dgm:t>
    </dgm:pt>
    <dgm:pt modelId="{A8587B0E-4BC7-4806-A8C6-3E2778F71E79}">
      <dgm:prSet/>
      <dgm:spPr/>
      <dgm:t>
        <a:bodyPr/>
        <a:lstStyle/>
        <a:p>
          <a:r>
            <a:rPr lang="en-US" b="0" i="0" baseline="0" dirty="0"/>
            <a:t>Practical Task: Creating a Simple Class and Object </a:t>
          </a:r>
          <a:endParaRPr lang="en-US" dirty="0"/>
        </a:p>
      </dgm:t>
    </dgm:pt>
    <dgm:pt modelId="{D97EAF1D-F573-4BA6-9C37-F0BE3A8785D6}" type="parTrans" cxnId="{D07CA365-7317-479E-AA2E-51997D1B850E}">
      <dgm:prSet/>
      <dgm:spPr/>
      <dgm:t>
        <a:bodyPr/>
        <a:lstStyle/>
        <a:p>
          <a:endParaRPr lang="en-US"/>
        </a:p>
      </dgm:t>
    </dgm:pt>
    <dgm:pt modelId="{AD5B8520-7C10-485F-8B00-43871113F227}" type="sibTrans" cxnId="{D07CA365-7317-479E-AA2E-51997D1B850E}">
      <dgm:prSet/>
      <dgm:spPr/>
      <dgm:t>
        <a:bodyPr/>
        <a:lstStyle/>
        <a:p>
          <a:endParaRPr lang="en-US"/>
        </a:p>
      </dgm:t>
    </dgm:pt>
    <dgm:pt modelId="{F31AE29B-94F7-4E32-A53B-C6ABE23CCAD9}">
      <dgm:prSet/>
      <dgm:spPr/>
      <dgm:t>
        <a:bodyPr/>
        <a:lstStyle/>
        <a:p>
          <a:r>
            <a:rPr lang="en-US" dirty="0"/>
            <a:t>SOLID Principles</a:t>
          </a:r>
        </a:p>
      </dgm:t>
    </dgm:pt>
    <dgm:pt modelId="{CE5720C4-19BE-4442-91A3-32B59F7F9524}" type="parTrans" cxnId="{827E1C55-7989-4A44-9BC5-947D104D8603}">
      <dgm:prSet/>
      <dgm:spPr/>
      <dgm:t>
        <a:bodyPr/>
        <a:lstStyle/>
        <a:p>
          <a:endParaRPr lang="en-US"/>
        </a:p>
      </dgm:t>
    </dgm:pt>
    <dgm:pt modelId="{67BC3C13-2A4C-4DF6-89BE-7BE4CBED6201}" type="sibTrans" cxnId="{827E1C55-7989-4A44-9BC5-947D104D8603}">
      <dgm:prSet/>
      <dgm:spPr/>
      <dgm:t>
        <a:bodyPr/>
        <a:lstStyle/>
        <a:p>
          <a:endParaRPr lang="en-US"/>
        </a:p>
      </dgm:t>
    </dgm:pt>
    <dgm:pt modelId="{9A87BB12-0369-4210-9010-05595361238C}" type="pres">
      <dgm:prSet presAssocID="{A23C85B7-BEE9-474F-9A53-BE66BEB8B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039105-1324-4E4B-A0F4-5832F58C8F51}" type="pres">
      <dgm:prSet presAssocID="{65854095-7554-485C-99CC-0BCC2CD07D12}" presName="hierRoot1" presStyleCnt="0"/>
      <dgm:spPr/>
    </dgm:pt>
    <dgm:pt modelId="{A16EA8EF-792E-41AD-920F-704602C14784}" type="pres">
      <dgm:prSet presAssocID="{65854095-7554-485C-99CC-0BCC2CD07D12}" presName="composite" presStyleCnt="0"/>
      <dgm:spPr/>
    </dgm:pt>
    <dgm:pt modelId="{219349A5-E980-426C-BE33-B8E64B08EE18}" type="pres">
      <dgm:prSet presAssocID="{65854095-7554-485C-99CC-0BCC2CD07D12}" presName="background" presStyleLbl="node0" presStyleIdx="0" presStyleCnt="4"/>
      <dgm:spPr/>
    </dgm:pt>
    <dgm:pt modelId="{A27BFF9C-37D8-49DF-BB4A-CB45405AEB3B}" type="pres">
      <dgm:prSet presAssocID="{65854095-7554-485C-99CC-0BCC2CD07D12}" presName="text" presStyleLbl="fgAcc0" presStyleIdx="0" presStyleCnt="4">
        <dgm:presLayoutVars>
          <dgm:chPref val="3"/>
        </dgm:presLayoutVars>
      </dgm:prSet>
      <dgm:spPr/>
    </dgm:pt>
    <dgm:pt modelId="{3BA3C3D7-0549-413E-B1B3-55B883D63C54}" type="pres">
      <dgm:prSet presAssocID="{65854095-7554-485C-99CC-0BCC2CD07D12}" presName="hierChild2" presStyleCnt="0"/>
      <dgm:spPr/>
    </dgm:pt>
    <dgm:pt modelId="{742F5F64-F4D4-4FAE-A9BE-74696CE530D2}" type="pres">
      <dgm:prSet presAssocID="{955B3B0A-5F33-4763-9EB2-959D64FCD2DA}" presName="hierRoot1" presStyleCnt="0"/>
      <dgm:spPr/>
    </dgm:pt>
    <dgm:pt modelId="{E03C626D-DDED-4537-AC2E-CFA9BB98E20E}" type="pres">
      <dgm:prSet presAssocID="{955B3B0A-5F33-4763-9EB2-959D64FCD2DA}" presName="composite" presStyleCnt="0"/>
      <dgm:spPr/>
    </dgm:pt>
    <dgm:pt modelId="{54B0B574-7611-4147-920D-4AC7DEE684D1}" type="pres">
      <dgm:prSet presAssocID="{955B3B0A-5F33-4763-9EB2-959D64FCD2DA}" presName="background" presStyleLbl="node0" presStyleIdx="1" presStyleCnt="4"/>
      <dgm:spPr/>
    </dgm:pt>
    <dgm:pt modelId="{7489263C-FA8A-4A1F-B1B6-5FDA80A2027B}" type="pres">
      <dgm:prSet presAssocID="{955B3B0A-5F33-4763-9EB2-959D64FCD2DA}" presName="text" presStyleLbl="fgAcc0" presStyleIdx="1" presStyleCnt="4">
        <dgm:presLayoutVars>
          <dgm:chPref val="3"/>
        </dgm:presLayoutVars>
      </dgm:prSet>
      <dgm:spPr/>
    </dgm:pt>
    <dgm:pt modelId="{930574FB-4958-4C8E-A47E-D41B1A8966AF}" type="pres">
      <dgm:prSet presAssocID="{955B3B0A-5F33-4763-9EB2-959D64FCD2DA}" presName="hierChild2" presStyleCnt="0"/>
      <dgm:spPr/>
    </dgm:pt>
    <dgm:pt modelId="{00A747E9-0732-4BB4-AF5F-5483444C8B1D}" type="pres">
      <dgm:prSet presAssocID="{A8587B0E-4BC7-4806-A8C6-3E2778F71E79}" presName="hierRoot1" presStyleCnt="0"/>
      <dgm:spPr/>
    </dgm:pt>
    <dgm:pt modelId="{F22332BD-47E8-483A-99EE-EA85C57940B1}" type="pres">
      <dgm:prSet presAssocID="{A8587B0E-4BC7-4806-A8C6-3E2778F71E79}" presName="composite" presStyleCnt="0"/>
      <dgm:spPr/>
    </dgm:pt>
    <dgm:pt modelId="{0FA63B27-74E7-490B-A98D-5A0702A027B8}" type="pres">
      <dgm:prSet presAssocID="{A8587B0E-4BC7-4806-A8C6-3E2778F71E79}" presName="background" presStyleLbl="node0" presStyleIdx="2" presStyleCnt="4"/>
      <dgm:spPr/>
    </dgm:pt>
    <dgm:pt modelId="{D8D9C98B-7C1E-4F30-9CFA-0395348B62FA}" type="pres">
      <dgm:prSet presAssocID="{A8587B0E-4BC7-4806-A8C6-3E2778F71E79}" presName="text" presStyleLbl="fgAcc0" presStyleIdx="2" presStyleCnt="4">
        <dgm:presLayoutVars>
          <dgm:chPref val="3"/>
        </dgm:presLayoutVars>
      </dgm:prSet>
      <dgm:spPr/>
    </dgm:pt>
    <dgm:pt modelId="{4DF14BB4-7D4D-4F58-B2EF-A73DD049B79F}" type="pres">
      <dgm:prSet presAssocID="{A8587B0E-4BC7-4806-A8C6-3E2778F71E79}" presName="hierChild2" presStyleCnt="0"/>
      <dgm:spPr/>
    </dgm:pt>
    <dgm:pt modelId="{D3585259-12E7-46C2-ADD5-6FBD60936616}" type="pres">
      <dgm:prSet presAssocID="{F31AE29B-94F7-4E32-A53B-C6ABE23CCAD9}" presName="hierRoot1" presStyleCnt="0"/>
      <dgm:spPr/>
    </dgm:pt>
    <dgm:pt modelId="{9A24E181-FD0B-43F6-9326-0C8C348E96AB}" type="pres">
      <dgm:prSet presAssocID="{F31AE29B-94F7-4E32-A53B-C6ABE23CCAD9}" presName="composite" presStyleCnt="0"/>
      <dgm:spPr/>
    </dgm:pt>
    <dgm:pt modelId="{104D93CE-045C-40E1-A239-536B8A8640C2}" type="pres">
      <dgm:prSet presAssocID="{F31AE29B-94F7-4E32-A53B-C6ABE23CCAD9}" presName="background" presStyleLbl="node0" presStyleIdx="3" presStyleCnt="4"/>
      <dgm:spPr/>
    </dgm:pt>
    <dgm:pt modelId="{D69A81B8-16CE-4232-A42C-F21B56BA7AE1}" type="pres">
      <dgm:prSet presAssocID="{F31AE29B-94F7-4E32-A53B-C6ABE23CCAD9}" presName="text" presStyleLbl="fgAcc0" presStyleIdx="3" presStyleCnt="4">
        <dgm:presLayoutVars>
          <dgm:chPref val="3"/>
        </dgm:presLayoutVars>
      </dgm:prSet>
      <dgm:spPr/>
    </dgm:pt>
    <dgm:pt modelId="{35FFE22D-E7E7-45CA-88C2-E3B148982909}" type="pres">
      <dgm:prSet presAssocID="{F31AE29B-94F7-4E32-A53B-C6ABE23CCAD9}" presName="hierChild2" presStyleCnt="0"/>
      <dgm:spPr/>
    </dgm:pt>
  </dgm:ptLst>
  <dgm:cxnLst>
    <dgm:cxn modelId="{E9608126-E65A-48CD-812D-5466E0E596BE}" type="presOf" srcId="{955B3B0A-5F33-4763-9EB2-959D64FCD2DA}" destId="{7489263C-FA8A-4A1F-B1B6-5FDA80A2027B}" srcOrd="0" destOrd="0" presId="urn:microsoft.com/office/officeart/2005/8/layout/hierarchy1"/>
    <dgm:cxn modelId="{31C51A3D-FB46-49E0-96B9-2ED1572E2F47}" srcId="{A23C85B7-BEE9-474F-9A53-BE66BEB8BF03}" destId="{955B3B0A-5F33-4763-9EB2-959D64FCD2DA}" srcOrd="1" destOrd="0" parTransId="{19A80359-DB39-4E88-8C64-C3F6D2ECFA43}" sibTransId="{8D613F1C-A345-485B-B897-4741C666E9CA}"/>
    <dgm:cxn modelId="{D07CA365-7317-479E-AA2E-51997D1B850E}" srcId="{A23C85B7-BEE9-474F-9A53-BE66BEB8BF03}" destId="{A8587B0E-4BC7-4806-A8C6-3E2778F71E79}" srcOrd="2" destOrd="0" parTransId="{D97EAF1D-F573-4BA6-9C37-F0BE3A8785D6}" sibTransId="{AD5B8520-7C10-485F-8B00-43871113F227}"/>
    <dgm:cxn modelId="{827E1C55-7989-4A44-9BC5-947D104D8603}" srcId="{A23C85B7-BEE9-474F-9A53-BE66BEB8BF03}" destId="{F31AE29B-94F7-4E32-A53B-C6ABE23CCAD9}" srcOrd="3" destOrd="0" parTransId="{CE5720C4-19BE-4442-91A3-32B59F7F9524}" sibTransId="{67BC3C13-2A4C-4DF6-89BE-7BE4CBED6201}"/>
    <dgm:cxn modelId="{73AEB9A9-8A55-4E8C-B828-641487457DC7}" type="presOf" srcId="{65854095-7554-485C-99CC-0BCC2CD07D12}" destId="{A27BFF9C-37D8-49DF-BB4A-CB45405AEB3B}" srcOrd="0" destOrd="0" presId="urn:microsoft.com/office/officeart/2005/8/layout/hierarchy1"/>
    <dgm:cxn modelId="{368ED8AF-2FEC-45AC-9E62-291D85AECC46}" type="presOf" srcId="{A23C85B7-BEE9-474F-9A53-BE66BEB8BF03}" destId="{9A87BB12-0369-4210-9010-05595361238C}" srcOrd="0" destOrd="0" presId="urn:microsoft.com/office/officeart/2005/8/layout/hierarchy1"/>
    <dgm:cxn modelId="{2D50B3E4-48EE-4102-8A92-34A528EB7E76}" type="presOf" srcId="{A8587B0E-4BC7-4806-A8C6-3E2778F71E79}" destId="{D8D9C98B-7C1E-4F30-9CFA-0395348B62FA}" srcOrd="0" destOrd="0" presId="urn:microsoft.com/office/officeart/2005/8/layout/hierarchy1"/>
    <dgm:cxn modelId="{F4683DE5-01B7-4205-B9ED-2AC5E55ED695}" srcId="{A23C85B7-BEE9-474F-9A53-BE66BEB8BF03}" destId="{65854095-7554-485C-99CC-0BCC2CD07D12}" srcOrd="0" destOrd="0" parTransId="{C88386C9-01D8-415E-B6C2-79DA158AB338}" sibTransId="{3F865041-CDAE-42AE-B424-5D3E17FD8B1A}"/>
    <dgm:cxn modelId="{122139F5-A068-4C79-BDAD-5F4A25AF9A78}" type="presOf" srcId="{F31AE29B-94F7-4E32-A53B-C6ABE23CCAD9}" destId="{D69A81B8-16CE-4232-A42C-F21B56BA7AE1}" srcOrd="0" destOrd="0" presId="urn:microsoft.com/office/officeart/2005/8/layout/hierarchy1"/>
    <dgm:cxn modelId="{4524B9B9-3AA3-46E4-944A-F4E91C7387E6}" type="presParOf" srcId="{9A87BB12-0369-4210-9010-05595361238C}" destId="{DE039105-1324-4E4B-A0F4-5832F58C8F51}" srcOrd="0" destOrd="0" presId="urn:microsoft.com/office/officeart/2005/8/layout/hierarchy1"/>
    <dgm:cxn modelId="{D5802B87-CA47-42E8-811F-AB8AC1397B6B}" type="presParOf" srcId="{DE039105-1324-4E4B-A0F4-5832F58C8F51}" destId="{A16EA8EF-792E-41AD-920F-704602C14784}" srcOrd="0" destOrd="0" presId="urn:microsoft.com/office/officeart/2005/8/layout/hierarchy1"/>
    <dgm:cxn modelId="{44097A05-7C3A-4FB2-9785-FFE63EBEFFF2}" type="presParOf" srcId="{A16EA8EF-792E-41AD-920F-704602C14784}" destId="{219349A5-E980-426C-BE33-B8E64B08EE18}" srcOrd="0" destOrd="0" presId="urn:microsoft.com/office/officeart/2005/8/layout/hierarchy1"/>
    <dgm:cxn modelId="{2D0280F9-D930-47E9-9532-6206B9D2C212}" type="presParOf" srcId="{A16EA8EF-792E-41AD-920F-704602C14784}" destId="{A27BFF9C-37D8-49DF-BB4A-CB45405AEB3B}" srcOrd="1" destOrd="0" presId="urn:microsoft.com/office/officeart/2005/8/layout/hierarchy1"/>
    <dgm:cxn modelId="{2D4B133C-01A3-4F4D-AD0A-9F772DCF9F6A}" type="presParOf" srcId="{DE039105-1324-4E4B-A0F4-5832F58C8F51}" destId="{3BA3C3D7-0549-413E-B1B3-55B883D63C54}" srcOrd="1" destOrd="0" presId="urn:microsoft.com/office/officeart/2005/8/layout/hierarchy1"/>
    <dgm:cxn modelId="{48251794-D837-45C5-BBB6-B51BC18A1B87}" type="presParOf" srcId="{9A87BB12-0369-4210-9010-05595361238C}" destId="{742F5F64-F4D4-4FAE-A9BE-74696CE530D2}" srcOrd="1" destOrd="0" presId="urn:microsoft.com/office/officeart/2005/8/layout/hierarchy1"/>
    <dgm:cxn modelId="{BEA732D1-5FEF-462B-BB17-0E9F3E65B43D}" type="presParOf" srcId="{742F5F64-F4D4-4FAE-A9BE-74696CE530D2}" destId="{E03C626D-DDED-4537-AC2E-CFA9BB98E20E}" srcOrd="0" destOrd="0" presId="urn:microsoft.com/office/officeart/2005/8/layout/hierarchy1"/>
    <dgm:cxn modelId="{473B5BF7-D6FB-4FA5-BDAC-4E055BDD8ED6}" type="presParOf" srcId="{E03C626D-DDED-4537-AC2E-CFA9BB98E20E}" destId="{54B0B574-7611-4147-920D-4AC7DEE684D1}" srcOrd="0" destOrd="0" presId="urn:microsoft.com/office/officeart/2005/8/layout/hierarchy1"/>
    <dgm:cxn modelId="{4624CA23-8A9F-4030-80A8-84E191E2AD97}" type="presParOf" srcId="{E03C626D-DDED-4537-AC2E-CFA9BB98E20E}" destId="{7489263C-FA8A-4A1F-B1B6-5FDA80A2027B}" srcOrd="1" destOrd="0" presId="urn:microsoft.com/office/officeart/2005/8/layout/hierarchy1"/>
    <dgm:cxn modelId="{B1090614-4F49-4704-9F79-B6213226FE08}" type="presParOf" srcId="{742F5F64-F4D4-4FAE-A9BE-74696CE530D2}" destId="{930574FB-4958-4C8E-A47E-D41B1A8966AF}" srcOrd="1" destOrd="0" presId="urn:microsoft.com/office/officeart/2005/8/layout/hierarchy1"/>
    <dgm:cxn modelId="{3DAB613C-BE20-4E3D-AFF0-16FE8B12B22B}" type="presParOf" srcId="{9A87BB12-0369-4210-9010-05595361238C}" destId="{00A747E9-0732-4BB4-AF5F-5483444C8B1D}" srcOrd="2" destOrd="0" presId="urn:microsoft.com/office/officeart/2005/8/layout/hierarchy1"/>
    <dgm:cxn modelId="{0169D5F6-7465-4FB4-8958-CE9F13622033}" type="presParOf" srcId="{00A747E9-0732-4BB4-AF5F-5483444C8B1D}" destId="{F22332BD-47E8-483A-99EE-EA85C57940B1}" srcOrd="0" destOrd="0" presId="urn:microsoft.com/office/officeart/2005/8/layout/hierarchy1"/>
    <dgm:cxn modelId="{4425BC5E-1793-4083-B277-BA154E00BBCB}" type="presParOf" srcId="{F22332BD-47E8-483A-99EE-EA85C57940B1}" destId="{0FA63B27-74E7-490B-A98D-5A0702A027B8}" srcOrd="0" destOrd="0" presId="urn:microsoft.com/office/officeart/2005/8/layout/hierarchy1"/>
    <dgm:cxn modelId="{39394CF3-A0F7-4199-B6A0-E5776758C14C}" type="presParOf" srcId="{F22332BD-47E8-483A-99EE-EA85C57940B1}" destId="{D8D9C98B-7C1E-4F30-9CFA-0395348B62FA}" srcOrd="1" destOrd="0" presId="urn:microsoft.com/office/officeart/2005/8/layout/hierarchy1"/>
    <dgm:cxn modelId="{2C63B3BF-8BAD-4142-A3B4-84EBCA373759}" type="presParOf" srcId="{00A747E9-0732-4BB4-AF5F-5483444C8B1D}" destId="{4DF14BB4-7D4D-4F58-B2EF-A73DD049B79F}" srcOrd="1" destOrd="0" presId="urn:microsoft.com/office/officeart/2005/8/layout/hierarchy1"/>
    <dgm:cxn modelId="{66018C05-F329-41AE-A0C8-006BDD5CFB60}" type="presParOf" srcId="{9A87BB12-0369-4210-9010-05595361238C}" destId="{D3585259-12E7-46C2-ADD5-6FBD60936616}" srcOrd="3" destOrd="0" presId="urn:microsoft.com/office/officeart/2005/8/layout/hierarchy1"/>
    <dgm:cxn modelId="{4C71E508-EED7-4C24-AC06-F8749C6B563C}" type="presParOf" srcId="{D3585259-12E7-46C2-ADD5-6FBD60936616}" destId="{9A24E181-FD0B-43F6-9326-0C8C348E96AB}" srcOrd="0" destOrd="0" presId="urn:microsoft.com/office/officeart/2005/8/layout/hierarchy1"/>
    <dgm:cxn modelId="{2501D655-C2FA-40B1-947D-A5F5BC7A06A4}" type="presParOf" srcId="{9A24E181-FD0B-43F6-9326-0C8C348E96AB}" destId="{104D93CE-045C-40E1-A239-536B8A8640C2}" srcOrd="0" destOrd="0" presId="urn:microsoft.com/office/officeart/2005/8/layout/hierarchy1"/>
    <dgm:cxn modelId="{0477A118-D975-4ECA-9BC4-07E934D068F8}" type="presParOf" srcId="{9A24E181-FD0B-43F6-9326-0C8C348E96AB}" destId="{D69A81B8-16CE-4232-A42C-F21B56BA7AE1}" srcOrd="1" destOrd="0" presId="urn:microsoft.com/office/officeart/2005/8/layout/hierarchy1"/>
    <dgm:cxn modelId="{C9B09D74-A01B-49C6-9A8F-8FB97DB0C883}" type="presParOf" srcId="{D3585259-12E7-46C2-ADD5-6FBD60936616}" destId="{35FFE22D-E7E7-45CA-88C2-E3B1489829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What is Object-Oriented Programming?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A programming pattern based on the concept of "objects."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Key OOP principles: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E676F911-6CF1-432F-B395-5B1934BBC818}">
      <dgm:prSet/>
      <dgm:spPr/>
      <dgm:t>
        <a:bodyPr/>
        <a:lstStyle/>
        <a:p>
          <a:r>
            <a:rPr lang="en-US" b="1" dirty="0"/>
            <a:t>Objects contain both data (attributes) and methods (functions).</a:t>
          </a:r>
        </a:p>
      </dgm:t>
    </dgm:pt>
    <dgm:pt modelId="{5B9D1602-D6AD-4416-AAB9-4C2DA0EA4054}" type="parTrans" cxnId="{4C565B51-00DA-478B-9779-B7AFFD99E5BE}">
      <dgm:prSet/>
      <dgm:spPr/>
      <dgm:t>
        <a:bodyPr/>
        <a:lstStyle/>
        <a:p>
          <a:endParaRPr lang="en-US"/>
        </a:p>
      </dgm:t>
    </dgm:pt>
    <dgm:pt modelId="{7954569C-76D2-40C9-8826-6D3DC80971EB}" type="sibTrans" cxnId="{4C565B51-00DA-478B-9779-B7AFFD99E5BE}">
      <dgm:prSet/>
      <dgm:spPr/>
      <dgm:t>
        <a:bodyPr/>
        <a:lstStyle/>
        <a:p>
          <a:endParaRPr lang="en-US"/>
        </a:p>
      </dgm:t>
    </dgm:pt>
    <dgm:pt modelId="{9CCC6C8B-33F1-4EEF-9856-A9CC5F4BD498}">
      <dgm:prSet/>
      <dgm:spPr/>
      <dgm:t>
        <a:bodyPr/>
        <a:lstStyle/>
        <a:p>
          <a:r>
            <a:rPr lang="en-US" dirty="0"/>
            <a:t>Encapsulation
Inheritance
Polymorphism
Abstraction</a:t>
          </a:r>
        </a:p>
      </dgm:t>
    </dgm:pt>
    <dgm:pt modelId="{109BED26-3BFC-44D4-9729-062AD6870B0E}" type="parTrans" cxnId="{3B9B16E4-5928-4F67-AD5F-0DFBF11CF0B9}">
      <dgm:prSet/>
      <dgm:spPr/>
      <dgm:t>
        <a:bodyPr/>
        <a:lstStyle/>
        <a:p>
          <a:endParaRPr lang="en-US"/>
        </a:p>
      </dgm:t>
    </dgm:pt>
    <dgm:pt modelId="{7676D49E-5A59-436E-8B2A-6CF60368890A}" type="sibTrans" cxnId="{3B9B16E4-5928-4F67-AD5F-0DFBF11CF0B9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2"/>
      <dgm:spPr/>
    </dgm:pt>
    <dgm:pt modelId="{B5167649-DEC5-4E9E-B19F-2781ADC4DF1F}" type="pres">
      <dgm:prSet presAssocID="{19E4B0BA-D714-4A41-9D91-8509F677DE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2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2"/>
      <dgm:spPr/>
    </dgm:pt>
    <dgm:pt modelId="{77DA6569-89AA-4236-968A-5E2895F20A04}" type="pres">
      <dgm:prSet presAssocID="{F748CC97-665B-4A41-8D70-5FAA7029EE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A6C75C-15FB-4E4C-B667-1E82CCA124B5}" type="presOf" srcId="{E676F911-6CF1-432F-B395-5B1934BBC818}" destId="{EF87D4B7-6A7B-4C2C-8DF4-A2A03B5DE787}" srcOrd="0" destOrd="1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4C565B51-00DA-478B-9779-B7AFFD99E5BE}" srcId="{19E4B0BA-D714-4A41-9D91-8509F677DEB3}" destId="{E676F911-6CF1-432F-B395-5B1934BBC818}" srcOrd="1" destOrd="0" parTransId="{5B9D1602-D6AD-4416-AAB9-4C2DA0EA4054}" sibTransId="{7954569C-76D2-40C9-8826-6D3DC80971EB}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3B9B16E4-5928-4F67-AD5F-0DFBF11CF0B9}" srcId="{F748CC97-665B-4A41-8D70-5FAA7029EE3F}" destId="{9CCC6C8B-33F1-4EEF-9856-A9CC5F4BD498}" srcOrd="0" destOrd="0" parTransId="{109BED26-3BFC-44D4-9729-062AD6870B0E}" sibTransId="{7676D49E-5A59-436E-8B2A-6CF60368890A}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FC73FCE6-D019-472A-B5DD-CA8A3BF66C97}" type="presOf" srcId="{9CCC6C8B-33F1-4EEF-9856-A9CC5F4BD498}" destId="{7149E123-5D3F-458F-B323-FC23267668A4}" srcOrd="0" destOrd="0" presId="urn:microsoft.com/office/officeart/2005/8/layout/list1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AB604-4DE1-4A9F-84F2-AE90FBE30F3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055285-62A5-4E1F-8C59-CD01084ED485}">
      <dgm:prSet/>
      <dgm:spPr/>
      <dgm:t>
        <a:bodyPr/>
        <a:lstStyle/>
        <a:p>
          <a:r>
            <a:rPr lang="en-US" b="1" i="0" baseline="0"/>
            <a:t>Encapsulation:</a:t>
          </a:r>
          <a:endParaRPr lang="en-US"/>
        </a:p>
      </dgm:t>
    </dgm:pt>
    <dgm:pt modelId="{869B7E7C-2EF9-4B18-8017-6BEA9339B83E}" type="parTrans" cxnId="{D08C07F8-E23A-4DD8-A255-9E9CE99D15A1}">
      <dgm:prSet/>
      <dgm:spPr/>
      <dgm:t>
        <a:bodyPr/>
        <a:lstStyle/>
        <a:p>
          <a:endParaRPr lang="en-US"/>
        </a:p>
      </dgm:t>
    </dgm:pt>
    <dgm:pt modelId="{1B3E6FC2-582D-496C-81B4-285B9FBD5000}" type="sibTrans" cxnId="{D08C07F8-E23A-4DD8-A255-9E9CE99D15A1}">
      <dgm:prSet/>
      <dgm:spPr/>
      <dgm:t>
        <a:bodyPr/>
        <a:lstStyle/>
        <a:p>
          <a:endParaRPr lang="en-US"/>
        </a:p>
      </dgm:t>
    </dgm:pt>
    <dgm:pt modelId="{BADBA43E-8226-4F7B-9B45-A5FA3F5F2442}">
      <dgm:prSet/>
      <dgm:spPr/>
      <dgm:t>
        <a:bodyPr/>
        <a:lstStyle/>
        <a:p>
          <a:r>
            <a:rPr lang="en-US" b="0" i="0" baseline="0"/>
            <a:t>Hides internal details and exposes only necessary parts.</a:t>
          </a:r>
          <a:endParaRPr lang="en-US"/>
        </a:p>
      </dgm:t>
    </dgm:pt>
    <dgm:pt modelId="{6B6194D7-D600-4DC0-B0BC-BB5703289A56}" type="parTrans" cxnId="{2FD786AD-F7B3-4295-9F96-D3F42B50FD94}">
      <dgm:prSet/>
      <dgm:spPr/>
      <dgm:t>
        <a:bodyPr/>
        <a:lstStyle/>
        <a:p>
          <a:endParaRPr lang="en-US"/>
        </a:p>
      </dgm:t>
    </dgm:pt>
    <dgm:pt modelId="{5F088891-B61B-4F3B-8EB7-BC3052386E5F}" type="sibTrans" cxnId="{2FD786AD-F7B3-4295-9F96-D3F42B50FD94}">
      <dgm:prSet/>
      <dgm:spPr/>
      <dgm:t>
        <a:bodyPr/>
        <a:lstStyle/>
        <a:p>
          <a:endParaRPr lang="en-US"/>
        </a:p>
      </dgm:t>
    </dgm:pt>
    <dgm:pt modelId="{156CBF7C-C778-4DAD-B457-83158F6FE410}">
      <dgm:prSet/>
      <dgm:spPr/>
      <dgm:t>
        <a:bodyPr/>
        <a:lstStyle/>
        <a:p>
          <a:r>
            <a:rPr lang="en-US" b="0" i="0" baseline="0"/>
            <a:t>Achieved using methods and access control (private/public).</a:t>
          </a:r>
          <a:endParaRPr lang="en-US"/>
        </a:p>
      </dgm:t>
    </dgm:pt>
    <dgm:pt modelId="{BC4EBCFD-4A47-4052-A6B4-CA115C4CD09A}" type="parTrans" cxnId="{9009E66B-CD87-4907-B5DB-6887C05385CF}">
      <dgm:prSet/>
      <dgm:spPr/>
      <dgm:t>
        <a:bodyPr/>
        <a:lstStyle/>
        <a:p>
          <a:endParaRPr lang="en-US"/>
        </a:p>
      </dgm:t>
    </dgm:pt>
    <dgm:pt modelId="{A8D8F117-B287-41E3-91A9-F6B8CF28862F}" type="sibTrans" cxnId="{9009E66B-CD87-4907-B5DB-6887C05385CF}">
      <dgm:prSet/>
      <dgm:spPr/>
      <dgm:t>
        <a:bodyPr/>
        <a:lstStyle/>
        <a:p>
          <a:endParaRPr lang="en-US"/>
        </a:p>
      </dgm:t>
    </dgm:pt>
    <dgm:pt modelId="{B08C87FC-71CA-4C24-ABBC-FE826B4D9C3D}">
      <dgm:prSet/>
      <dgm:spPr/>
      <dgm:t>
        <a:bodyPr/>
        <a:lstStyle/>
        <a:p>
          <a:r>
            <a:rPr lang="en-US" b="1" i="0" baseline="0"/>
            <a:t>Inheritance:</a:t>
          </a:r>
          <a:endParaRPr lang="en-US"/>
        </a:p>
      </dgm:t>
    </dgm:pt>
    <dgm:pt modelId="{AE8406FC-E440-494E-A264-E3112C5D443A}" type="parTrans" cxnId="{4F0706D8-BB67-4A3C-B5D4-04F0CA05B6A1}">
      <dgm:prSet/>
      <dgm:spPr/>
      <dgm:t>
        <a:bodyPr/>
        <a:lstStyle/>
        <a:p>
          <a:endParaRPr lang="en-US"/>
        </a:p>
      </dgm:t>
    </dgm:pt>
    <dgm:pt modelId="{E9B543A6-90A4-4F8D-AC0B-468247358F0F}" type="sibTrans" cxnId="{4F0706D8-BB67-4A3C-B5D4-04F0CA05B6A1}">
      <dgm:prSet/>
      <dgm:spPr/>
      <dgm:t>
        <a:bodyPr/>
        <a:lstStyle/>
        <a:p>
          <a:endParaRPr lang="en-US"/>
        </a:p>
      </dgm:t>
    </dgm:pt>
    <dgm:pt modelId="{A7E50F8F-4D6F-40D5-9358-A057F28BA273}">
      <dgm:prSet/>
      <dgm:spPr/>
      <dgm:t>
        <a:bodyPr/>
        <a:lstStyle/>
        <a:p>
          <a:r>
            <a:rPr lang="en-US" b="0" i="0" baseline="0"/>
            <a:t>Mechanism for creating a new class using the properties of an existing class.</a:t>
          </a:r>
          <a:endParaRPr lang="en-US"/>
        </a:p>
      </dgm:t>
    </dgm:pt>
    <dgm:pt modelId="{FE612B74-A7B1-46D6-83F5-7494802E3B80}" type="parTrans" cxnId="{0FA6E718-7B41-4EBE-8486-FFF20302DF31}">
      <dgm:prSet/>
      <dgm:spPr/>
      <dgm:t>
        <a:bodyPr/>
        <a:lstStyle/>
        <a:p>
          <a:endParaRPr lang="en-US"/>
        </a:p>
      </dgm:t>
    </dgm:pt>
    <dgm:pt modelId="{41FAD3AC-F0D2-4A02-B81A-FDD81DCA6D14}" type="sibTrans" cxnId="{0FA6E718-7B41-4EBE-8486-FFF20302DF31}">
      <dgm:prSet/>
      <dgm:spPr/>
      <dgm:t>
        <a:bodyPr/>
        <a:lstStyle/>
        <a:p>
          <a:endParaRPr lang="en-US"/>
        </a:p>
      </dgm:t>
    </dgm:pt>
    <dgm:pt modelId="{9CDE5A79-E5F3-428F-959B-B6192643A212}">
      <dgm:prSet/>
      <dgm:spPr/>
      <dgm:t>
        <a:bodyPr/>
        <a:lstStyle/>
        <a:p>
          <a:r>
            <a:rPr lang="en-US" b="0" i="0" baseline="0"/>
            <a:t>Promotes code reuse and hierarchical relationships.</a:t>
          </a:r>
          <a:endParaRPr lang="en-US"/>
        </a:p>
      </dgm:t>
    </dgm:pt>
    <dgm:pt modelId="{0AF097B8-DBAE-4DF5-B075-068382DED84F}" type="parTrans" cxnId="{1F2FC891-B5DD-4010-986E-4F41DB5C65DA}">
      <dgm:prSet/>
      <dgm:spPr/>
      <dgm:t>
        <a:bodyPr/>
        <a:lstStyle/>
        <a:p>
          <a:endParaRPr lang="en-US"/>
        </a:p>
      </dgm:t>
    </dgm:pt>
    <dgm:pt modelId="{7FD74680-10AD-4253-BFE2-F75C7738C89B}" type="sibTrans" cxnId="{1F2FC891-B5DD-4010-986E-4F41DB5C65DA}">
      <dgm:prSet/>
      <dgm:spPr/>
      <dgm:t>
        <a:bodyPr/>
        <a:lstStyle/>
        <a:p>
          <a:endParaRPr lang="en-US"/>
        </a:p>
      </dgm:t>
    </dgm:pt>
    <dgm:pt modelId="{91CD3EA2-17FE-4DC5-AEEF-DD71899FBFCE}">
      <dgm:prSet/>
      <dgm:spPr/>
      <dgm:t>
        <a:bodyPr/>
        <a:lstStyle/>
        <a:p>
          <a:r>
            <a:rPr lang="en-US" b="1" i="0" baseline="0"/>
            <a:t>Polymorphism:</a:t>
          </a:r>
          <a:endParaRPr lang="en-US"/>
        </a:p>
      </dgm:t>
    </dgm:pt>
    <dgm:pt modelId="{24EFFACD-EBC5-4417-B904-16E300A413FD}" type="parTrans" cxnId="{A1DF291A-65F6-4448-B7D5-34F5F982D4AD}">
      <dgm:prSet/>
      <dgm:spPr/>
      <dgm:t>
        <a:bodyPr/>
        <a:lstStyle/>
        <a:p>
          <a:endParaRPr lang="en-US"/>
        </a:p>
      </dgm:t>
    </dgm:pt>
    <dgm:pt modelId="{398E9A4C-4256-4765-82E3-FA523D77C4AC}" type="sibTrans" cxnId="{A1DF291A-65F6-4448-B7D5-34F5F982D4AD}">
      <dgm:prSet/>
      <dgm:spPr/>
      <dgm:t>
        <a:bodyPr/>
        <a:lstStyle/>
        <a:p>
          <a:endParaRPr lang="en-US"/>
        </a:p>
      </dgm:t>
    </dgm:pt>
    <dgm:pt modelId="{7349BD5D-EE41-43F5-8153-EA53A05E4DAA}">
      <dgm:prSet/>
      <dgm:spPr/>
      <dgm:t>
        <a:bodyPr/>
        <a:lstStyle/>
        <a:p>
          <a:r>
            <a:rPr lang="en-US" b="0" i="0" baseline="0"/>
            <a:t>Objects of different types can be treated as objects of a common supertype.</a:t>
          </a:r>
          <a:endParaRPr lang="en-US"/>
        </a:p>
      </dgm:t>
    </dgm:pt>
    <dgm:pt modelId="{E1CEB900-B053-4DDB-A432-C58624533E27}" type="parTrans" cxnId="{8BAE451A-8B72-42F0-AA46-83FF3A74E886}">
      <dgm:prSet/>
      <dgm:spPr/>
      <dgm:t>
        <a:bodyPr/>
        <a:lstStyle/>
        <a:p>
          <a:endParaRPr lang="en-US"/>
        </a:p>
      </dgm:t>
    </dgm:pt>
    <dgm:pt modelId="{8C8E0D92-7355-4DB8-BEEA-2A2E78B2467D}" type="sibTrans" cxnId="{8BAE451A-8B72-42F0-AA46-83FF3A74E886}">
      <dgm:prSet/>
      <dgm:spPr/>
      <dgm:t>
        <a:bodyPr/>
        <a:lstStyle/>
        <a:p>
          <a:endParaRPr lang="en-US"/>
        </a:p>
      </dgm:t>
    </dgm:pt>
    <dgm:pt modelId="{EE343B1C-8E05-4E7B-952B-FB24CF5B6FF7}">
      <dgm:prSet/>
      <dgm:spPr/>
      <dgm:t>
        <a:bodyPr/>
        <a:lstStyle/>
        <a:p>
          <a:r>
            <a:rPr lang="en-US" b="0" i="0" baseline="0"/>
            <a:t>Allows methods to be overridden or different implementations provided.</a:t>
          </a:r>
          <a:endParaRPr lang="en-US"/>
        </a:p>
      </dgm:t>
    </dgm:pt>
    <dgm:pt modelId="{17AF78AF-55AE-4657-A518-CD0106350A8B}" type="parTrans" cxnId="{0621A832-413A-44EC-B5F7-67EDB10E316B}">
      <dgm:prSet/>
      <dgm:spPr/>
      <dgm:t>
        <a:bodyPr/>
        <a:lstStyle/>
        <a:p>
          <a:endParaRPr lang="en-US"/>
        </a:p>
      </dgm:t>
    </dgm:pt>
    <dgm:pt modelId="{7160AAF3-C6C3-4A4B-9D51-11730A4DE4D2}" type="sibTrans" cxnId="{0621A832-413A-44EC-B5F7-67EDB10E316B}">
      <dgm:prSet/>
      <dgm:spPr/>
      <dgm:t>
        <a:bodyPr/>
        <a:lstStyle/>
        <a:p>
          <a:endParaRPr lang="en-US"/>
        </a:p>
      </dgm:t>
    </dgm:pt>
    <dgm:pt modelId="{CF633412-CD09-46B5-9AC7-711FDEB7AEA2}">
      <dgm:prSet/>
      <dgm:spPr/>
      <dgm:t>
        <a:bodyPr/>
        <a:lstStyle/>
        <a:p>
          <a:r>
            <a:rPr lang="en-US" b="1" baseline="0"/>
            <a:t>Abstraction:</a:t>
          </a:r>
          <a:endParaRPr lang="en-US"/>
        </a:p>
      </dgm:t>
    </dgm:pt>
    <dgm:pt modelId="{7F2F1A34-E11D-4A08-8686-2494E3F46272}" type="parTrans" cxnId="{3A9AFD77-D0A5-435A-B7A4-9E36D466A549}">
      <dgm:prSet/>
      <dgm:spPr/>
      <dgm:t>
        <a:bodyPr/>
        <a:lstStyle/>
        <a:p>
          <a:endParaRPr lang="en-US"/>
        </a:p>
      </dgm:t>
    </dgm:pt>
    <dgm:pt modelId="{A9C4E2B1-8F07-4321-94FC-040A4B8BFA60}" type="sibTrans" cxnId="{3A9AFD77-D0A5-435A-B7A4-9E36D466A549}">
      <dgm:prSet/>
      <dgm:spPr/>
      <dgm:t>
        <a:bodyPr/>
        <a:lstStyle/>
        <a:p>
          <a:endParaRPr lang="en-US"/>
        </a:p>
      </dgm:t>
    </dgm:pt>
    <dgm:pt modelId="{C90488BC-E448-46C5-AE69-32B78EFFC193}">
      <dgm:prSet/>
      <dgm:spPr/>
      <dgm:t>
        <a:bodyPr/>
        <a:lstStyle/>
        <a:p>
          <a:r>
            <a:rPr lang="en-US" b="0" baseline="0"/>
            <a:t>Simplifies complex reality by modeling classes based on essential properties.</a:t>
          </a:r>
          <a:endParaRPr lang="en-US"/>
        </a:p>
      </dgm:t>
    </dgm:pt>
    <dgm:pt modelId="{8FF2FD02-8974-4514-A4F5-8D6E7BDD0227}" type="parTrans" cxnId="{9B5026E8-3DA5-4C23-82A8-5EA7D2BA9992}">
      <dgm:prSet/>
      <dgm:spPr/>
      <dgm:t>
        <a:bodyPr/>
        <a:lstStyle/>
        <a:p>
          <a:endParaRPr lang="en-US"/>
        </a:p>
      </dgm:t>
    </dgm:pt>
    <dgm:pt modelId="{92771DF4-B7D1-4197-A3FB-33414CCB55CC}" type="sibTrans" cxnId="{9B5026E8-3DA5-4C23-82A8-5EA7D2BA9992}">
      <dgm:prSet/>
      <dgm:spPr/>
      <dgm:t>
        <a:bodyPr/>
        <a:lstStyle/>
        <a:p>
          <a:endParaRPr lang="en-US"/>
        </a:p>
      </dgm:t>
    </dgm:pt>
    <dgm:pt modelId="{5FD84443-CF36-4014-8A7E-A6528D124110}">
      <dgm:prSet/>
      <dgm:spPr/>
      <dgm:t>
        <a:bodyPr/>
        <a:lstStyle/>
        <a:p>
          <a:r>
            <a:rPr lang="en-US" b="0" baseline="0"/>
            <a:t>Achieved through abstract classes and interfaces</a:t>
          </a:r>
          <a:endParaRPr lang="en-US"/>
        </a:p>
      </dgm:t>
    </dgm:pt>
    <dgm:pt modelId="{6782D526-0D2F-4E03-A542-8D72D2163A91}" type="parTrans" cxnId="{F90C6BB5-38C4-410C-8505-870BE844E916}">
      <dgm:prSet/>
      <dgm:spPr/>
      <dgm:t>
        <a:bodyPr/>
        <a:lstStyle/>
        <a:p>
          <a:endParaRPr lang="en-US"/>
        </a:p>
      </dgm:t>
    </dgm:pt>
    <dgm:pt modelId="{B7DF7D94-E38C-44B1-94DB-4B78B6A8D144}" type="sibTrans" cxnId="{F90C6BB5-38C4-410C-8505-870BE844E916}">
      <dgm:prSet/>
      <dgm:spPr/>
      <dgm:t>
        <a:bodyPr/>
        <a:lstStyle/>
        <a:p>
          <a:endParaRPr lang="en-US"/>
        </a:p>
      </dgm:t>
    </dgm:pt>
    <dgm:pt modelId="{B313D4DF-43A5-4C59-AE5D-2EF3F19B077A}" type="pres">
      <dgm:prSet presAssocID="{C78AB604-4DE1-4A9F-84F2-AE90FBE30F33}" presName="linear" presStyleCnt="0">
        <dgm:presLayoutVars>
          <dgm:dir/>
          <dgm:animLvl val="lvl"/>
          <dgm:resizeHandles val="exact"/>
        </dgm:presLayoutVars>
      </dgm:prSet>
      <dgm:spPr/>
    </dgm:pt>
    <dgm:pt modelId="{384D4A5A-2E8C-41A4-8890-498CCF73AAF0}" type="pres">
      <dgm:prSet presAssocID="{64055285-62A5-4E1F-8C59-CD01084ED485}" presName="parentLin" presStyleCnt="0"/>
      <dgm:spPr/>
    </dgm:pt>
    <dgm:pt modelId="{D4C9DA26-4276-49B6-916F-44340BC3DA1B}" type="pres">
      <dgm:prSet presAssocID="{64055285-62A5-4E1F-8C59-CD01084ED485}" presName="parentLeftMargin" presStyleLbl="node1" presStyleIdx="0" presStyleCnt="4"/>
      <dgm:spPr/>
    </dgm:pt>
    <dgm:pt modelId="{84F3F557-B1DC-4E04-94B9-2A5B6A209F9F}" type="pres">
      <dgm:prSet presAssocID="{64055285-62A5-4E1F-8C59-CD01084ED4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C571C1-F7B2-4D72-9968-3EFE66EBE8AB}" type="pres">
      <dgm:prSet presAssocID="{64055285-62A5-4E1F-8C59-CD01084ED485}" presName="negativeSpace" presStyleCnt="0"/>
      <dgm:spPr/>
    </dgm:pt>
    <dgm:pt modelId="{4E1B921A-3B95-42F5-9FBE-CECD0A0D70CF}" type="pres">
      <dgm:prSet presAssocID="{64055285-62A5-4E1F-8C59-CD01084ED485}" presName="childText" presStyleLbl="conFgAcc1" presStyleIdx="0" presStyleCnt="4">
        <dgm:presLayoutVars>
          <dgm:bulletEnabled val="1"/>
        </dgm:presLayoutVars>
      </dgm:prSet>
      <dgm:spPr/>
    </dgm:pt>
    <dgm:pt modelId="{131298FD-C98A-4623-969E-1D96AD0C440D}" type="pres">
      <dgm:prSet presAssocID="{1B3E6FC2-582D-496C-81B4-285B9FBD5000}" presName="spaceBetweenRectangles" presStyleCnt="0"/>
      <dgm:spPr/>
    </dgm:pt>
    <dgm:pt modelId="{BD9BD333-C4DB-4767-AFB2-122B776ED122}" type="pres">
      <dgm:prSet presAssocID="{B08C87FC-71CA-4C24-ABBC-FE826B4D9C3D}" presName="parentLin" presStyleCnt="0"/>
      <dgm:spPr/>
    </dgm:pt>
    <dgm:pt modelId="{A8194174-CEF9-4C39-9152-30B84BAAB4AD}" type="pres">
      <dgm:prSet presAssocID="{B08C87FC-71CA-4C24-ABBC-FE826B4D9C3D}" presName="parentLeftMargin" presStyleLbl="node1" presStyleIdx="0" presStyleCnt="4"/>
      <dgm:spPr/>
    </dgm:pt>
    <dgm:pt modelId="{E891488E-EB5E-476D-AC8D-D2E64BE987CC}" type="pres">
      <dgm:prSet presAssocID="{B08C87FC-71CA-4C24-ABBC-FE826B4D9C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4B7A19-15D3-4F6E-8CA0-F7AC6C13659E}" type="pres">
      <dgm:prSet presAssocID="{B08C87FC-71CA-4C24-ABBC-FE826B4D9C3D}" presName="negativeSpace" presStyleCnt="0"/>
      <dgm:spPr/>
    </dgm:pt>
    <dgm:pt modelId="{290E5F6A-BB68-4469-8426-2C3AA3117730}" type="pres">
      <dgm:prSet presAssocID="{B08C87FC-71CA-4C24-ABBC-FE826B4D9C3D}" presName="childText" presStyleLbl="conFgAcc1" presStyleIdx="1" presStyleCnt="4">
        <dgm:presLayoutVars>
          <dgm:bulletEnabled val="1"/>
        </dgm:presLayoutVars>
      </dgm:prSet>
      <dgm:spPr/>
    </dgm:pt>
    <dgm:pt modelId="{C1AE3708-788D-4A51-BCD3-0EBBA77BAFBB}" type="pres">
      <dgm:prSet presAssocID="{E9B543A6-90A4-4F8D-AC0B-468247358F0F}" presName="spaceBetweenRectangles" presStyleCnt="0"/>
      <dgm:spPr/>
    </dgm:pt>
    <dgm:pt modelId="{CDD58EE9-8176-4341-B984-8852B1A22336}" type="pres">
      <dgm:prSet presAssocID="{91CD3EA2-17FE-4DC5-AEEF-DD71899FBFCE}" presName="parentLin" presStyleCnt="0"/>
      <dgm:spPr/>
    </dgm:pt>
    <dgm:pt modelId="{0C758225-5737-4136-A3F4-84111EBDE002}" type="pres">
      <dgm:prSet presAssocID="{91CD3EA2-17FE-4DC5-AEEF-DD71899FBFCE}" presName="parentLeftMargin" presStyleLbl="node1" presStyleIdx="1" presStyleCnt="4"/>
      <dgm:spPr/>
    </dgm:pt>
    <dgm:pt modelId="{33C4EF2C-6BAC-44A6-BD72-8EF4BD53A026}" type="pres">
      <dgm:prSet presAssocID="{91CD3EA2-17FE-4DC5-AEEF-DD71899FBF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A21095-5E27-4EA6-8359-9C62BE90F814}" type="pres">
      <dgm:prSet presAssocID="{91CD3EA2-17FE-4DC5-AEEF-DD71899FBFCE}" presName="negativeSpace" presStyleCnt="0"/>
      <dgm:spPr/>
    </dgm:pt>
    <dgm:pt modelId="{1FB9ECF5-6AA8-4A05-8407-B13621BBE994}" type="pres">
      <dgm:prSet presAssocID="{91CD3EA2-17FE-4DC5-AEEF-DD71899FBFCE}" presName="childText" presStyleLbl="conFgAcc1" presStyleIdx="2" presStyleCnt="4">
        <dgm:presLayoutVars>
          <dgm:bulletEnabled val="1"/>
        </dgm:presLayoutVars>
      </dgm:prSet>
      <dgm:spPr/>
    </dgm:pt>
    <dgm:pt modelId="{393DC17C-6BA4-424D-AB66-820A98A95DCB}" type="pres">
      <dgm:prSet presAssocID="{398E9A4C-4256-4765-82E3-FA523D77C4AC}" presName="spaceBetweenRectangles" presStyleCnt="0"/>
      <dgm:spPr/>
    </dgm:pt>
    <dgm:pt modelId="{D3C3E545-0778-4AC2-884D-D1A814CE1233}" type="pres">
      <dgm:prSet presAssocID="{CF633412-CD09-46B5-9AC7-711FDEB7AEA2}" presName="parentLin" presStyleCnt="0"/>
      <dgm:spPr/>
    </dgm:pt>
    <dgm:pt modelId="{8C98FF8E-4574-4A81-AFD8-6792C3F0FB46}" type="pres">
      <dgm:prSet presAssocID="{CF633412-CD09-46B5-9AC7-711FDEB7AEA2}" presName="parentLeftMargin" presStyleLbl="node1" presStyleIdx="2" presStyleCnt="4"/>
      <dgm:spPr/>
    </dgm:pt>
    <dgm:pt modelId="{75044038-23FE-41E5-A923-ED008973CA5C}" type="pres">
      <dgm:prSet presAssocID="{CF633412-CD09-46B5-9AC7-711FDEB7AE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939A28B-FA2C-4A8B-8473-176DA9C802DE}" type="pres">
      <dgm:prSet presAssocID="{CF633412-CD09-46B5-9AC7-711FDEB7AEA2}" presName="negativeSpace" presStyleCnt="0"/>
      <dgm:spPr/>
    </dgm:pt>
    <dgm:pt modelId="{F18FA8CD-A11B-4CA1-9D45-E53D81DB2DB5}" type="pres">
      <dgm:prSet presAssocID="{CF633412-CD09-46B5-9AC7-711FDEB7AE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7F9305-5D80-48F5-A341-F9505782F678}" type="presOf" srcId="{EE343B1C-8E05-4E7B-952B-FB24CF5B6FF7}" destId="{1FB9ECF5-6AA8-4A05-8407-B13621BBE994}" srcOrd="0" destOrd="1" presId="urn:microsoft.com/office/officeart/2005/8/layout/list1"/>
    <dgm:cxn modelId="{70C73514-BAA5-4528-A59E-7E7F4C968A07}" type="presOf" srcId="{C78AB604-4DE1-4A9F-84F2-AE90FBE30F33}" destId="{B313D4DF-43A5-4C59-AE5D-2EF3F19B077A}" srcOrd="0" destOrd="0" presId="urn:microsoft.com/office/officeart/2005/8/layout/list1"/>
    <dgm:cxn modelId="{0FA6E718-7B41-4EBE-8486-FFF20302DF31}" srcId="{B08C87FC-71CA-4C24-ABBC-FE826B4D9C3D}" destId="{A7E50F8F-4D6F-40D5-9358-A057F28BA273}" srcOrd="0" destOrd="0" parTransId="{FE612B74-A7B1-46D6-83F5-7494802E3B80}" sibTransId="{41FAD3AC-F0D2-4A02-B81A-FDD81DCA6D14}"/>
    <dgm:cxn modelId="{A1DF291A-65F6-4448-B7D5-34F5F982D4AD}" srcId="{C78AB604-4DE1-4A9F-84F2-AE90FBE30F33}" destId="{91CD3EA2-17FE-4DC5-AEEF-DD71899FBFCE}" srcOrd="2" destOrd="0" parTransId="{24EFFACD-EBC5-4417-B904-16E300A413FD}" sibTransId="{398E9A4C-4256-4765-82E3-FA523D77C4AC}"/>
    <dgm:cxn modelId="{8BAE451A-8B72-42F0-AA46-83FF3A74E886}" srcId="{91CD3EA2-17FE-4DC5-AEEF-DD71899FBFCE}" destId="{7349BD5D-EE41-43F5-8153-EA53A05E4DAA}" srcOrd="0" destOrd="0" parTransId="{E1CEB900-B053-4DDB-A432-C58624533E27}" sibTransId="{8C8E0D92-7355-4DB8-BEEA-2A2E78B2467D}"/>
    <dgm:cxn modelId="{5D1B831F-9BC1-4867-B45A-FD8DDA362194}" type="presOf" srcId="{CF633412-CD09-46B5-9AC7-711FDEB7AEA2}" destId="{75044038-23FE-41E5-A923-ED008973CA5C}" srcOrd="1" destOrd="0" presId="urn:microsoft.com/office/officeart/2005/8/layout/list1"/>
    <dgm:cxn modelId="{5F4CAB21-303A-47DE-BA3A-2E5827D1C225}" type="presOf" srcId="{C90488BC-E448-46C5-AE69-32B78EFFC193}" destId="{F18FA8CD-A11B-4CA1-9D45-E53D81DB2DB5}" srcOrd="0" destOrd="0" presId="urn:microsoft.com/office/officeart/2005/8/layout/list1"/>
    <dgm:cxn modelId="{0621A832-413A-44EC-B5F7-67EDB10E316B}" srcId="{91CD3EA2-17FE-4DC5-AEEF-DD71899FBFCE}" destId="{EE343B1C-8E05-4E7B-952B-FB24CF5B6FF7}" srcOrd="1" destOrd="0" parTransId="{17AF78AF-55AE-4657-A518-CD0106350A8B}" sibTransId="{7160AAF3-C6C3-4A4B-9D51-11730A4DE4D2}"/>
    <dgm:cxn modelId="{6CC5A360-50AE-4398-B300-8F5B1178992B}" type="presOf" srcId="{5FD84443-CF36-4014-8A7E-A6528D124110}" destId="{F18FA8CD-A11B-4CA1-9D45-E53D81DB2DB5}" srcOrd="0" destOrd="1" presId="urn:microsoft.com/office/officeart/2005/8/layout/list1"/>
    <dgm:cxn modelId="{8AB2C763-64D2-4994-B482-479A1C737DF8}" type="presOf" srcId="{7349BD5D-EE41-43F5-8153-EA53A05E4DAA}" destId="{1FB9ECF5-6AA8-4A05-8407-B13621BBE994}" srcOrd="0" destOrd="0" presId="urn:microsoft.com/office/officeart/2005/8/layout/list1"/>
    <dgm:cxn modelId="{9009E66B-CD87-4907-B5DB-6887C05385CF}" srcId="{64055285-62A5-4E1F-8C59-CD01084ED485}" destId="{156CBF7C-C778-4DAD-B457-83158F6FE410}" srcOrd="1" destOrd="0" parTransId="{BC4EBCFD-4A47-4052-A6B4-CA115C4CD09A}" sibTransId="{A8D8F117-B287-41E3-91A9-F6B8CF28862F}"/>
    <dgm:cxn modelId="{CD0D5774-5F0A-46D3-BB8C-BE28B890165C}" type="presOf" srcId="{CF633412-CD09-46B5-9AC7-711FDEB7AEA2}" destId="{8C98FF8E-4574-4A81-AFD8-6792C3F0FB46}" srcOrd="0" destOrd="0" presId="urn:microsoft.com/office/officeart/2005/8/layout/list1"/>
    <dgm:cxn modelId="{3A9AFD77-D0A5-435A-B7A4-9E36D466A549}" srcId="{C78AB604-4DE1-4A9F-84F2-AE90FBE30F33}" destId="{CF633412-CD09-46B5-9AC7-711FDEB7AEA2}" srcOrd="3" destOrd="0" parTransId="{7F2F1A34-E11D-4A08-8686-2494E3F46272}" sibTransId="{A9C4E2B1-8F07-4321-94FC-040A4B8BFA60}"/>
    <dgm:cxn modelId="{B0F2CA88-12E2-45C1-BCBB-D41B18E57319}" type="presOf" srcId="{91CD3EA2-17FE-4DC5-AEEF-DD71899FBFCE}" destId="{33C4EF2C-6BAC-44A6-BD72-8EF4BD53A026}" srcOrd="1" destOrd="0" presId="urn:microsoft.com/office/officeart/2005/8/layout/list1"/>
    <dgm:cxn modelId="{1F2FC891-B5DD-4010-986E-4F41DB5C65DA}" srcId="{B08C87FC-71CA-4C24-ABBC-FE826B4D9C3D}" destId="{9CDE5A79-E5F3-428F-959B-B6192643A212}" srcOrd="1" destOrd="0" parTransId="{0AF097B8-DBAE-4DF5-B075-068382DED84F}" sibTransId="{7FD74680-10AD-4253-BFE2-F75C7738C89B}"/>
    <dgm:cxn modelId="{AF867C98-C9AD-4EFB-AB00-5863FD082C47}" type="presOf" srcId="{B08C87FC-71CA-4C24-ABBC-FE826B4D9C3D}" destId="{A8194174-CEF9-4C39-9152-30B84BAAB4AD}" srcOrd="0" destOrd="0" presId="urn:microsoft.com/office/officeart/2005/8/layout/list1"/>
    <dgm:cxn modelId="{1B7C7F9E-39B1-4F77-8606-C68BBD44DC93}" type="presOf" srcId="{BADBA43E-8226-4F7B-9B45-A5FA3F5F2442}" destId="{4E1B921A-3B95-42F5-9FBE-CECD0A0D70CF}" srcOrd="0" destOrd="0" presId="urn:microsoft.com/office/officeart/2005/8/layout/list1"/>
    <dgm:cxn modelId="{2FD786AD-F7B3-4295-9F96-D3F42B50FD94}" srcId="{64055285-62A5-4E1F-8C59-CD01084ED485}" destId="{BADBA43E-8226-4F7B-9B45-A5FA3F5F2442}" srcOrd="0" destOrd="0" parTransId="{6B6194D7-D600-4DC0-B0BC-BB5703289A56}" sibTransId="{5F088891-B61B-4F3B-8EB7-BC3052386E5F}"/>
    <dgm:cxn modelId="{B2CECBB1-EF35-4381-BC64-FCD8BFE68073}" type="presOf" srcId="{B08C87FC-71CA-4C24-ABBC-FE826B4D9C3D}" destId="{E891488E-EB5E-476D-AC8D-D2E64BE987CC}" srcOrd="1" destOrd="0" presId="urn:microsoft.com/office/officeart/2005/8/layout/list1"/>
    <dgm:cxn modelId="{F90C6BB5-38C4-410C-8505-870BE844E916}" srcId="{CF633412-CD09-46B5-9AC7-711FDEB7AEA2}" destId="{5FD84443-CF36-4014-8A7E-A6528D124110}" srcOrd="1" destOrd="0" parTransId="{6782D526-0D2F-4E03-A542-8D72D2163A91}" sibTransId="{B7DF7D94-E38C-44B1-94DB-4B78B6A8D144}"/>
    <dgm:cxn modelId="{A41348BF-CC1E-4FDD-B445-1F185744FB9C}" type="presOf" srcId="{64055285-62A5-4E1F-8C59-CD01084ED485}" destId="{D4C9DA26-4276-49B6-916F-44340BC3DA1B}" srcOrd="0" destOrd="0" presId="urn:microsoft.com/office/officeart/2005/8/layout/list1"/>
    <dgm:cxn modelId="{06A6A9C9-EA9C-4523-AFD4-695E018C1B5B}" type="presOf" srcId="{9CDE5A79-E5F3-428F-959B-B6192643A212}" destId="{290E5F6A-BB68-4469-8426-2C3AA3117730}" srcOrd="0" destOrd="1" presId="urn:microsoft.com/office/officeart/2005/8/layout/list1"/>
    <dgm:cxn modelId="{5A6E35CC-33AE-4761-8B93-8E02CE7A58FF}" type="presOf" srcId="{A7E50F8F-4D6F-40D5-9358-A057F28BA273}" destId="{290E5F6A-BB68-4469-8426-2C3AA3117730}" srcOrd="0" destOrd="0" presId="urn:microsoft.com/office/officeart/2005/8/layout/list1"/>
    <dgm:cxn modelId="{4F0706D8-BB67-4A3C-B5D4-04F0CA05B6A1}" srcId="{C78AB604-4DE1-4A9F-84F2-AE90FBE30F33}" destId="{B08C87FC-71CA-4C24-ABBC-FE826B4D9C3D}" srcOrd="1" destOrd="0" parTransId="{AE8406FC-E440-494E-A264-E3112C5D443A}" sibTransId="{E9B543A6-90A4-4F8D-AC0B-468247358F0F}"/>
    <dgm:cxn modelId="{A56FEEE0-DA29-4F22-9254-7EE2614C7382}" type="presOf" srcId="{91CD3EA2-17FE-4DC5-AEEF-DD71899FBFCE}" destId="{0C758225-5737-4136-A3F4-84111EBDE002}" srcOrd="0" destOrd="0" presId="urn:microsoft.com/office/officeart/2005/8/layout/list1"/>
    <dgm:cxn modelId="{9B5026E8-3DA5-4C23-82A8-5EA7D2BA9992}" srcId="{CF633412-CD09-46B5-9AC7-711FDEB7AEA2}" destId="{C90488BC-E448-46C5-AE69-32B78EFFC193}" srcOrd="0" destOrd="0" parTransId="{8FF2FD02-8974-4514-A4F5-8D6E7BDD0227}" sibTransId="{92771DF4-B7D1-4197-A3FB-33414CCB55CC}"/>
    <dgm:cxn modelId="{D69956EB-D9DA-42E7-85C0-EA480BDE8F00}" type="presOf" srcId="{156CBF7C-C778-4DAD-B457-83158F6FE410}" destId="{4E1B921A-3B95-42F5-9FBE-CECD0A0D70CF}" srcOrd="0" destOrd="1" presId="urn:microsoft.com/office/officeart/2005/8/layout/list1"/>
    <dgm:cxn modelId="{CA1391EF-34AE-4D8F-8D82-FB28847F32BF}" type="presOf" srcId="{64055285-62A5-4E1F-8C59-CD01084ED485}" destId="{84F3F557-B1DC-4E04-94B9-2A5B6A209F9F}" srcOrd="1" destOrd="0" presId="urn:microsoft.com/office/officeart/2005/8/layout/list1"/>
    <dgm:cxn modelId="{D08C07F8-E23A-4DD8-A255-9E9CE99D15A1}" srcId="{C78AB604-4DE1-4A9F-84F2-AE90FBE30F33}" destId="{64055285-62A5-4E1F-8C59-CD01084ED485}" srcOrd="0" destOrd="0" parTransId="{869B7E7C-2EF9-4B18-8017-6BEA9339B83E}" sibTransId="{1B3E6FC2-582D-496C-81B4-285B9FBD5000}"/>
    <dgm:cxn modelId="{DD29EB84-4B06-49A1-B03A-B86292D4BE2C}" type="presParOf" srcId="{B313D4DF-43A5-4C59-AE5D-2EF3F19B077A}" destId="{384D4A5A-2E8C-41A4-8890-498CCF73AAF0}" srcOrd="0" destOrd="0" presId="urn:microsoft.com/office/officeart/2005/8/layout/list1"/>
    <dgm:cxn modelId="{BBFD6BBC-3F98-414F-9BB1-84A82019A570}" type="presParOf" srcId="{384D4A5A-2E8C-41A4-8890-498CCF73AAF0}" destId="{D4C9DA26-4276-49B6-916F-44340BC3DA1B}" srcOrd="0" destOrd="0" presId="urn:microsoft.com/office/officeart/2005/8/layout/list1"/>
    <dgm:cxn modelId="{72B8CE95-5534-45D2-8018-9047A094FF4C}" type="presParOf" srcId="{384D4A5A-2E8C-41A4-8890-498CCF73AAF0}" destId="{84F3F557-B1DC-4E04-94B9-2A5B6A209F9F}" srcOrd="1" destOrd="0" presId="urn:microsoft.com/office/officeart/2005/8/layout/list1"/>
    <dgm:cxn modelId="{A77C94E2-C91C-496F-89D6-3212B95394AE}" type="presParOf" srcId="{B313D4DF-43A5-4C59-AE5D-2EF3F19B077A}" destId="{E8C571C1-F7B2-4D72-9968-3EFE66EBE8AB}" srcOrd="1" destOrd="0" presId="urn:microsoft.com/office/officeart/2005/8/layout/list1"/>
    <dgm:cxn modelId="{16FF8762-E19D-4464-A97E-96669D87ED27}" type="presParOf" srcId="{B313D4DF-43A5-4C59-AE5D-2EF3F19B077A}" destId="{4E1B921A-3B95-42F5-9FBE-CECD0A0D70CF}" srcOrd="2" destOrd="0" presId="urn:microsoft.com/office/officeart/2005/8/layout/list1"/>
    <dgm:cxn modelId="{B6DA040C-BEB9-4FC2-814B-C19C06533104}" type="presParOf" srcId="{B313D4DF-43A5-4C59-AE5D-2EF3F19B077A}" destId="{131298FD-C98A-4623-969E-1D96AD0C440D}" srcOrd="3" destOrd="0" presId="urn:microsoft.com/office/officeart/2005/8/layout/list1"/>
    <dgm:cxn modelId="{43942961-036E-4BA3-86AB-2F136A2EC408}" type="presParOf" srcId="{B313D4DF-43A5-4C59-AE5D-2EF3F19B077A}" destId="{BD9BD333-C4DB-4767-AFB2-122B776ED122}" srcOrd="4" destOrd="0" presId="urn:microsoft.com/office/officeart/2005/8/layout/list1"/>
    <dgm:cxn modelId="{383CF09E-8FE4-41D3-A645-8E9FB8E3CE8A}" type="presParOf" srcId="{BD9BD333-C4DB-4767-AFB2-122B776ED122}" destId="{A8194174-CEF9-4C39-9152-30B84BAAB4AD}" srcOrd="0" destOrd="0" presId="urn:microsoft.com/office/officeart/2005/8/layout/list1"/>
    <dgm:cxn modelId="{08C57631-1F31-4B21-882F-266BD904A292}" type="presParOf" srcId="{BD9BD333-C4DB-4767-AFB2-122B776ED122}" destId="{E891488E-EB5E-476D-AC8D-D2E64BE987CC}" srcOrd="1" destOrd="0" presId="urn:microsoft.com/office/officeart/2005/8/layout/list1"/>
    <dgm:cxn modelId="{9851CA02-5D9E-4471-8166-4C66719BB75D}" type="presParOf" srcId="{B313D4DF-43A5-4C59-AE5D-2EF3F19B077A}" destId="{CA4B7A19-15D3-4F6E-8CA0-F7AC6C13659E}" srcOrd="5" destOrd="0" presId="urn:microsoft.com/office/officeart/2005/8/layout/list1"/>
    <dgm:cxn modelId="{9E0963F8-189B-4552-9C0F-54857EAFF8F2}" type="presParOf" srcId="{B313D4DF-43A5-4C59-AE5D-2EF3F19B077A}" destId="{290E5F6A-BB68-4469-8426-2C3AA3117730}" srcOrd="6" destOrd="0" presId="urn:microsoft.com/office/officeart/2005/8/layout/list1"/>
    <dgm:cxn modelId="{BB12E6B0-25E4-475D-A75C-DC9B98E4A600}" type="presParOf" srcId="{B313D4DF-43A5-4C59-AE5D-2EF3F19B077A}" destId="{C1AE3708-788D-4A51-BCD3-0EBBA77BAFBB}" srcOrd="7" destOrd="0" presId="urn:microsoft.com/office/officeart/2005/8/layout/list1"/>
    <dgm:cxn modelId="{40359DF3-3FB7-402B-B5C3-0D438C13BD94}" type="presParOf" srcId="{B313D4DF-43A5-4C59-AE5D-2EF3F19B077A}" destId="{CDD58EE9-8176-4341-B984-8852B1A22336}" srcOrd="8" destOrd="0" presId="urn:microsoft.com/office/officeart/2005/8/layout/list1"/>
    <dgm:cxn modelId="{332B0399-4239-41A7-97CC-552E66695908}" type="presParOf" srcId="{CDD58EE9-8176-4341-B984-8852B1A22336}" destId="{0C758225-5737-4136-A3F4-84111EBDE002}" srcOrd="0" destOrd="0" presId="urn:microsoft.com/office/officeart/2005/8/layout/list1"/>
    <dgm:cxn modelId="{D7F0EB35-33BC-4968-BC49-BDBC20934A37}" type="presParOf" srcId="{CDD58EE9-8176-4341-B984-8852B1A22336}" destId="{33C4EF2C-6BAC-44A6-BD72-8EF4BD53A026}" srcOrd="1" destOrd="0" presId="urn:microsoft.com/office/officeart/2005/8/layout/list1"/>
    <dgm:cxn modelId="{DD813191-E811-4F74-845E-01A583FBAAA9}" type="presParOf" srcId="{B313D4DF-43A5-4C59-AE5D-2EF3F19B077A}" destId="{BBA21095-5E27-4EA6-8359-9C62BE90F814}" srcOrd="9" destOrd="0" presId="urn:microsoft.com/office/officeart/2005/8/layout/list1"/>
    <dgm:cxn modelId="{E2A736A6-DC1D-4EA3-B602-7C5F046CAC9B}" type="presParOf" srcId="{B313D4DF-43A5-4C59-AE5D-2EF3F19B077A}" destId="{1FB9ECF5-6AA8-4A05-8407-B13621BBE994}" srcOrd="10" destOrd="0" presId="urn:microsoft.com/office/officeart/2005/8/layout/list1"/>
    <dgm:cxn modelId="{A258ECD5-1B33-4A6A-B84E-E96E683DDD4E}" type="presParOf" srcId="{B313D4DF-43A5-4C59-AE5D-2EF3F19B077A}" destId="{393DC17C-6BA4-424D-AB66-820A98A95DCB}" srcOrd="11" destOrd="0" presId="urn:microsoft.com/office/officeart/2005/8/layout/list1"/>
    <dgm:cxn modelId="{FB2EB272-036D-4CD4-857B-C2AC1458AAA3}" type="presParOf" srcId="{B313D4DF-43A5-4C59-AE5D-2EF3F19B077A}" destId="{D3C3E545-0778-4AC2-884D-D1A814CE1233}" srcOrd="12" destOrd="0" presId="urn:microsoft.com/office/officeart/2005/8/layout/list1"/>
    <dgm:cxn modelId="{64E101B2-4DFF-471B-B9C8-7E66F321270C}" type="presParOf" srcId="{D3C3E545-0778-4AC2-884D-D1A814CE1233}" destId="{8C98FF8E-4574-4A81-AFD8-6792C3F0FB46}" srcOrd="0" destOrd="0" presId="urn:microsoft.com/office/officeart/2005/8/layout/list1"/>
    <dgm:cxn modelId="{0C878BF3-DA2E-4557-97C9-6EA954E42D56}" type="presParOf" srcId="{D3C3E545-0778-4AC2-884D-D1A814CE1233}" destId="{75044038-23FE-41E5-A923-ED008973CA5C}" srcOrd="1" destOrd="0" presId="urn:microsoft.com/office/officeart/2005/8/layout/list1"/>
    <dgm:cxn modelId="{E611B4A4-1AA1-4311-B9AD-F884213B8736}" type="presParOf" srcId="{B313D4DF-43A5-4C59-AE5D-2EF3F19B077A}" destId="{D939A28B-FA2C-4A8B-8473-176DA9C802DE}" srcOrd="13" destOrd="0" presId="urn:microsoft.com/office/officeart/2005/8/layout/list1"/>
    <dgm:cxn modelId="{EEAB4584-85D1-4E3C-B892-B35CE8464B3C}" type="presParOf" srcId="{B313D4DF-43A5-4C59-AE5D-2EF3F19B077A}" destId="{F18FA8CD-A11B-4CA1-9D45-E53D81DB2D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Definition: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 dirty="0"/>
            <a:t>A class is a blueprint for creating objects.
It encapsulates data for the object and methods to manipulate that data.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Key Concepts: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9CCC6C8B-33F1-4EEF-9856-A9CC5F4BD498}">
      <dgm:prSet/>
      <dgm:spPr/>
      <dgm:t>
        <a:bodyPr/>
        <a:lstStyle/>
        <a:p>
          <a:r>
            <a:rPr lang="en-US" b="1" dirty="0"/>
            <a:t>Attributes: Variables that belong to the class (data).
Methods: Functions defined within the class that operate on the attributes.</a:t>
          </a:r>
        </a:p>
      </dgm:t>
    </dgm:pt>
    <dgm:pt modelId="{109BED26-3BFC-44D4-9729-062AD6870B0E}" type="parTrans" cxnId="{3B9B16E4-5928-4F67-AD5F-0DFBF11CF0B9}">
      <dgm:prSet/>
      <dgm:spPr/>
      <dgm:t>
        <a:bodyPr/>
        <a:lstStyle/>
        <a:p>
          <a:endParaRPr lang="en-US"/>
        </a:p>
      </dgm:t>
    </dgm:pt>
    <dgm:pt modelId="{7676D49E-5A59-436E-8B2A-6CF60368890A}" type="sibTrans" cxnId="{3B9B16E4-5928-4F67-AD5F-0DFBF11CF0B9}">
      <dgm:prSet/>
      <dgm:spPr/>
      <dgm:t>
        <a:bodyPr/>
        <a:lstStyle/>
        <a:p>
          <a:endParaRPr lang="en-US"/>
        </a:p>
      </dgm:t>
    </dgm:pt>
    <dgm:pt modelId="{C31F61AB-9117-463C-8846-51CB098CEDAE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EE183D6F-FFA9-4343-B77D-F97C8BD03EDB}" type="parTrans" cxnId="{56704774-9B3A-483A-B6C9-694DAF74D182}">
      <dgm:prSet/>
      <dgm:spPr/>
      <dgm:t>
        <a:bodyPr/>
        <a:lstStyle/>
        <a:p>
          <a:endParaRPr lang="en-US"/>
        </a:p>
      </dgm:t>
    </dgm:pt>
    <dgm:pt modelId="{11AB3E33-4268-4CF5-848F-28F3A4753BF4}" type="sibTrans" cxnId="{56704774-9B3A-483A-B6C9-694DAF74D182}">
      <dgm:prSet/>
      <dgm:spPr/>
      <dgm:t>
        <a:bodyPr/>
        <a:lstStyle/>
        <a:p>
          <a:endParaRPr lang="en-US"/>
        </a:p>
      </dgm:t>
    </dgm:pt>
    <dgm:pt modelId="{A63C36F0-427C-4380-ACB6-825E5755B8E1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Dog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Constructor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def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r>
            <a:rPr lang="en-US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init</a:t>
          </a:r>
          <a:r>
            <a: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(self, name, breed):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   self.name = name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  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self.breed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= breed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Method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def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bark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(self):</a:t>
          </a:r>
          <a:b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    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return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f"{self.name} says Woof!"</a:t>
          </a:r>
        </a:p>
      </dgm:t>
    </dgm:pt>
    <dgm:pt modelId="{FE53741B-511D-455B-BF93-D052C7F4DFAE}" type="parTrans" cxnId="{6A0E352E-AAF6-495A-8172-443F315A9308}">
      <dgm:prSet/>
      <dgm:spPr/>
      <dgm:t>
        <a:bodyPr/>
        <a:lstStyle/>
        <a:p>
          <a:endParaRPr lang="en-US"/>
        </a:p>
      </dgm:t>
    </dgm:pt>
    <dgm:pt modelId="{121EB9D7-F085-4D87-A4EF-ECD2F592017B}" type="sibTrans" cxnId="{6A0E352E-AAF6-495A-8172-443F315A9308}">
      <dgm:prSet/>
      <dgm:spPr/>
      <dgm:t>
        <a:bodyPr/>
        <a:lstStyle/>
        <a:p>
          <a:endParaRPr lang="en-US"/>
        </a:p>
      </dgm:t>
    </dgm:pt>
    <dgm:pt modelId="{4AFF935E-F2B9-40A5-B3F7-61C03E1C549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cs typeface="Courier New" panose="02070309020205020404" pitchFamily="49" charset="0"/>
            </a:rPr>
            <a:t>Benefits</a:t>
          </a:r>
        </a:p>
      </dgm:t>
    </dgm:pt>
    <dgm:pt modelId="{B1A65212-6F1B-441D-B1F4-D77005489A45}" type="parTrans" cxnId="{4884F1A8-3246-4673-AA8B-0FF209F65E08}">
      <dgm:prSet/>
      <dgm:spPr/>
      <dgm:t>
        <a:bodyPr/>
        <a:lstStyle/>
        <a:p>
          <a:endParaRPr lang="en-US"/>
        </a:p>
      </dgm:t>
    </dgm:pt>
    <dgm:pt modelId="{FA1F87F3-E9D2-4D9B-BD91-C7FD465A08E6}" type="sibTrans" cxnId="{4884F1A8-3246-4673-AA8B-0FF209F65E08}">
      <dgm:prSet/>
      <dgm:spPr/>
      <dgm:t>
        <a:bodyPr/>
        <a:lstStyle/>
        <a:p>
          <a:endParaRPr lang="en-US"/>
        </a:p>
      </dgm:t>
    </dgm:pt>
    <dgm:pt modelId="{16792E34-FEBF-496B-8505-D0FB8DBD647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rPr>
            <a:t>Promotes code reusability.
Provides a clear structure for code organization.</a:t>
          </a:r>
        </a:p>
      </dgm:t>
    </dgm:pt>
    <dgm:pt modelId="{10B804DB-C9B6-4F35-9BF4-6E5DA0FE0AB8}" type="parTrans" cxnId="{8356780E-F308-4E36-A2FF-B48EA6106232}">
      <dgm:prSet/>
      <dgm:spPr/>
      <dgm:t>
        <a:bodyPr/>
        <a:lstStyle/>
        <a:p>
          <a:endParaRPr lang="en-US"/>
        </a:p>
      </dgm:t>
    </dgm:pt>
    <dgm:pt modelId="{ED9529DC-5F57-4E60-8AFF-5093384631A1}" type="sibTrans" cxnId="{8356780E-F308-4E36-A2FF-B48EA6106232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4"/>
      <dgm:spPr/>
    </dgm:pt>
    <dgm:pt modelId="{B5167649-DEC5-4E9E-B19F-2781ADC4DF1F}" type="pres">
      <dgm:prSet presAssocID="{19E4B0BA-D714-4A41-9D91-8509F677D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4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4"/>
      <dgm:spPr/>
    </dgm:pt>
    <dgm:pt modelId="{77DA6569-89AA-4236-968A-5E2895F20A04}" type="pres">
      <dgm:prSet presAssocID="{F748CC97-665B-4A41-8D70-5FAA7029EE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4">
        <dgm:presLayoutVars>
          <dgm:bulletEnabled val="1"/>
        </dgm:presLayoutVars>
      </dgm:prSet>
      <dgm:spPr/>
    </dgm:pt>
    <dgm:pt modelId="{D6349E05-926C-4D0F-8288-E2A5728E3B63}" type="pres">
      <dgm:prSet presAssocID="{8ECF6724-A5AE-4994-B568-B542230D4CBF}" presName="spaceBetweenRectangles" presStyleCnt="0"/>
      <dgm:spPr/>
    </dgm:pt>
    <dgm:pt modelId="{C719B3F8-9C48-4DB6-A02E-91A010F25B30}" type="pres">
      <dgm:prSet presAssocID="{C31F61AB-9117-463C-8846-51CB098CEDAE}" presName="parentLin" presStyleCnt="0"/>
      <dgm:spPr/>
    </dgm:pt>
    <dgm:pt modelId="{521D262D-2979-45B9-977F-CAFAEDBC489F}" type="pres">
      <dgm:prSet presAssocID="{C31F61AB-9117-463C-8846-51CB098CEDAE}" presName="parentLeftMargin" presStyleLbl="node1" presStyleIdx="1" presStyleCnt="4"/>
      <dgm:spPr/>
    </dgm:pt>
    <dgm:pt modelId="{822C6001-D7ED-4CA1-AE95-B782D3362253}" type="pres">
      <dgm:prSet presAssocID="{C31F61AB-9117-463C-8846-51CB098CED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96FEB5-6EAB-4A87-81FD-29A093ACFE58}" type="pres">
      <dgm:prSet presAssocID="{C31F61AB-9117-463C-8846-51CB098CEDAE}" presName="negativeSpace" presStyleCnt="0"/>
      <dgm:spPr/>
    </dgm:pt>
    <dgm:pt modelId="{9169DD11-90DB-495E-9624-632DA53B2286}" type="pres">
      <dgm:prSet presAssocID="{C31F61AB-9117-463C-8846-51CB098CEDAE}" presName="childText" presStyleLbl="conFgAcc1" presStyleIdx="2" presStyleCnt="4">
        <dgm:presLayoutVars>
          <dgm:bulletEnabled val="1"/>
        </dgm:presLayoutVars>
      </dgm:prSet>
      <dgm:spPr/>
    </dgm:pt>
    <dgm:pt modelId="{AABC47E3-350B-4689-9FB7-692A24531295}" type="pres">
      <dgm:prSet presAssocID="{11AB3E33-4268-4CF5-848F-28F3A4753BF4}" presName="spaceBetweenRectangles" presStyleCnt="0"/>
      <dgm:spPr/>
    </dgm:pt>
    <dgm:pt modelId="{BF4FD5E5-F961-43E9-A43B-7621A7FB7D8E}" type="pres">
      <dgm:prSet presAssocID="{4AFF935E-F2B9-40A5-B3F7-61C03E1C5498}" presName="parentLin" presStyleCnt="0"/>
      <dgm:spPr/>
    </dgm:pt>
    <dgm:pt modelId="{4044FE45-2088-426D-9733-29A77FC4881B}" type="pres">
      <dgm:prSet presAssocID="{4AFF935E-F2B9-40A5-B3F7-61C03E1C5498}" presName="parentLeftMargin" presStyleLbl="node1" presStyleIdx="2" presStyleCnt="4"/>
      <dgm:spPr/>
    </dgm:pt>
    <dgm:pt modelId="{E281EF81-BB01-4B94-B022-F62B10F33D00}" type="pres">
      <dgm:prSet presAssocID="{4AFF935E-F2B9-40A5-B3F7-61C03E1C54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93029A-78DB-4256-B1D4-54CE9C94E835}" type="pres">
      <dgm:prSet presAssocID="{4AFF935E-F2B9-40A5-B3F7-61C03E1C5498}" presName="negativeSpace" presStyleCnt="0"/>
      <dgm:spPr/>
    </dgm:pt>
    <dgm:pt modelId="{9325DC13-26CB-4BA4-8099-9BF414F0DA42}" type="pres">
      <dgm:prSet presAssocID="{4AFF935E-F2B9-40A5-B3F7-61C03E1C54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56780E-F308-4E36-A2FF-B48EA6106232}" srcId="{4AFF935E-F2B9-40A5-B3F7-61C03E1C5498}" destId="{16792E34-FEBF-496B-8505-D0FB8DBD647B}" srcOrd="0" destOrd="0" parTransId="{10B804DB-C9B6-4F35-9BF4-6E5DA0FE0AB8}" sibTransId="{ED9529DC-5F57-4E60-8AFF-5093384631A1}"/>
    <dgm:cxn modelId="{E8606F2D-37DF-4DCC-92C3-47896DB9D021}" type="presOf" srcId="{C31F61AB-9117-463C-8846-51CB098CEDAE}" destId="{822C6001-D7ED-4CA1-AE95-B782D3362253}" srcOrd="1" destOrd="0" presId="urn:microsoft.com/office/officeart/2005/8/layout/list1"/>
    <dgm:cxn modelId="{6A0E352E-AAF6-495A-8172-443F315A9308}" srcId="{C31F61AB-9117-463C-8846-51CB098CEDAE}" destId="{A63C36F0-427C-4380-ACB6-825E5755B8E1}" srcOrd="0" destOrd="0" parTransId="{FE53741B-511D-455B-BF93-D052C7F4DFAE}" sibTransId="{121EB9D7-F085-4D87-A4EF-ECD2F592017B}"/>
    <dgm:cxn modelId="{A6A53F3F-2879-4651-A07F-4D19847D299C}" type="presOf" srcId="{A63C36F0-427C-4380-ACB6-825E5755B8E1}" destId="{9169DD11-90DB-495E-9624-632DA53B2286}" srcOrd="0" destOrd="0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15535148-B10D-4C3B-900E-1C1C7138219F}" type="presOf" srcId="{16792E34-FEBF-496B-8505-D0FB8DBD647B}" destId="{9325DC13-26CB-4BA4-8099-9BF414F0DA42}" srcOrd="0" destOrd="0" presId="urn:microsoft.com/office/officeart/2005/8/layout/list1"/>
    <dgm:cxn modelId="{56704774-9B3A-483A-B6C9-694DAF74D182}" srcId="{2051D755-1FB4-4995-81F4-1E3ECD3064C8}" destId="{C31F61AB-9117-463C-8846-51CB098CEDAE}" srcOrd="2" destOrd="0" parTransId="{EE183D6F-FFA9-4343-B77D-F97C8BD03EDB}" sibTransId="{11AB3E33-4268-4CF5-848F-28F3A4753BF4}"/>
    <dgm:cxn modelId="{ED12D178-402F-4E31-8CE8-8C619C0C555E}" type="presOf" srcId="{C31F61AB-9117-463C-8846-51CB098CEDAE}" destId="{521D262D-2979-45B9-977F-CAFAEDBC489F}" srcOrd="0" destOrd="0" presId="urn:microsoft.com/office/officeart/2005/8/layout/list1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B1C5F294-9058-48E0-B3F7-8608E6EED762}" type="presOf" srcId="{4AFF935E-F2B9-40A5-B3F7-61C03E1C5498}" destId="{E281EF81-BB01-4B94-B022-F62B10F33D00}" srcOrd="1" destOrd="0" presId="urn:microsoft.com/office/officeart/2005/8/layout/list1"/>
    <dgm:cxn modelId="{4884F1A8-3246-4673-AA8B-0FF209F65E08}" srcId="{2051D755-1FB4-4995-81F4-1E3ECD3064C8}" destId="{4AFF935E-F2B9-40A5-B3F7-61C03E1C5498}" srcOrd="3" destOrd="0" parTransId="{B1A65212-6F1B-441D-B1F4-D77005489A45}" sibTransId="{FA1F87F3-E9D2-4D9B-BD91-C7FD465A08E6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3B9B16E4-5928-4F67-AD5F-0DFBF11CF0B9}" srcId="{F748CC97-665B-4A41-8D70-5FAA7029EE3F}" destId="{9CCC6C8B-33F1-4EEF-9856-A9CC5F4BD498}" srcOrd="0" destOrd="0" parTransId="{109BED26-3BFC-44D4-9729-062AD6870B0E}" sibTransId="{7676D49E-5A59-436E-8B2A-6CF60368890A}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FC73FCE6-D019-472A-B5DD-CA8A3BF66C97}" type="presOf" srcId="{9CCC6C8B-33F1-4EEF-9856-A9CC5F4BD498}" destId="{7149E123-5D3F-458F-B323-FC23267668A4}" srcOrd="0" destOrd="0" presId="urn:microsoft.com/office/officeart/2005/8/layout/list1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9C5D03F1-33F3-4724-9DFA-439B6062BCE6}" type="presOf" srcId="{4AFF935E-F2B9-40A5-B3F7-61C03E1C5498}" destId="{4044FE45-2088-426D-9733-29A77FC4881B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B538F1F2-F128-4C1C-A296-E67BF311E8DE}" type="presParOf" srcId="{08C69AE7-7655-4AF7-A021-FC29FE1FE84E}" destId="{D6349E05-926C-4D0F-8288-E2A5728E3B63}" srcOrd="7" destOrd="0" presId="urn:microsoft.com/office/officeart/2005/8/layout/list1"/>
    <dgm:cxn modelId="{9EFC816F-3528-4178-B85F-65C7E1765E95}" type="presParOf" srcId="{08C69AE7-7655-4AF7-A021-FC29FE1FE84E}" destId="{C719B3F8-9C48-4DB6-A02E-91A010F25B30}" srcOrd="8" destOrd="0" presId="urn:microsoft.com/office/officeart/2005/8/layout/list1"/>
    <dgm:cxn modelId="{2A873C2D-6D70-4EE6-9DCD-A2B499690AEE}" type="presParOf" srcId="{C719B3F8-9C48-4DB6-A02E-91A010F25B30}" destId="{521D262D-2979-45B9-977F-CAFAEDBC489F}" srcOrd="0" destOrd="0" presId="urn:microsoft.com/office/officeart/2005/8/layout/list1"/>
    <dgm:cxn modelId="{1B8E0712-34C6-459B-AAB5-ABFDF9226764}" type="presParOf" srcId="{C719B3F8-9C48-4DB6-A02E-91A010F25B30}" destId="{822C6001-D7ED-4CA1-AE95-B782D3362253}" srcOrd="1" destOrd="0" presId="urn:microsoft.com/office/officeart/2005/8/layout/list1"/>
    <dgm:cxn modelId="{A13A0646-D486-4DBD-BB17-3073B0D4F7D3}" type="presParOf" srcId="{08C69AE7-7655-4AF7-A021-FC29FE1FE84E}" destId="{8996FEB5-6EAB-4A87-81FD-29A093ACFE58}" srcOrd="9" destOrd="0" presId="urn:microsoft.com/office/officeart/2005/8/layout/list1"/>
    <dgm:cxn modelId="{95C229EC-8E9E-4F76-AB72-4BEBBAA7FCB4}" type="presParOf" srcId="{08C69AE7-7655-4AF7-A021-FC29FE1FE84E}" destId="{9169DD11-90DB-495E-9624-632DA53B2286}" srcOrd="10" destOrd="0" presId="urn:microsoft.com/office/officeart/2005/8/layout/list1"/>
    <dgm:cxn modelId="{7AB5A9BD-A08B-4043-B999-34B01242BC5F}" type="presParOf" srcId="{08C69AE7-7655-4AF7-A021-FC29FE1FE84E}" destId="{AABC47E3-350B-4689-9FB7-692A24531295}" srcOrd="11" destOrd="0" presId="urn:microsoft.com/office/officeart/2005/8/layout/list1"/>
    <dgm:cxn modelId="{FECD4E97-E656-4E1F-8766-DD57248FFAA7}" type="presParOf" srcId="{08C69AE7-7655-4AF7-A021-FC29FE1FE84E}" destId="{BF4FD5E5-F961-43E9-A43B-7621A7FB7D8E}" srcOrd="12" destOrd="0" presId="urn:microsoft.com/office/officeart/2005/8/layout/list1"/>
    <dgm:cxn modelId="{2F59C259-83DD-405B-95A6-60915717279D}" type="presParOf" srcId="{BF4FD5E5-F961-43E9-A43B-7621A7FB7D8E}" destId="{4044FE45-2088-426D-9733-29A77FC4881B}" srcOrd="0" destOrd="0" presId="urn:microsoft.com/office/officeart/2005/8/layout/list1"/>
    <dgm:cxn modelId="{EACDB202-446E-4094-8025-26E9CE4CC899}" type="presParOf" srcId="{BF4FD5E5-F961-43E9-A43B-7621A7FB7D8E}" destId="{E281EF81-BB01-4B94-B022-F62B10F33D00}" srcOrd="1" destOrd="0" presId="urn:microsoft.com/office/officeart/2005/8/layout/list1"/>
    <dgm:cxn modelId="{52495D88-B4F6-40E6-B962-543840019CA3}" type="presParOf" srcId="{08C69AE7-7655-4AF7-A021-FC29FE1FE84E}" destId="{1293029A-78DB-4256-B1D4-54CE9C94E835}" srcOrd="13" destOrd="0" presId="urn:microsoft.com/office/officeart/2005/8/layout/list1"/>
    <dgm:cxn modelId="{562EA0B9-1C09-4598-BE91-A0810071E613}" type="presParOf" srcId="{08C69AE7-7655-4AF7-A021-FC29FE1FE84E}" destId="{9325DC13-26CB-4BA4-8099-9BF414F0DA4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51D755-1FB4-4995-81F4-1E3ECD3064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E4B0BA-D714-4A41-9D91-8509F677DEB3}">
      <dgm:prSet/>
      <dgm:spPr/>
      <dgm:t>
        <a:bodyPr/>
        <a:lstStyle/>
        <a:p>
          <a:r>
            <a:rPr lang="en-US" b="1" i="0" baseline="0" dirty="0"/>
            <a:t>Definition:</a:t>
          </a:r>
          <a:endParaRPr lang="en-US" dirty="0"/>
        </a:p>
      </dgm:t>
    </dgm:pt>
    <dgm:pt modelId="{736928FF-D231-4314-B19A-7D4A5CE3DB2D}" type="parTrans" cxnId="{447AD6E5-C88F-46F6-B9B0-408F30D9D8A4}">
      <dgm:prSet/>
      <dgm:spPr/>
      <dgm:t>
        <a:bodyPr/>
        <a:lstStyle/>
        <a:p>
          <a:endParaRPr lang="en-US"/>
        </a:p>
      </dgm:t>
    </dgm:pt>
    <dgm:pt modelId="{D33106D3-DD18-4EC8-90A4-6B859E852251}" type="sibTrans" cxnId="{447AD6E5-C88F-46F6-B9B0-408F30D9D8A4}">
      <dgm:prSet/>
      <dgm:spPr/>
      <dgm:t>
        <a:bodyPr/>
        <a:lstStyle/>
        <a:p>
          <a:endParaRPr lang="en-US"/>
        </a:p>
      </dgm:t>
    </dgm:pt>
    <dgm:pt modelId="{73C8EF02-9865-48A8-8577-8EC433C9E62F}">
      <dgm:prSet/>
      <dgm:spPr/>
      <dgm:t>
        <a:bodyPr/>
        <a:lstStyle/>
        <a:p>
          <a:r>
            <a:rPr lang="en-US" b="1" i="0" baseline="0"/>
            <a:t>An object is an instance of a class.
It represents a specific entity with its own unique attributes.</a:t>
          </a:r>
          <a:endParaRPr lang="en-US" b="1" dirty="0"/>
        </a:p>
      </dgm:t>
    </dgm:pt>
    <dgm:pt modelId="{E430D864-5725-4402-9F3F-F53568D016FC}" type="parTrans" cxnId="{DB937685-526B-4D4B-BC02-852F0D10359B}">
      <dgm:prSet/>
      <dgm:spPr/>
      <dgm:t>
        <a:bodyPr/>
        <a:lstStyle/>
        <a:p>
          <a:endParaRPr lang="en-US"/>
        </a:p>
      </dgm:t>
    </dgm:pt>
    <dgm:pt modelId="{1740DF9A-F827-4A31-82FF-645F06E5E476}" type="sibTrans" cxnId="{DB937685-526B-4D4B-BC02-852F0D10359B}">
      <dgm:prSet/>
      <dgm:spPr/>
      <dgm:t>
        <a:bodyPr/>
        <a:lstStyle/>
        <a:p>
          <a:endParaRPr lang="en-US"/>
        </a:p>
      </dgm:t>
    </dgm:pt>
    <dgm:pt modelId="{F748CC97-665B-4A41-8D70-5FAA7029EE3F}">
      <dgm:prSet/>
      <dgm:spPr/>
      <dgm:t>
        <a:bodyPr/>
        <a:lstStyle/>
        <a:p>
          <a:r>
            <a:rPr lang="en-US" b="1" i="0" baseline="0" dirty="0"/>
            <a:t>Key Concepts:</a:t>
          </a:r>
          <a:r>
            <a:rPr lang="en-US" b="0" i="0" baseline="0" dirty="0"/>
            <a:t> </a:t>
          </a:r>
          <a:endParaRPr lang="en-US" dirty="0"/>
        </a:p>
      </dgm:t>
    </dgm:pt>
    <dgm:pt modelId="{6968BE2E-F60D-45BC-85EC-D1CF93D10AA5}" type="parTrans" cxnId="{D1194FF9-6286-4BDA-8B4B-36142D1A084A}">
      <dgm:prSet/>
      <dgm:spPr/>
      <dgm:t>
        <a:bodyPr/>
        <a:lstStyle/>
        <a:p>
          <a:endParaRPr lang="en-US"/>
        </a:p>
      </dgm:t>
    </dgm:pt>
    <dgm:pt modelId="{8ECF6724-A5AE-4994-B568-B542230D4CBF}" type="sibTrans" cxnId="{D1194FF9-6286-4BDA-8B4B-36142D1A084A}">
      <dgm:prSet/>
      <dgm:spPr/>
      <dgm:t>
        <a:bodyPr/>
        <a:lstStyle/>
        <a:p>
          <a:endParaRPr lang="en-US"/>
        </a:p>
      </dgm:t>
    </dgm:pt>
    <dgm:pt modelId="{9CCC6C8B-33F1-4EEF-9856-A9CC5F4BD498}">
      <dgm:prSet/>
      <dgm:spPr/>
      <dgm:t>
        <a:bodyPr/>
        <a:lstStyle/>
        <a:p>
          <a:r>
            <a:rPr lang="en-US" b="1"/>
            <a:t>Instantiation: The process of creating an object from a class.
Each object can have different values for its attributes.</a:t>
          </a:r>
          <a:endParaRPr lang="en-US" b="1" dirty="0"/>
        </a:p>
      </dgm:t>
    </dgm:pt>
    <dgm:pt modelId="{109BED26-3BFC-44D4-9729-062AD6870B0E}" type="parTrans" cxnId="{3B9B16E4-5928-4F67-AD5F-0DFBF11CF0B9}">
      <dgm:prSet/>
      <dgm:spPr/>
      <dgm:t>
        <a:bodyPr/>
        <a:lstStyle/>
        <a:p>
          <a:endParaRPr lang="en-US"/>
        </a:p>
      </dgm:t>
    </dgm:pt>
    <dgm:pt modelId="{7676D49E-5A59-436E-8B2A-6CF60368890A}" type="sibTrans" cxnId="{3B9B16E4-5928-4F67-AD5F-0DFBF11CF0B9}">
      <dgm:prSet/>
      <dgm:spPr/>
      <dgm:t>
        <a:bodyPr/>
        <a:lstStyle/>
        <a:p>
          <a:endParaRPr lang="en-US"/>
        </a:p>
      </dgm:t>
    </dgm:pt>
    <dgm:pt modelId="{C31F61AB-9117-463C-8846-51CB098CEDAE}">
      <dgm:prSet/>
      <dgm:spPr/>
      <dgm:t>
        <a:bodyPr/>
        <a:lstStyle/>
        <a:p>
          <a:r>
            <a:rPr lang="en-US" dirty="0"/>
            <a:t>Example:</a:t>
          </a:r>
        </a:p>
      </dgm:t>
    </dgm:pt>
    <dgm:pt modelId="{EE183D6F-FFA9-4343-B77D-F97C8BD03EDB}" type="parTrans" cxnId="{56704774-9B3A-483A-B6C9-694DAF74D182}">
      <dgm:prSet/>
      <dgm:spPr/>
      <dgm:t>
        <a:bodyPr/>
        <a:lstStyle/>
        <a:p>
          <a:endParaRPr lang="en-US"/>
        </a:p>
      </dgm:t>
    </dgm:pt>
    <dgm:pt modelId="{11AB3E33-4268-4CF5-848F-28F3A4753BF4}" type="sibTrans" cxnId="{56704774-9B3A-483A-B6C9-694DAF74D182}">
      <dgm:prSet/>
      <dgm:spPr/>
      <dgm:t>
        <a:bodyPr/>
        <a:lstStyle/>
        <a:p>
          <a:endParaRPr lang="en-US"/>
        </a:p>
      </dgm:t>
    </dgm:pt>
    <dgm:pt modelId="{A63C36F0-427C-4380-ACB6-825E5755B8E1}">
      <dgm:prSet/>
      <dgm:spPr/>
      <dgm:t>
        <a:bodyPr/>
        <a:lstStyle/>
        <a:p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Creating instances of the Dog class</a:t>
          </a:r>
          <a:b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dog1 = Dog(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"Buddy", "Golden Retriever"</a:t>
          </a:r>
          <a:r>
            <a: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dog2 = Dog(</a:t>
          </a:r>
          <a:r>
            <a: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"Max", "Bulldog"</a:t>
          </a:r>
          <a:r>
            <a: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b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Calling a method</a:t>
          </a:r>
          <a:b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(dog1.bark())</a:t>
          </a:r>
          <a:r>
            <a: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Output: Buddy says Woof!</a:t>
          </a:r>
          <a:b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(dog2.bark())  </a:t>
          </a:r>
          <a:r>
            <a:rPr lang="en-U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Output: Max says Woof!</a:t>
          </a:r>
        </a:p>
      </dgm:t>
    </dgm:pt>
    <dgm:pt modelId="{FE53741B-511D-455B-BF93-D052C7F4DFAE}" type="parTrans" cxnId="{6A0E352E-AAF6-495A-8172-443F315A9308}">
      <dgm:prSet/>
      <dgm:spPr/>
      <dgm:t>
        <a:bodyPr/>
        <a:lstStyle/>
        <a:p>
          <a:endParaRPr lang="en-US"/>
        </a:p>
      </dgm:t>
    </dgm:pt>
    <dgm:pt modelId="{121EB9D7-F085-4D87-A4EF-ECD2F592017B}" type="sibTrans" cxnId="{6A0E352E-AAF6-495A-8172-443F315A9308}">
      <dgm:prSet/>
      <dgm:spPr/>
      <dgm:t>
        <a:bodyPr/>
        <a:lstStyle/>
        <a:p>
          <a:endParaRPr lang="en-US"/>
        </a:p>
      </dgm:t>
    </dgm:pt>
    <dgm:pt modelId="{4AFF935E-F2B9-40A5-B3F7-61C03E1C549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cs typeface="Courier New" panose="02070309020205020404" pitchFamily="49" charset="0"/>
            </a:rPr>
            <a:t>Benefits</a:t>
          </a:r>
        </a:p>
      </dgm:t>
    </dgm:pt>
    <dgm:pt modelId="{B1A65212-6F1B-441D-B1F4-D77005489A45}" type="parTrans" cxnId="{4884F1A8-3246-4673-AA8B-0FF209F65E08}">
      <dgm:prSet/>
      <dgm:spPr/>
      <dgm:t>
        <a:bodyPr/>
        <a:lstStyle/>
        <a:p>
          <a:endParaRPr lang="en-US"/>
        </a:p>
      </dgm:t>
    </dgm:pt>
    <dgm:pt modelId="{FA1F87F3-E9D2-4D9B-BD91-C7FD465A08E6}" type="sibTrans" cxnId="{4884F1A8-3246-4673-AA8B-0FF209F65E08}">
      <dgm:prSet/>
      <dgm:spPr/>
      <dgm:t>
        <a:bodyPr/>
        <a:lstStyle/>
        <a:p>
          <a:endParaRPr lang="en-US"/>
        </a:p>
      </dgm:t>
    </dgm:pt>
    <dgm:pt modelId="{16792E34-FEBF-496B-8505-D0FB8DBD647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+mn-lt"/>
              <a:cs typeface="Courier New" panose="02070309020205020404" pitchFamily="49" charset="0"/>
            </a:rPr>
            <a:t>Allows for the creation of multiple instances with varying data.
Supports encapsulation and modularity in programming.</a:t>
          </a:r>
        </a:p>
      </dgm:t>
    </dgm:pt>
    <dgm:pt modelId="{10B804DB-C9B6-4F35-9BF4-6E5DA0FE0AB8}" type="parTrans" cxnId="{8356780E-F308-4E36-A2FF-B48EA6106232}">
      <dgm:prSet/>
      <dgm:spPr/>
      <dgm:t>
        <a:bodyPr/>
        <a:lstStyle/>
        <a:p>
          <a:endParaRPr lang="en-US"/>
        </a:p>
      </dgm:t>
    </dgm:pt>
    <dgm:pt modelId="{ED9529DC-5F57-4E60-8AFF-5093384631A1}" type="sibTrans" cxnId="{8356780E-F308-4E36-A2FF-B48EA6106232}">
      <dgm:prSet/>
      <dgm:spPr/>
      <dgm:t>
        <a:bodyPr/>
        <a:lstStyle/>
        <a:p>
          <a:endParaRPr lang="en-US"/>
        </a:p>
      </dgm:t>
    </dgm:pt>
    <dgm:pt modelId="{08C69AE7-7655-4AF7-A021-FC29FE1FE84E}" type="pres">
      <dgm:prSet presAssocID="{2051D755-1FB4-4995-81F4-1E3ECD3064C8}" presName="linear" presStyleCnt="0">
        <dgm:presLayoutVars>
          <dgm:dir/>
          <dgm:animLvl val="lvl"/>
          <dgm:resizeHandles val="exact"/>
        </dgm:presLayoutVars>
      </dgm:prSet>
      <dgm:spPr/>
    </dgm:pt>
    <dgm:pt modelId="{6DD73D05-05A4-4E3E-9481-83627E526999}" type="pres">
      <dgm:prSet presAssocID="{19E4B0BA-D714-4A41-9D91-8509F677DEB3}" presName="parentLin" presStyleCnt="0"/>
      <dgm:spPr/>
    </dgm:pt>
    <dgm:pt modelId="{15D27EBB-2F54-4D61-8472-F31351E48062}" type="pres">
      <dgm:prSet presAssocID="{19E4B0BA-D714-4A41-9D91-8509F677DEB3}" presName="parentLeftMargin" presStyleLbl="node1" presStyleIdx="0" presStyleCnt="4"/>
      <dgm:spPr/>
    </dgm:pt>
    <dgm:pt modelId="{B5167649-DEC5-4E9E-B19F-2781ADC4DF1F}" type="pres">
      <dgm:prSet presAssocID="{19E4B0BA-D714-4A41-9D91-8509F677D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6A0282-60DE-4B0B-B6A4-9EAB37BED4EE}" type="pres">
      <dgm:prSet presAssocID="{19E4B0BA-D714-4A41-9D91-8509F677DEB3}" presName="negativeSpace" presStyleCnt="0"/>
      <dgm:spPr/>
    </dgm:pt>
    <dgm:pt modelId="{EF87D4B7-6A7B-4C2C-8DF4-A2A03B5DE787}" type="pres">
      <dgm:prSet presAssocID="{19E4B0BA-D714-4A41-9D91-8509F677DEB3}" presName="childText" presStyleLbl="conFgAcc1" presStyleIdx="0" presStyleCnt="4">
        <dgm:presLayoutVars>
          <dgm:bulletEnabled val="1"/>
        </dgm:presLayoutVars>
      </dgm:prSet>
      <dgm:spPr/>
    </dgm:pt>
    <dgm:pt modelId="{E8E52BC8-69C2-4122-AF01-B4D9B323A422}" type="pres">
      <dgm:prSet presAssocID="{D33106D3-DD18-4EC8-90A4-6B859E852251}" presName="spaceBetweenRectangles" presStyleCnt="0"/>
      <dgm:spPr/>
    </dgm:pt>
    <dgm:pt modelId="{2CA8B70D-EE7B-4AFB-9E37-9DBFD0A1F08B}" type="pres">
      <dgm:prSet presAssocID="{F748CC97-665B-4A41-8D70-5FAA7029EE3F}" presName="parentLin" presStyleCnt="0"/>
      <dgm:spPr/>
    </dgm:pt>
    <dgm:pt modelId="{2CE18AE1-915C-4C8E-8A0B-8F6E20EFD710}" type="pres">
      <dgm:prSet presAssocID="{F748CC97-665B-4A41-8D70-5FAA7029EE3F}" presName="parentLeftMargin" presStyleLbl="node1" presStyleIdx="0" presStyleCnt="4"/>
      <dgm:spPr/>
    </dgm:pt>
    <dgm:pt modelId="{77DA6569-89AA-4236-968A-5E2895F20A04}" type="pres">
      <dgm:prSet presAssocID="{F748CC97-665B-4A41-8D70-5FAA7029EE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21D26C-6852-4085-8405-3A6170A8B107}" type="pres">
      <dgm:prSet presAssocID="{F748CC97-665B-4A41-8D70-5FAA7029EE3F}" presName="negativeSpace" presStyleCnt="0"/>
      <dgm:spPr/>
    </dgm:pt>
    <dgm:pt modelId="{7149E123-5D3F-458F-B323-FC23267668A4}" type="pres">
      <dgm:prSet presAssocID="{F748CC97-665B-4A41-8D70-5FAA7029EE3F}" presName="childText" presStyleLbl="conFgAcc1" presStyleIdx="1" presStyleCnt="4">
        <dgm:presLayoutVars>
          <dgm:bulletEnabled val="1"/>
        </dgm:presLayoutVars>
      </dgm:prSet>
      <dgm:spPr/>
    </dgm:pt>
    <dgm:pt modelId="{D6349E05-926C-4D0F-8288-E2A5728E3B63}" type="pres">
      <dgm:prSet presAssocID="{8ECF6724-A5AE-4994-B568-B542230D4CBF}" presName="spaceBetweenRectangles" presStyleCnt="0"/>
      <dgm:spPr/>
    </dgm:pt>
    <dgm:pt modelId="{C719B3F8-9C48-4DB6-A02E-91A010F25B30}" type="pres">
      <dgm:prSet presAssocID="{C31F61AB-9117-463C-8846-51CB098CEDAE}" presName="parentLin" presStyleCnt="0"/>
      <dgm:spPr/>
    </dgm:pt>
    <dgm:pt modelId="{521D262D-2979-45B9-977F-CAFAEDBC489F}" type="pres">
      <dgm:prSet presAssocID="{C31F61AB-9117-463C-8846-51CB098CEDAE}" presName="parentLeftMargin" presStyleLbl="node1" presStyleIdx="1" presStyleCnt="4"/>
      <dgm:spPr/>
    </dgm:pt>
    <dgm:pt modelId="{822C6001-D7ED-4CA1-AE95-B782D3362253}" type="pres">
      <dgm:prSet presAssocID="{C31F61AB-9117-463C-8846-51CB098CED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96FEB5-6EAB-4A87-81FD-29A093ACFE58}" type="pres">
      <dgm:prSet presAssocID="{C31F61AB-9117-463C-8846-51CB098CEDAE}" presName="negativeSpace" presStyleCnt="0"/>
      <dgm:spPr/>
    </dgm:pt>
    <dgm:pt modelId="{9169DD11-90DB-495E-9624-632DA53B2286}" type="pres">
      <dgm:prSet presAssocID="{C31F61AB-9117-463C-8846-51CB098CEDAE}" presName="childText" presStyleLbl="conFgAcc1" presStyleIdx="2" presStyleCnt="4">
        <dgm:presLayoutVars>
          <dgm:bulletEnabled val="1"/>
        </dgm:presLayoutVars>
      </dgm:prSet>
      <dgm:spPr/>
    </dgm:pt>
    <dgm:pt modelId="{AABC47E3-350B-4689-9FB7-692A24531295}" type="pres">
      <dgm:prSet presAssocID="{11AB3E33-4268-4CF5-848F-28F3A4753BF4}" presName="spaceBetweenRectangles" presStyleCnt="0"/>
      <dgm:spPr/>
    </dgm:pt>
    <dgm:pt modelId="{BF4FD5E5-F961-43E9-A43B-7621A7FB7D8E}" type="pres">
      <dgm:prSet presAssocID="{4AFF935E-F2B9-40A5-B3F7-61C03E1C5498}" presName="parentLin" presStyleCnt="0"/>
      <dgm:spPr/>
    </dgm:pt>
    <dgm:pt modelId="{4044FE45-2088-426D-9733-29A77FC4881B}" type="pres">
      <dgm:prSet presAssocID="{4AFF935E-F2B9-40A5-B3F7-61C03E1C5498}" presName="parentLeftMargin" presStyleLbl="node1" presStyleIdx="2" presStyleCnt="4"/>
      <dgm:spPr/>
    </dgm:pt>
    <dgm:pt modelId="{E281EF81-BB01-4B94-B022-F62B10F33D00}" type="pres">
      <dgm:prSet presAssocID="{4AFF935E-F2B9-40A5-B3F7-61C03E1C54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293029A-78DB-4256-B1D4-54CE9C94E835}" type="pres">
      <dgm:prSet presAssocID="{4AFF935E-F2B9-40A5-B3F7-61C03E1C5498}" presName="negativeSpace" presStyleCnt="0"/>
      <dgm:spPr/>
    </dgm:pt>
    <dgm:pt modelId="{9325DC13-26CB-4BA4-8099-9BF414F0DA42}" type="pres">
      <dgm:prSet presAssocID="{4AFF935E-F2B9-40A5-B3F7-61C03E1C54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56780E-F308-4E36-A2FF-B48EA6106232}" srcId="{4AFF935E-F2B9-40A5-B3F7-61C03E1C5498}" destId="{16792E34-FEBF-496B-8505-D0FB8DBD647B}" srcOrd="0" destOrd="0" parTransId="{10B804DB-C9B6-4F35-9BF4-6E5DA0FE0AB8}" sibTransId="{ED9529DC-5F57-4E60-8AFF-5093384631A1}"/>
    <dgm:cxn modelId="{E8606F2D-37DF-4DCC-92C3-47896DB9D021}" type="presOf" srcId="{C31F61AB-9117-463C-8846-51CB098CEDAE}" destId="{822C6001-D7ED-4CA1-AE95-B782D3362253}" srcOrd="1" destOrd="0" presId="urn:microsoft.com/office/officeart/2005/8/layout/list1"/>
    <dgm:cxn modelId="{6A0E352E-AAF6-495A-8172-443F315A9308}" srcId="{C31F61AB-9117-463C-8846-51CB098CEDAE}" destId="{A63C36F0-427C-4380-ACB6-825E5755B8E1}" srcOrd="0" destOrd="0" parTransId="{FE53741B-511D-455B-BF93-D052C7F4DFAE}" sibTransId="{121EB9D7-F085-4D87-A4EF-ECD2F592017B}"/>
    <dgm:cxn modelId="{A6A53F3F-2879-4651-A07F-4D19847D299C}" type="presOf" srcId="{A63C36F0-427C-4380-ACB6-825E5755B8E1}" destId="{9169DD11-90DB-495E-9624-632DA53B2286}" srcOrd="0" destOrd="0" presId="urn:microsoft.com/office/officeart/2005/8/layout/list1"/>
    <dgm:cxn modelId="{AB632E46-44F9-41B6-B53B-D4F9CB1B9734}" type="presOf" srcId="{19E4B0BA-D714-4A41-9D91-8509F677DEB3}" destId="{B5167649-DEC5-4E9E-B19F-2781ADC4DF1F}" srcOrd="1" destOrd="0" presId="urn:microsoft.com/office/officeart/2005/8/layout/list1"/>
    <dgm:cxn modelId="{47A7FF67-A2FD-4601-A88F-695510511647}" type="presOf" srcId="{2051D755-1FB4-4995-81F4-1E3ECD3064C8}" destId="{08C69AE7-7655-4AF7-A021-FC29FE1FE84E}" srcOrd="0" destOrd="0" presId="urn:microsoft.com/office/officeart/2005/8/layout/list1"/>
    <dgm:cxn modelId="{15535148-B10D-4C3B-900E-1C1C7138219F}" type="presOf" srcId="{16792E34-FEBF-496B-8505-D0FB8DBD647B}" destId="{9325DC13-26CB-4BA4-8099-9BF414F0DA42}" srcOrd="0" destOrd="0" presId="urn:microsoft.com/office/officeart/2005/8/layout/list1"/>
    <dgm:cxn modelId="{56704774-9B3A-483A-B6C9-694DAF74D182}" srcId="{2051D755-1FB4-4995-81F4-1E3ECD3064C8}" destId="{C31F61AB-9117-463C-8846-51CB098CEDAE}" srcOrd="2" destOrd="0" parTransId="{EE183D6F-FFA9-4343-B77D-F97C8BD03EDB}" sibTransId="{11AB3E33-4268-4CF5-848F-28F3A4753BF4}"/>
    <dgm:cxn modelId="{ED12D178-402F-4E31-8CE8-8C619C0C555E}" type="presOf" srcId="{C31F61AB-9117-463C-8846-51CB098CEDAE}" destId="{521D262D-2979-45B9-977F-CAFAEDBC489F}" srcOrd="0" destOrd="0" presId="urn:microsoft.com/office/officeart/2005/8/layout/list1"/>
    <dgm:cxn modelId="{DB937685-526B-4D4B-BC02-852F0D10359B}" srcId="{19E4B0BA-D714-4A41-9D91-8509F677DEB3}" destId="{73C8EF02-9865-48A8-8577-8EC433C9E62F}" srcOrd="0" destOrd="0" parTransId="{E430D864-5725-4402-9F3F-F53568D016FC}" sibTransId="{1740DF9A-F827-4A31-82FF-645F06E5E476}"/>
    <dgm:cxn modelId="{39C3C588-BA66-45A4-AE63-D6036671FB63}" type="presOf" srcId="{73C8EF02-9865-48A8-8577-8EC433C9E62F}" destId="{EF87D4B7-6A7B-4C2C-8DF4-A2A03B5DE787}" srcOrd="0" destOrd="0" presId="urn:microsoft.com/office/officeart/2005/8/layout/list1"/>
    <dgm:cxn modelId="{B1C5F294-9058-48E0-B3F7-8608E6EED762}" type="presOf" srcId="{4AFF935E-F2B9-40A5-B3F7-61C03E1C5498}" destId="{E281EF81-BB01-4B94-B022-F62B10F33D00}" srcOrd="1" destOrd="0" presId="urn:microsoft.com/office/officeart/2005/8/layout/list1"/>
    <dgm:cxn modelId="{4884F1A8-3246-4673-AA8B-0FF209F65E08}" srcId="{2051D755-1FB4-4995-81F4-1E3ECD3064C8}" destId="{4AFF935E-F2B9-40A5-B3F7-61C03E1C5498}" srcOrd="3" destOrd="0" parTransId="{B1A65212-6F1B-441D-B1F4-D77005489A45}" sibTransId="{FA1F87F3-E9D2-4D9B-BD91-C7FD465A08E6}"/>
    <dgm:cxn modelId="{686D7EAF-9B91-40D3-9934-900CD722AA82}" type="presOf" srcId="{F748CC97-665B-4A41-8D70-5FAA7029EE3F}" destId="{77DA6569-89AA-4236-968A-5E2895F20A04}" srcOrd="1" destOrd="0" presId="urn:microsoft.com/office/officeart/2005/8/layout/list1"/>
    <dgm:cxn modelId="{D6399FDF-A906-4B7C-A13D-2097E1589B61}" type="presOf" srcId="{19E4B0BA-D714-4A41-9D91-8509F677DEB3}" destId="{15D27EBB-2F54-4D61-8472-F31351E48062}" srcOrd="0" destOrd="0" presId="urn:microsoft.com/office/officeart/2005/8/layout/list1"/>
    <dgm:cxn modelId="{3B9B16E4-5928-4F67-AD5F-0DFBF11CF0B9}" srcId="{F748CC97-665B-4A41-8D70-5FAA7029EE3F}" destId="{9CCC6C8B-33F1-4EEF-9856-A9CC5F4BD498}" srcOrd="0" destOrd="0" parTransId="{109BED26-3BFC-44D4-9729-062AD6870B0E}" sibTransId="{7676D49E-5A59-436E-8B2A-6CF60368890A}"/>
    <dgm:cxn modelId="{447AD6E5-C88F-46F6-B9B0-408F30D9D8A4}" srcId="{2051D755-1FB4-4995-81F4-1E3ECD3064C8}" destId="{19E4B0BA-D714-4A41-9D91-8509F677DEB3}" srcOrd="0" destOrd="0" parTransId="{736928FF-D231-4314-B19A-7D4A5CE3DB2D}" sibTransId="{D33106D3-DD18-4EC8-90A4-6B859E852251}"/>
    <dgm:cxn modelId="{FC73FCE6-D019-472A-B5DD-CA8A3BF66C97}" type="presOf" srcId="{9CCC6C8B-33F1-4EEF-9856-A9CC5F4BD498}" destId="{7149E123-5D3F-458F-B323-FC23267668A4}" srcOrd="0" destOrd="0" presId="urn:microsoft.com/office/officeart/2005/8/layout/list1"/>
    <dgm:cxn modelId="{29F362EC-A492-4CD0-9D82-FE67C9C9443C}" type="presOf" srcId="{F748CC97-665B-4A41-8D70-5FAA7029EE3F}" destId="{2CE18AE1-915C-4C8E-8A0B-8F6E20EFD710}" srcOrd="0" destOrd="0" presId="urn:microsoft.com/office/officeart/2005/8/layout/list1"/>
    <dgm:cxn modelId="{9C5D03F1-33F3-4724-9DFA-439B6062BCE6}" type="presOf" srcId="{4AFF935E-F2B9-40A5-B3F7-61C03E1C5498}" destId="{4044FE45-2088-426D-9733-29A77FC4881B}" srcOrd="0" destOrd="0" presId="urn:microsoft.com/office/officeart/2005/8/layout/list1"/>
    <dgm:cxn modelId="{D1194FF9-6286-4BDA-8B4B-36142D1A084A}" srcId="{2051D755-1FB4-4995-81F4-1E3ECD3064C8}" destId="{F748CC97-665B-4A41-8D70-5FAA7029EE3F}" srcOrd="1" destOrd="0" parTransId="{6968BE2E-F60D-45BC-85EC-D1CF93D10AA5}" sibTransId="{8ECF6724-A5AE-4994-B568-B542230D4CBF}"/>
    <dgm:cxn modelId="{C42849D5-1EBB-4632-8D8D-0BA835C40CC0}" type="presParOf" srcId="{08C69AE7-7655-4AF7-A021-FC29FE1FE84E}" destId="{6DD73D05-05A4-4E3E-9481-83627E526999}" srcOrd="0" destOrd="0" presId="urn:microsoft.com/office/officeart/2005/8/layout/list1"/>
    <dgm:cxn modelId="{DA098CE6-CB23-4365-88B6-66871BFC9BF5}" type="presParOf" srcId="{6DD73D05-05A4-4E3E-9481-83627E526999}" destId="{15D27EBB-2F54-4D61-8472-F31351E48062}" srcOrd="0" destOrd="0" presId="urn:microsoft.com/office/officeart/2005/8/layout/list1"/>
    <dgm:cxn modelId="{8C2A314E-3ADD-46BA-A716-400660E1C36B}" type="presParOf" srcId="{6DD73D05-05A4-4E3E-9481-83627E526999}" destId="{B5167649-DEC5-4E9E-B19F-2781ADC4DF1F}" srcOrd="1" destOrd="0" presId="urn:microsoft.com/office/officeart/2005/8/layout/list1"/>
    <dgm:cxn modelId="{FFAD2C34-A486-4699-8F42-18DB03135D3C}" type="presParOf" srcId="{08C69AE7-7655-4AF7-A021-FC29FE1FE84E}" destId="{716A0282-60DE-4B0B-B6A4-9EAB37BED4EE}" srcOrd="1" destOrd="0" presId="urn:microsoft.com/office/officeart/2005/8/layout/list1"/>
    <dgm:cxn modelId="{2697C844-1847-4C70-8418-71F80D567EB5}" type="presParOf" srcId="{08C69AE7-7655-4AF7-A021-FC29FE1FE84E}" destId="{EF87D4B7-6A7B-4C2C-8DF4-A2A03B5DE787}" srcOrd="2" destOrd="0" presId="urn:microsoft.com/office/officeart/2005/8/layout/list1"/>
    <dgm:cxn modelId="{78FC7CD6-4EA5-4A3B-8463-96E802030552}" type="presParOf" srcId="{08C69AE7-7655-4AF7-A021-FC29FE1FE84E}" destId="{E8E52BC8-69C2-4122-AF01-B4D9B323A422}" srcOrd="3" destOrd="0" presId="urn:microsoft.com/office/officeart/2005/8/layout/list1"/>
    <dgm:cxn modelId="{8FB5E752-0871-4B88-8734-59E4C1CC9351}" type="presParOf" srcId="{08C69AE7-7655-4AF7-A021-FC29FE1FE84E}" destId="{2CA8B70D-EE7B-4AFB-9E37-9DBFD0A1F08B}" srcOrd="4" destOrd="0" presId="urn:microsoft.com/office/officeart/2005/8/layout/list1"/>
    <dgm:cxn modelId="{E1C2650E-323C-4AE6-9366-A122D706A609}" type="presParOf" srcId="{2CA8B70D-EE7B-4AFB-9E37-9DBFD0A1F08B}" destId="{2CE18AE1-915C-4C8E-8A0B-8F6E20EFD710}" srcOrd="0" destOrd="0" presId="urn:microsoft.com/office/officeart/2005/8/layout/list1"/>
    <dgm:cxn modelId="{8E7C3F14-7309-4D39-A42E-C0326642A38A}" type="presParOf" srcId="{2CA8B70D-EE7B-4AFB-9E37-9DBFD0A1F08B}" destId="{77DA6569-89AA-4236-968A-5E2895F20A04}" srcOrd="1" destOrd="0" presId="urn:microsoft.com/office/officeart/2005/8/layout/list1"/>
    <dgm:cxn modelId="{7741C1DF-C759-419C-96E8-E494DE182FC9}" type="presParOf" srcId="{08C69AE7-7655-4AF7-A021-FC29FE1FE84E}" destId="{9321D26C-6852-4085-8405-3A6170A8B107}" srcOrd="5" destOrd="0" presId="urn:microsoft.com/office/officeart/2005/8/layout/list1"/>
    <dgm:cxn modelId="{B0DF2678-203B-48E5-B8DC-4B25CCD82C08}" type="presParOf" srcId="{08C69AE7-7655-4AF7-A021-FC29FE1FE84E}" destId="{7149E123-5D3F-458F-B323-FC23267668A4}" srcOrd="6" destOrd="0" presId="urn:microsoft.com/office/officeart/2005/8/layout/list1"/>
    <dgm:cxn modelId="{B538F1F2-F128-4C1C-A296-E67BF311E8DE}" type="presParOf" srcId="{08C69AE7-7655-4AF7-A021-FC29FE1FE84E}" destId="{D6349E05-926C-4D0F-8288-E2A5728E3B63}" srcOrd="7" destOrd="0" presId="urn:microsoft.com/office/officeart/2005/8/layout/list1"/>
    <dgm:cxn modelId="{9EFC816F-3528-4178-B85F-65C7E1765E95}" type="presParOf" srcId="{08C69AE7-7655-4AF7-A021-FC29FE1FE84E}" destId="{C719B3F8-9C48-4DB6-A02E-91A010F25B30}" srcOrd="8" destOrd="0" presId="urn:microsoft.com/office/officeart/2005/8/layout/list1"/>
    <dgm:cxn modelId="{2A873C2D-6D70-4EE6-9DCD-A2B499690AEE}" type="presParOf" srcId="{C719B3F8-9C48-4DB6-A02E-91A010F25B30}" destId="{521D262D-2979-45B9-977F-CAFAEDBC489F}" srcOrd="0" destOrd="0" presId="urn:microsoft.com/office/officeart/2005/8/layout/list1"/>
    <dgm:cxn modelId="{1B8E0712-34C6-459B-AAB5-ABFDF9226764}" type="presParOf" srcId="{C719B3F8-9C48-4DB6-A02E-91A010F25B30}" destId="{822C6001-D7ED-4CA1-AE95-B782D3362253}" srcOrd="1" destOrd="0" presId="urn:microsoft.com/office/officeart/2005/8/layout/list1"/>
    <dgm:cxn modelId="{A13A0646-D486-4DBD-BB17-3073B0D4F7D3}" type="presParOf" srcId="{08C69AE7-7655-4AF7-A021-FC29FE1FE84E}" destId="{8996FEB5-6EAB-4A87-81FD-29A093ACFE58}" srcOrd="9" destOrd="0" presId="urn:microsoft.com/office/officeart/2005/8/layout/list1"/>
    <dgm:cxn modelId="{95C229EC-8E9E-4F76-AB72-4BEBBAA7FCB4}" type="presParOf" srcId="{08C69AE7-7655-4AF7-A021-FC29FE1FE84E}" destId="{9169DD11-90DB-495E-9624-632DA53B2286}" srcOrd="10" destOrd="0" presId="urn:microsoft.com/office/officeart/2005/8/layout/list1"/>
    <dgm:cxn modelId="{7AB5A9BD-A08B-4043-B999-34B01242BC5F}" type="presParOf" srcId="{08C69AE7-7655-4AF7-A021-FC29FE1FE84E}" destId="{AABC47E3-350B-4689-9FB7-692A24531295}" srcOrd="11" destOrd="0" presId="urn:microsoft.com/office/officeart/2005/8/layout/list1"/>
    <dgm:cxn modelId="{FECD4E97-E656-4E1F-8766-DD57248FFAA7}" type="presParOf" srcId="{08C69AE7-7655-4AF7-A021-FC29FE1FE84E}" destId="{BF4FD5E5-F961-43E9-A43B-7621A7FB7D8E}" srcOrd="12" destOrd="0" presId="urn:microsoft.com/office/officeart/2005/8/layout/list1"/>
    <dgm:cxn modelId="{2F59C259-83DD-405B-95A6-60915717279D}" type="presParOf" srcId="{BF4FD5E5-F961-43E9-A43B-7621A7FB7D8E}" destId="{4044FE45-2088-426D-9733-29A77FC4881B}" srcOrd="0" destOrd="0" presId="urn:microsoft.com/office/officeart/2005/8/layout/list1"/>
    <dgm:cxn modelId="{EACDB202-446E-4094-8025-26E9CE4CC899}" type="presParOf" srcId="{BF4FD5E5-F961-43E9-A43B-7621A7FB7D8E}" destId="{E281EF81-BB01-4B94-B022-F62B10F33D00}" srcOrd="1" destOrd="0" presId="urn:microsoft.com/office/officeart/2005/8/layout/list1"/>
    <dgm:cxn modelId="{52495D88-B4F6-40E6-B962-543840019CA3}" type="presParOf" srcId="{08C69AE7-7655-4AF7-A021-FC29FE1FE84E}" destId="{1293029A-78DB-4256-B1D4-54CE9C94E835}" srcOrd="13" destOrd="0" presId="urn:microsoft.com/office/officeart/2005/8/layout/list1"/>
    <dgm:cxn modelId="{562EA0B9-1C09-4598-BE91-A0810071E613}" type="presParOf" srcId="{08C69AE7-7655-4AF7-A021-FC29FE1FE84E}" destId="{9325DC13-26CB-4BA4-8099-9BF414F0DA4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5737FC-5CB6-4032-82C6-878ADD9A2A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4B0D11-77E1-4B19-A9DA-EABBAE5EF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What are SOLID Principles?</a:t>
          </a:r>
          <a:endParaRPr lang="en-US" dirty="0"/>
        </a:p>
      </dgm:t>
    </dgm:pt>
    <dgm:pt modelId="{542CCEE8-E592-4382-91CE-A203766A8AC1}" type="parTrans" cxnId="{8B584FDE-C598-4BBB-B7D4-69FBE0F01988}">
      <dgm:prSet/>
      <dgm:spPr/>
      <dgm:t>
        <a:bodyPr/>
        <a:lstStyle/>
        <a:p>
          <a:endParaRPr lang="en-US"/>
        </a:p>
      </dgm:t>
    </dgm:pt>
    <dgm:pt modelId="{F0300A12-86E5-4A65-BF3C-72F4FD625E82}" type="sibTrans" cxnId="{8B584FDE-C598-4BBB-B7D4-69FBE0F01988}">
      <dgm:prSet/>
      <dgm:spPr/>
      <dgm:t>
        <a:bodyPr/>
        <a:lstStyle/>
        <a:p>
          <a:endParaRPr lang="en-US"/>
        </a:p>
      </dgm:t>
    </dgm:pt>
    <dgm:pt modelId="{AC9BF554-9FA0-468B-B525-2E76F35D8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set of five design principles to make your code more </a:t>
          </a:r>
          <a:r>
            <a:rPr lang="en-US" b="1" dirty="0">
              <a:solidFill>
                <a:srgbClr val="FF0000"/>
              </a:solidFill>
            </a:rPr>
            <a:t>modular, maintainable, and scalable</a:t>
          </a:r>
          <a:r>
            <a:rPr lang="en-US" b="1" dirty="0"/>
            <a:t>.</a:t>
          </a:r>
        </a:p>
      </dgm:t>
    </dgm:pt>
    <dgm:pt modelId="{3B0BD0F4-FEF3-41A7-8003-71688E6652B3}" type="parTrans" cxnId="{F927EC2F-6B04-4BBF-90AB-46A10DFD21F2}">
      <dgm:prSet/>
      <dgm:spPr/>
      <dgm:t>
        <a:bodyPr/>
        <a:lstStyle/>
        <a:p>
          <a:endParaRPr lang="en-US"/>
        </a:p>
      </dgm:t>
    </dgm:pt>
    <dgm:pt modelId="{AF703447-60A5-47A3-B40F-4EE6A65B7794}" type="sibTrans" cxnId="{F927EC2F-6B04-4BBF-90AB-46A10DFD21F2}">
      <dgm:prSet/>
      <dgm:spPr/>
      <dgm:t>
        <a:bodyPr/>
        <a:lstStyle/>
        <a:p>
          <a:endParaRPr lang="en-US"/>
        </a:p>
      </dgm:t>
    </dgm:pt>
    <dgm:pt modelId="{4444C954-9814-4641-B599-CCD9AFC98F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They help in writing flexible and reusable code, improving software design and architecture.</a:t>
          </a:r>
        </a:p>
      </dgm:t>
    </dgm:pt>
    <dgm:pt modelId="{2DCCA8DE-D12A-417B-BC26-35146CDA95D9}" type="parTrans" cxnId="{4570AFE6-8725-4150-9938-0E182170DFD4}">
      <dgm:prSet/>
      <dgm:spPr/>
      <dgm:t>
        <a:bodyPr/>
        <a:lstStyle/>
        <a:p>
          <a:endParaRPr lang="en-US"/>
        </a:p>
      </dgm:t>
    </dgm:pt>
    <dgm:pt modelId="{77E3B7AF-5506-4698-9077-CC5095DF955D}" type="sibTrans" cxnId="{4570AFE6-8725-4150-9938-0E182170DFD4}">
      <dgm:prSet/>
      <dgm:spPr/>
      <dgm:t>
        <a:bodyPr/>
        <a:lstStyle/>
        <a:p>
          <a:endParaRPr lang="en-US"/>
        </a:p>
      </dgm:t>
    </dgm:pt>
    <dgm:pt modelId="{2B319AD9-091A-42AF-AE5B-3CE77117D4A1}" type="pres">
      <dgm:prSet presAssocID="{2C5737FC-5CB6-4032-82C6-878ADD9A2A8C}" presName="root" presStyleCnt="0">
        <dgm:presLayoutVars>
          <dgm:dir/>
          <dgm:resizeHandles val="exact"/>
        </dgm:presLayoutVars>
      </dgm:prSet>
      <dgm:spPr/>
    </dgm:pt>
    <dgm:pt modelId="{304391F9-2B78-4566-BE4C-C5FC7C903964}" type="pres">
      <dgm:prSet presAssocID="{AC4B0D11-77E1-4B19-A9DA-EABBAE5EF98C}" presName="compNode" presStyleCnt="0"/>
      <dgm:spPr/>
    </dgm:pt>
    <dgm:pt modelId="{C243B6CE-A7D0-4E56-B312-73E9DCCD6815}" type="pres">
      <dgm:prSet presAssocID="{AC4B0D11-77E1-4B19-A9DA-EABBAE5EF98C}" presName="bgRect" presStyleLbl="bgShp" presStyleIdx="0" presStyleCnt="3"/>
      <dgm:spPr/>
    </dgm:pt>
    <dgm:pt modelId="{E17489F7-2F69-402D-929E-E68555A3759C}" type="pres">
      <dgm:prSet presAssocID="{AC4B0D11-77E1-4B19-A9DA-EABBAE5EF9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5BEE3BC-25AC-4B47-A62F-4CE2AE0ED0A7}" type="pres">
      <dgm:prSet presAssocID="{AC4B0D11-77E1-4B19-A9DA-EABBAE5EF98C}" presName="spaceRect" presStyleCnt="0"/>
      <dgm:spPr/>
    </dgm:pt>
    <dgm:pt modelId="{E54C2A9F-CB2D-40D5-94C7-E720D50F4BBC}" type="pres">
      <dgm:prSet presAssocID="{AC4B0D11-77E1-4B19-A9DA-EABBAE5EF98C}" presName="parTx" presStyleLbl="revTx" presStyleIdx="0" presStyleCnt="3">
        <dgm:presLayoutVars>
          <dgm:chMax val="0"/>
          <dgm:chPref val="0"/>
        </dgm:presLayoutVars>
      </dgm:prSet>
      <dgm:spPr/>
    </dgm:pt>
    <dgm:pt modelId="{0985A6BE-9B6A-42E7-B1F9-B90AF3C27983}" type="pres">
      <dgm:prSet presAssocID="{F0300A12-86E5-4A65-BF3C-72F4FD625E82}" presName="sibTrans" presStyleCnt="0"/>
      <dgm:spPr/>
    </dgm:pt>
    <dgm:pt modelId="{E2BDAA0D-4817-43CC-920B-0B70ADC7C2AD}" type="pres">
      <dgm:prSet presAssocID="{AC9BF554-9FA0-468B-B525-2E76F35D8391}" presName="compNode" presStyleCnt="0"/>
      <dgm:spPr/>
    </dgm:pt>
    <dgm:pt modelId="{63016AEB-F289-4109-B078-03FA5B212D2F}" type="pres">
      <dgm:prSet presAssocID="{AC9BF554-9FA0-468B-B525-2E76F35D8391}" presName="bgRect" presStyleLbl="bgShp" presStyleIdx="1" presStyleCnt="3"/>
      <dgm:spPr/>
    </dgm:pt>
    <dgm:pt modelId="{CC946D7C-1B5F-4CFD-884E-B862CEC70F84}" type="pres">
      <dgm:prSet presAssocID="{AC9BF554-9FA0-468B-B525-2E76F35D83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A62881-D5C9-496E-BEC7-F8255D855D0B}" type="pres">
      <dgm:prSet presAssocID="{AC9BF554-9FA0-468B-B525-2E76F35D8391}" presName="spaceRect" presStyleCnt="0"/>
      <dgm:spPr/>
    </dgm:pt>
    <dgm:pt modelId="{25A82DA8-220F-4F21-B23B-7DF5B6AC762A}" type="pres">
      <dgm:prSet presAssocID="{AC9BF554-9FA0-468B-B525-2E76F35D8391}" presName="parTx" presStyleLbl="revTx" presStyleIdx="1" presStyleCnt="3">
        <dgm:presLayoutVars>
          <dgm:chMax val="0"/>
          <dgm:chPref val="0"/>
        </dgm:presLayoutVars>
      </dgm:prSet>
      <dgm:spPr/>
    </dgm:pt>
    <dgm:pt modelId="{47517C14-7AEE-45F9-A07A-F215A5C5C4C5}" type="pres">
      <dgm:prSet presAssocID="{AF703447-60A5-47A3-B40F-4EE6A65B7794}" presName="sibTrans" presStyleCnt="0"/>
      <dgm:spPr/>
    </dgm:pt>
    <dgm:pt modelId="{E86CEE4A-2053-4711-8741-A927D1D9FE56}" type="pres">
      <dgm:prSet presAssocID="{4444C954-9814-4641-B599-CCD9AFC98F59}" presName="compNode" presStyleCnt="0"/>
      <dgm:spPr/>
    </dgm:pt>
    <dgm:pt modelId="{B69A825F-294F-4D32-B499-4B5783C045A0}" type="pres">
      <dgm:prSet presAssocID="{4444C954-9814-4641-B599-CCD9AFC98F59}" presName="bgRect" presStyleLbl="bgShp" presStyleIdx="2" presStyleCnt="3"/>
      <dgm:spPr/>
    </dgm:pt>
    <dgm:pt modelId="{3FFD73D4-7F70-4AEA-9BB4-8DBA105F2BB3}" type="pres">
      <dgm:prSet presAssocID="{4444C954-9814-4641-B599-CCD9AFC98F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5C16FAD-B43F-4C3E-86A9-57BF4EF8F54A}" type="pres">
      <dgm:prSet presAssocID="{4444C954-9814-4641-B599-CCD9AFC98F59}" presName="spaceRect" presStyleCnt="0"/>
      <dgm:spPr/>
    </dgm:pt>
    <dgm:pt modelId="{F1C56E33-78D4-4A56-B107-4C17B5DE28AC}" type="pres">
      <dgm:prSet presAssocID="{4444C954-9814-4641-B599-CCD9AFC98F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A5981C-EF38-43A4-B7DD-B4BADF0E74FE}" type="presOf" srcId="{2C5737FC-5CB6-4032-82C6-878ADD9A2A8C}" destId="{2B319AD9-091A-42AF-AE5B-3CE77117D4A1}" srcOrd="0" destOrd="0" presId="urn:microsoft.com/office/officeart/2018/2/layout/IconVerticalSolidList"/>
    <dgm:cxn modelId="{F927EC2F-6B04-4BBF-90AB-46A10DFD21F2}" srcId="{2C5737FC-5CB6-4032-82C6-878ADD9A2A8C}" destId="{AC9BF554-9FA0-468B-B525-2E76F35D8391}" srcOrd="1" destOrd="0" parTransId="{3B0BD0F4-FEF3-41A7-8003-71688E6652B3}" sibTransId="{AF703447-60A5-47A3-B40F-4EE6A65B7794}"/>
    <dgm:cxn modelId="{C7504A66-E17B-4734-81C2-8D85637C490A}" type="presOf" srcId="{AC9BF554-9FA0-468B-B525-2E76F35D8391}" destId="{25A82DA8-220F-4F21-B23B-7DF5B6AC762A}" srcOrd="0" destOrd="0" presId="urn:microsoft.com/office/officeart/2018/2/layout/IconVerticalSolidList"/>
    <dgm:cxn modelId="{436E477A-7ADA-4DB6-B34D-0D435127C44E}" type="presOf" srcId="{4444C954-9814-4641-B599-CCD9AFC98F59}" destId="{F1C56E33-78D4-4A56-B107-4C17B5DE28AC}" srcOrd="0" destOrd="0" presId="urn:microsoft.com/office/officeart/2018/2/layout/IconVerticalSolidList"/>
    <dgm:cxn modelId="{AB337B7C-F327-4EB0-B5EC-37C8C15F1B0E}" type="presOf" srcId="{AC4B0D11-77E1-4B19-A9DA-EABBAE5EF98C}" destId="{E54C2A9F-CB2D-40D5-94C7-E720D50F4BBC}" srcOrd="0" destOrd="0" presId="urn:microsoft.com/office/officeart/2018/2/layout/IconVerticalSolidList"/>
    <dgm:cxn modelId="{8B584FDE-C598-4BBB-B7D4-69FBE0F01988}" srcId="{2C5737FC-5CB6-4032-82C6-878ADD9A2A8C}" destId="{AC4B0D11-77E1-4B19-A9DA-EABBAE5EF98C}" srcOrd="0" destOrd="0" parTransId="{542CCEE8-E592-4382-91CE-A203766A8AC1}" sibTransId="{F0300A12-86E5-4A65-BF3C-72F4FD625E82}"/>
    <dgm:cxn modelId="{4570AFE6-8725-4150-9938-0E182170DFD4}" srcId="{2C5737FC-5CB6-4032-82C6-878ADD9A2A8C}" destId="{4444C954-9814-4641-B599-CCD9AFC98F59}" srcOrd="2" destOrd="0" parTransId="{2DCCA8DE-D12A-417B-BC26-35146CDA95D9}" sibTransId="{77E3B7AF-5506-4698-9077-CC5095DF955D}"/>
    <dgm:cxn modelId="{A9AD57FF-D6B7-41B4-8C8F-8B719B10EBCB}" type="presParOf" srcId="{2B319AD9-091A-42AF-AE5B-3CE77117D4A1}" destId="{304391F9-2B78-4566-BE4C-C5FC7C903964}" srcOrd="0" destOrd="0" presId="urn:microsoft.com/office/officeart/2018/2/layout/IconVerticalSolidList"/>
    <dgm:cxn modelId="{A1E97664-2178-4F4B-9E87-9A142C19A465}" type="presParOf" srcId="{304391F9-2B78-4566-BE4C-C5FC7C903964}" destId="{C243B6CE-A7D0-4E56-B312-73E9DCCD6815}" srcOrd="0" destOrd="0" presId="urn:microsoft.com/office/officeart/2018/2/layout/IconVerticalSolidList"/>
    <dgm:cxn modelId="{287B302A-693A-462B-A31E-7378060B02CD}" type="presParOf" srcId="{304391F9-2B78-4566-BE4C-C5FC7C903964}" destId="{E17489F7-2F69-402D-929E-E68555A3759C}" srcOrd="1" destOrd="0" presId="urn:microsoft.com/office/officeart/2018/2/layout/IconVerticalSolidList"/>
    <dgm:cxn modelId="{5EFE78A2-19A4-4458-A4D2-FC6711F318AE}" type="presParOf" srcId="{304391F9-2B78-4566-BE4C-C5FC7C903964}" destId="{35BEE3BC-25AC-4B47-A62F-4CE2AE0ED0A7}" srcOrd="2" destOrd="0" presId="urn:microsoft.com/office/officeart/2018/2/layout/IconVerticalSolidList"/>
    <dgm:cxn modelId="{B59FEEA5-61AE-4EFE-B02C-AF8436625947}" type="presParOf" srcId="{304391F9-2B78-4566-BE4C-C5FC7C903964}" destId="{E54C2A9F-CB2D-40D5-94C7-E720D50F4BBC}" srcOrd="3" destOrd="0" presId="urn:microsoft.com/office/officeart/2018/2/layout/IconVerticalSolidList"/>
    <dgm:cxn modelId="{9925B790-5F93-4F49-9099-70BB49C2D1C9}" type="presParOf" srcId="{2B319AD9-091A-42AF-AE5B-3CE77117D4A1}" destId="{0985A6BE-9B6A-42E7-B1F9-B90AF3C27983}" srcOrd="1" destOrd="0" presId="urn:microsoft.com/office/officeart/2018/2/layout/IconVerticalSolidList"/>
    <dgm:cxn modelId="{E7A07E49-D769-4519-B3EA-0C342E337C2E}" type="presParOf" srcId="{2B319AD9-091A-42AF-AE5B-3CE77117D4A1}" destId="{E2BDAA0D-4817-43CC-920B-0B70ADC7C2AD}" srcOrd="2" destOrd="0" presId="urn:microsoft.com/office/officeart/2018/2/layout/IconVerticalSolidList"/>
    <dgm:cxn modelId="{F47B363F-19FC-40F2-B726-1CD200BB4421}" type="presParOf" srcId="{E2BDAA0D-4817-43CC-920B-0B70ADC7C2AD}" destId="{63016AEB-F289-4109-B078-03FA5B212D2F}" srcOrd="0" destOrd="0" presId="urn:microsoft.com/office/officeart/2018/2/layout/IconVerticalSolidList"/>
    <dgm:cxn modelId="{05AF8E27-412D-4B43-990B-6DBA0D5DE317}" type="presParOf" srcId="{E2BDAA0D-4817-43CC-920B-0B70ADC7C2AD}" destId="{CC946D7C-1B5F-4CFD-884E-B862CEC70F84}" srcOrd="1" destOrd="0" presId="urn:microsoft.com/office/officeart/2018/2/layout/IconVerticalSolidList"/>
    <dgm:cxn modelId="{290630DC-009B-4444-BD5F-6DC165E174CB}" type="presParOf" srcId="{E2BDAA0D-4817-43CC-920B-0B70ADC7C2AD}" destId="{C5A62881-D5C9-496E-BEC7-F8255D855D0B}" srcOrd="2" destOrd="0" presId="urn:microsoft.com/office/officeart/2018/2/layout/IconVerticalSolidList"/>
    <dgm:cxn modelId="{F532C3C4-A296-4560-A6BE-59383ECB77DB}" type="presParOf" srcId="{E2BDAA0D-4817-43CC-920B-0B70ADC7C2AD}" destId="{25A82DA8-220F-4F21-B23B-7DF5B6AC762A}" srcOrd="3" destOrd="0" presId="urn:microsoft.com/office/officeart/2018/2/layout/IconVerticalSolidList"/>
    <dgm:cxn modelId="{75529D26-0844-4C68-AE13-C7630FA671FF}" type="presParOf" srcId="{2B319AD9-091A-42AF-AE5B-3CE77117D4A1}" destId="{47517C14-7AEE-45F9-A07A-F215A5C5C4C5}" srcOrd="3" destOrd="0" presId="urn:microsoft.com/office/officeart/2018/2/layout/IconVerticalSolidList"/>
    <dgm:cxn modelId="{26E39857-BA70-4F1A-BB51-A3AF54A05650}" type="presParOf" srcId="{2B319AD9-091A-42AF-AE5B-3CE77117D4A1}" destId="{E86CEE4A-2053-4711-8741-A927D1D9FE56}" srcOrd="4" destOrd="0" presId="urn:microsoft.com/office/officeart/2018/2/layout/IconVerticalSolidList"/>
    <dgm:cxn modelId="{FAA16E71-9F03-45C6-ACA5-770098566FDD}" type="presParOf" srcId="{E86CEE4A-2053-4711-8741-A927D1D9FE56}" destId="{B69A825F-294F-4D32-B499-4B5783C045A0}" srcOrd="0" destOrd="0" presId="urn:microsoft.com/office/officeart/2018/2/layout/IconVerticalSolidList"/>
    <dgm:cxn modelId="{85F0E8B2-963B-495D-993C-81762B109403}" type="presParOf" srcId="{E86CEE4A-2053-4711-8741-A927D1D9FE56}" destId="{3FFD73D4-7F70-4AEA-9BB4-8DBA105F2BB3}" srcOrd="1" destOrd="0" presId="urn:microsoft.com/office/officeart/2018/2/layout/IconVerticalSolidList"/>
    <dgm:cxn modelId="{EFD8CA92-3631-4067-A9DE-8073AFFC5C96}" type="presParOf" srcId="{E86CEE4A-2053-4711-8741-A927D1D9FE56}" destId="{A5C16FAD-B43F-4C3E-86A9-57BF4EF8F54A}" srcOrd="2" destOrd="0" presId="urn:microsoft.com/office/officeart/2018/2/layout/IconVerticalSolidList"/>
    <dgm:cxn modelId="{C421506A-A400-43CA-8D8F-CD82FEBCCA16}" type="presParOf" srcId="{E86CEE4A-2053-4711-8741-A927D1D9FE56}" destId="{F1C56E33-78D4-4A56-B107-4C17B5DE28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C5B3C8-D473-42B4-99DA-80680241BF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A400956-2136-4C28-8696-C3DAF176C750}">
      <dgm:prSet/>
      <dgm:spPr/>
      <dgm:t>
        <a:bodyPr/>
        <a:lstStyle/>
        <a:p>
          <a:r>
            <a:rPr lang="en-US" b="1" i="0" baseline="0" dirty="0"/>
            <a:t>S</a:t>
          </a:r>
          <a:r>
            <a:rPr lang="en-US" b="0" i="0" baseline="0" dirty="0"/>
            <a:t> - </a:t>
          </a:r>
          <a:r>
            <a:rPr lang="en-US" b="1" i="0" baseline="0" dirty="0"/>
            <a:t>Single Responsibility Principle (SRP)</a:t>
          </a:r>
          <a:r>
            <a:rPr lang="en-US" b="0" i="0" baseline="0" dirty="0"/>
            <a:t>:</a:t>
          </a:r>
          <a:endParaRPr lang="en-US" dirty="0"/>
        </a:p>
      </dgm:t>
    </dgm:pt>
    <dgm:pt modelId="{DE6A5631-8975-48A9-A6BC-14A3920A1E2C}" type="parTrans" cxnId="{52659AF0-5275-4E42-813D-35FC0E0C99DE}">
      <dgm:prSet/>
      <dgm:spPr/>
      <dgm:t>
        <a:bodyPr/>
        <a:lstStyle/>
        <a:p>
          <a:endParaRPr lang="en-US"/>
        </a:p>
      </dgm:t>
    </dgm:pt>
    <dgm:pt modelId="{A68E2A84-2B55-4236-BF3C-634AC1A97B30}" type="sibTrans" cxnId="{52659AF0-5275-4E42-813D-35FC0E0C99DE}">
      <dgm:prSet/>
      <dgm:spPr/>
      <dgm:t>
        <a:bodyPr/>
        <a:lstStyle/>
        <a:p>
          <a:endParaRPr lang="en-US"/>
        </a:p>
      </dgm:t>
    </dgm:pt>
    <dgm:pt modelId="{53FA2ED1-C82B-42CC-9AB5-96206E1EAB70}">
      <dgm:prSet/>
      <dgm:spPr/>
      <dgm:t>
        <a:bodyPr/>
        <a:lstStyle/>
        <a:p>
          <a:r>
            <a:rPr lang="en-US" b="1" i="0" baseline="0"/>
            <a:t>A class should have </a:t>
          </a:r>
          <a:r>
            <a:rPr lang="en-US" b="1" i="0" baseline="0">
              <a:solidFill>
                <a:srgbClr val="FF0000"/>
              </a:solidFill>
            </a:rPr>
            <a:t>one and only one reason</a:t>
          </a:r>
          <a:r>
            <a:rPr lang="en-US" b="1" i="0" baseline="0"/>
            <a:t> to change, meaning it should only have one job or responsibility</a:t>
          </a:r>
          <a:r>
            <a:rPr lang="en-US" b="0" i="0" baseline="0"/>
            <a:t>.</a:t>
          </a:r>
          <a:endParaRPr lang="en-US" dirty="0"/>
        </a:p>
      </dgm:t>
    </dgm:pt>
    <dgm:pt modelId="{9850298F-E39C-4A44-973F-0DFEEB42B0A2}" type="parTrans" cxnId="{A3673352-B637-4563-8170-19A0A2A21277}">
      <dgm:prSet/>
      <dgm:spPr/>
      <dgm:t>
        <a:bodyPr/>
        <a:lstStyle/>
        <a:p>
          <a:endParaRPr lang="en-US"/>
        </a:p>
      </dgm:t>
    </dgm:pt>
    <dgm:pt modelId="{18A6FA82-CC4E-45DF-BAEC-21F3FB4CFE50}" type="sibTrans" cxnId="{A3673352-B637-4563-8170-19A0A2A21277}">
      <dgm:prSet/>
      <dgm:spPr/>
      <dgm:t>
        <a:bodyPr/>
        <a:lstStyle/>
        <a:p>
          <a:endParaRPr lang="en-US"/>
        </a:p>
      </dgm:t>
    </dgm:pt>
    <dgm:pt modelId="{D13D37A2-BA42-40A2-B37C-75FA0C636A15}">
      <dgm:prSet/>
      <dgm:spPr/>
      <dgm:t>
        <a:bodyPr/>
        <a:lstStyle/>
        <a:p>
          <a:r>
            <a:rPr lang="en-US" b="1" i="0" baseline="0"/>
            <a:t>O</a:t>
          </a:r>
          <a:r>
            <a:rPr lang="en-US" b="0" i="0" baseline="0"/>
            <a:t> - </a:t>
          </a:r>
          <a:r>
            <a:rPr lang="en-US" b="1" i="0" baseline="0"/>
            <a:t>Open/Closed Principle (OCP)</a:t>
          </a:r>
          <a:r>
            <a:rPr lang="en-US" b="0" i="0" baseline="0"/>
            <a:t>:</a:t>
          </a:r>
          <a:endParaRPr lang="en-US"/>
        </a:p>
      </dgm:t>
    </dgm:pt>
    <dgm:pt modelId="{884C1BA5-0B14-4510-922E-358EF4EACF67}" type="parTrans" cxnId="{CAEE8F4D-460D-41B8-BCBD-FBD4EE979128}">
      <dgm:prSet/>
      <dgm:spPr/>
      <dgm:t>
        <a:bodyPr/>
        <a:lstStyle/>
        <a:p>
          <a:endParaRPr lang="en-US"/>
        </a:p>
      </dgm:t>
    </dgm:pt>
    <dgm:pt modelId="{4CE643E9-2AAA-430A-8910-FAB134C94C0A}" type="sibTrans" cxnId="{CAEE8F4D-460D-41B8-BCBD-FBD4EE979128}">
      <dgm:prSet/>
      <dgm:spPr/>
      <dgm:t>
        <a:bodyPr/>
        <a:lstStyle/>
        <a:p>
          <a:endParaRPr lang="en-US"/>
        </a:p>
      </dgm:t>
    </dgm:pt>
    <dgm:pt modelId="{12FFA3F1-8D2D-44A4-8DD7-FACEDE6449D3}">
      <dgm:prSet/>
      <dgm:spPr/>
      <dgm:t>
        <a:bodyPr/>
        <a:lstStyle/>
        <a:p>
          <a:r>
            <a:rPr lang="en-US" b="1" i="0" baseline="0"/>
            <a:t>Software entities (classes, modules, functions) should be </a:t>
          </a:r>
          <a:r>
            <a:rPr lang="en-US" b="1" i="0" baseline="0">
              <a:solidFill>
                <a:srgbClr val="FF0000"/>
              </a:solidFill>
            </a:rPr>
            <a:t>open for extension </a:t>
          </a:r>
          <a:r>
            <a:rPr lang="en-US" b="1" i="0" baseline="0"/>
            <a:t>but </a:t>
          </a:r>
          <a:r>
            <a:rPr lang="en-US" b="1" i="0" baseline="0">
              <a:solidFill>
                <a:srgbClr val="FF0000"/>
              </a:solidFill>
            </a:rPr>
            <a:t>closed for modification</a:t>
          </a:r>
          <a:r>
            <a:rPr lang="en-US" b="1" i="0" baseline="0"/>
            <a:t>. You should be able to add new functionality without changing existing code.</a:t>
          </a:r>
          <a:endParaRPr lang="en-US" b="1" dirty="0"/>
        </a:p>
      </dgm:t>
    </dgm:pt>
    <dgm:pt modelId="{D5A5FE81-B377-45D1-8A2B-D2CE3D11E4B5}" type="parTrans" cxnId="{14D59BBF-C5A1-4F88-8363-C06A48C1D1CB}">
      <dgm:prSet/>
      <dgm:spPr/>
      <dgm:t>
        <a:bodyPr/>
        <a:lstStyle/>
        <a:p>
          <a:endParaRPr lang="en-US"/>
        </a:p>
      </dgm:t>
    </dgm:pt>
    <dgm:pt modelId="{4CB3553D-679D-4E5C-AA9F-839182713E1B}" type="sibTrans" cxnId="{14D59BBF-C5A1-4F88-8363-C06A48C1D1CB}">
      <dgm:prSet/>
      <dgm:spPr/>
      <dgm:t>
        <a:bodyPr/>
        <a:lstStyle/>
        <a:p>
          <a:endParaRPr lang="en-US"/>
        </a:p>
      </dgm:t>
    </dgm:pt>
    <dgm:pt modelId="{D1FCE235-53B8-46B7-8354-AA2A7C78C02E}">
      <dgm:prSet/>
      <dgm:spPr/>
      <dgm:t>
        <a:bodyPr/>
        <a:lstStyle/>
        <a:p>
          <a:r>
            <a:rPr lang="en-US" b="1" i="0" baseline="0"/>
            <a:t>L</a:t>
          </a:r>
          <a:r>
            <a:rPr lang="en-US" b="0" i="0" baseline="0"/>
            <a:t> - </a:t>
          </a:r>
          <a:r>
            <a:rPr lang="en-US" b="1" i="0" baseline="0"/>
            <a:t>Liskov Substitution Principle (LSP)</a:t>
          </a:r>
          <a:r>
            <a:rPr lang="en-US" b="0" i="0" baseline="0"/>
            <a:t>:</a:t>
          </a:r>
          <a:endParaRPr lang="en-US"/>
        </a:p>
      </dgm:t>
    </dgm:pt>
    <dgm:pt modelId="{017632F6-6112-4AEF-87EB-334A8F2E8746}" type="parTrans" cxnId="{5E434AB5-3F92-4607-82A5-E963E337A2F3}">
      <dgm:prSet/>
      <dgm:spPr/>
      <dgm:t>
        <a:bodyPr/>
        <a:lstStyle/>
        <a:p>
          <a:endParaRPr lang="en-US"/>
        </a:p>
      </dgm:t>
    </dgm:pt>
    <dgm:pt modelId="{66D551D2-01FE-45D4-8158-8244803F94E3}" type="sibTrans" cxnId="{5E434AB5-3F92-4607-82A5-E963E337A2F3}">
      <dgm:prSet/>
      <dgm:spPr/>
      <dgm:t>
        <a:bodyPr/>
        <a:lstStyle/>
        <a:p>
          <a:endParaRPr lang="en-US"/>
        </a:p>
      </dgm:t>
    </dgm:pt>
    <dgm:pt modelId="{BDAD0ACD-4841-4638-8CE9-AA1832A5CF09}">
      <dgm:prSet/>
      <dgm:spPr/>
      <dgm:t>
        <a:bodyPr/>
        <a:lstStyle/>
        <a:p>
          <a:r>
            <a:rPr lang="en-US" b="1" i="0" baseline="0"/>
            <a:t>Subtypes should be substitutable for their base types. That is, an object of a subclass should be able to </a:t>
          </a:r>
          <a:r>
            <a:rPr lang="en-US" b="1" i="0" baseline="0">
              <a:solidFill>
                <a:srgbClr val="FF0000"/>
              </a:solidFill>
            </a:rPr>
            <a:t>replace an object </a:t>
          </a:r>
          <a:r>
            <a:rPr lang="en-US" b="1" i="0" baseline="0"/>
            <a:t>of its parent class </a:t>
          </a:r>
          <a:r>
            <a:rPr lang="en-US" b="1" i="0" baseline="0">
              <a:solidFill>
                <a:srgbClr val="FF0000"/>
              </a:solidFill>
            </a:rPr>
            <a:t>without affecting the correctness </a:t>
          </a:r>
          <a:r>
            <a:rPr lang="en-US" b="1" i="0" baseline="0"/>
            <a:t>of the program.</a:t>
          </a:r>
          <a:endParaRPr lang="en-US" b="1" dirty="0"/>
        </a:p>
      </dgm:t>
    </dgm:pt>
    <dgm:pt modelId="{A0F24AFD-57DB-41B0-91BA-512CBBBA6282}" type="parTrans" cxnId="{0714C107-1AE0-4229-A142-58FCE434E5F8}">
      <dgm:prSet/>
      <dgm:spPr/>
      <dgm:t>
        <a:bodyPr/>
        <a:lstStyle/>
        <a:p>
          <a:endParaRPr lang="en-US"/>
        </a:p>
      </dgm:t>
    </dgm:pt>
    <dgm:pt modelId="{03F1AFC6-24B1-49FD-8CCD-C9DC0A47C181}" type="sibTrans" cxnId="{0714C107-1AE0-4229-A142-58FCE434E5F8}">
      <dgm:prSet/>
      <dgm:spPr/>
      <dgm:t>
        <a:bodyPr/>
        <a:lstStyle/>
        <a:p>
          <a:endParaRPr lang="en-US"/>
        </a:p>
      </dgm:t>
    </dgm:pt>
    <dgm:pt modelId="{89F0C1C4-47DE-40CE-B2BF-3C92067762F1}">
      <dgm:prSet/>
      <dgm:spPr/>
      <dgm:t>
        <a:bodyPr/>
        <a:lstStyle/>
        <a:p>
          <a:r>
            <a:rPr lang="en-US" b="1" i="0" baseline="0"/>
            <a:t>I</a:t>
          </a:r>
          <a:r>
            <a:rPr lang="en-US" b="0" i="0" baseline="0"/>
            <a:t> - </a:t>
          </a:r>
          <a:r>
            <a:rPr lang="en-US" b="1" i="0" baseline="0"/>
            <a:t>Interface Segregation Principle (ISP)</a:t>
          </a:r>
          <a:r>
            <a:rPr lang="en-US" b="0" i="0" baseline="0"/>
            <a:t>:</a:t>
          </a:r>
          <a:endParaRPr lang="en-US"/>
        </a:p>
      </dgm:t>
    </dgm:pt>
    <dgm:pt modelId="{1B5C4271-6AF9-423C-920A-774D8881C66C}" type="parTrans" cxnId="{432C4AD5-7971-454A-80A5-52FF9E83AB18}">
      <dgm:prSet/>
      <dgm:spPr/>
      <dgm:t>
        <a:bodyPr/>
        <a:lstStyle/>
        <a:p>
          <a:endParaRPr lang="en-US"/>
        </a:p>
      </dgm:t>
    </dgm:pt>
    <dgm:pt modelId="{36C85C6F-1904-4479-95D7-9DE65A1A81FC}" type="sibTrans" cxnId="{432C4AD5-7971-454A-80A5-52FF9E83AB18}">
      <dgm:prSet/>
      <dgm:spPr/>
      <dgm:t>
        <a:bodyPr/>
        <a:lstStyle/>
        <a:p>
          <a:endParaRPr lang="en-US"/>
        </a:p>
      </dgm:t>
    </dgm:pt>
    <dgm:pt modelId="{301ECB0E-2FD9-4ECB-87B5-D58A1A89CB7C}">
      <dgm:prSet/>
      <dgm:spPr/>
      <dgm:t>
        <a:bodyPr/>
        <a:lstStyle/>
        <a:p>
          <a:r>
            <a:rPr lang="en-US" b="1" i="0" baseline="0"/>
            <a:t>Clients should not be forced to depend on methods they do not use. Interfaces should be </a:t>
          </a:r>
          <a:r>
            <a:rPr lang="en-US" b="1" i="0" baseline="0">
              <a:solidFill>
                <a:srgbClr val="FF0000"/>
              </a:solidFill>
            </a:rPr>
            <a:t>small and specific </a:t>
          </a:r>
          <a:r>
            <a:rPr lang="en-US" b="1" i="0" baseline="0"/>
            <a:t>to the clients that use them.</a:t>
          </a:r>
          <a:endParaRPr lang="en-US" b="1" dirty="0"/>
        </a:p>
      </dgm:t>
    </dgm:pt>
    <dgm:pt modelId="{BA615A4C-00A5-49B2-A8D3-D2858D29208A}" type="parTrans" cxnId="{8A057CA1-907D-42A4-A06B-9FE79F520653}">
      <dgm:prSet/>
      <dgm:spPr/>
      <dgm:t>
        <a:bodyPr/>
        <a:lstStyle/>
        <a:p>
          <a:endParaRPr lang="en-US"/>
        </a:p>
      </dgm:t>
    </dgm:pt>
    <dgm:pt modelId="{0354900A-A8C2-48F6-BCEF-1F2C686F3934}" type="sibTrans" cxnId="{8A057CA1-907D-42A4-A06B-9FE79F520653}">
      <dgm:prSet/>
      <dgm:spPr/>
      <dgm:t>
        <a:bodyPr/>
        <a:lstStyle/>
        <a:p>
          <a:endParaRPr lang="en-US"/>
        </a:p>
      </dgm:t>
    </dgm:pt>
    <dgm:pt modelId="{6431BFE7-E79C-4086-A927-1B223ABB2FA0}">
      <dgm:prSet/>
      <dgm:spPr/>
      <dgm:t>
        <a:bodyPr/>
        <a:lstStyle/>
        <a:p>
          <a:r>
            <a:rPr lang="en-US" b="1" i="0" baseline="0"/>
            <a:t>D</a:t>
          </a:r>
          <a:r>
            <a:rPr lang="en-US" b="0" i="0" baseline="0"/>
            <a:t> - </a:t>
          </a:r>
          <a:r>
            <a:rPr lang="en-US" b="1" i="0" baseline="0"/>
            <a:t>Dependency Inversion Principle (DIP)</a:t>
          </a:r>
          <a:r>
            <a:rPr lang="en-US" b="0" i="0" baseline="0"/>
            <a:t>:</a:t>
          </a:r>
          <a:endParaRPr lang="en-US"/>
        </a:p>
      </dgm:t>
    </dgm:pt>
    <dgm:pt modelId="{62F1A975-972F-4E95-9AF4-B2C507FFA918}" type="parTrans" cxnId="{92DED027-41AB-4AA1-9F58-2F884D5139DC}">
      <dgm:prSet/>
      <dgm:spPr/>
      <dgm:t>
        <a:bodyPr/>
        <a:lstStyle/>
        <a:p>
          <a:endParaRPr lang="en-US"/>
        </a:p>
      </dgm:t>
    </dgm:pt>
    <dgm:pt modelId="{B9BADB6E-A70C-4D5A-B890-03A9FC91C9AA}" type="sibTrans" cxnId="{92DED027-41AB-4AA1-9F58-2F884D5139DC}">
      <dgm:prSet/>
      <dgm:spPr/>
      <dgm:t>
        <a:bodyPr/>
        <a:lstStyle/>
        <a:p>
          <a:endParaRPr lang="en-US"/>
        </a:p>
      </dgm:t>
    </dgm:pt>
    <dgm:pt modelId="{8F5EEC6E-BC26-4B58-8A2C-7433D54037D1}">
      <dgm:prSet/>
      <dgm:spPr/>
      <dgm:t>
        <a:bodyPr/>
        <a:lstStyle/>
        <a:p>
          <a:r>
            <a:rPr lang="en-US" b="1" i="0" baseline="0"/>
            <a:t>High-level modules should not depend on low-level modules. Both should depend on </a:t>
          </a:r>
          <a:r>
            <a:rPr lang="en-US" b="1" i="0" baseline="0">
              <a:solidFill>
                <a:srgbClr val="FF0000"/>
              </a:solidFill>
            </a:rPr>
            <a:t>abstractions</a:t>
          </a:r>
          <a:r>
            <a:rPr lang="en-US" b="1" i="0" baseline="0"/>
            <a:t>. This helps in reducing the coupling between the components of the system.</a:t>
          </a:r>
          <a:endParaRPr lang="en-US" b="1" dirty="0"/>
        </a:p>
      </dgm:t>
    </dgm:pt>
    <dgm:pt modelId="{B151FE4E-711B-460A-B708-502E99352A60}" type="parTrans" cxnId="{EF9DFD3F-895C-4937-84E0-2FFC6DBCE287}">
      <dgm:prSet/>
      <dgm:spPr/>
      <dgm:t>
        <a:bodyPr/>
        <a:lstStyle/>
        <a:p>
          <a:endParaRPr lang="en-US"/>
        </a:p>
      </dgm:t>
    </dgm:pt>
    <dgm:pt modelId="{62182632-AD7D-4D7A-8E56-903ADE433485}" type="sibTrans" cxnId="{EF9DFD3F-895C-4937-84E0-2FFC6DBCE287}">
      <dgm:prSet/>
      <dgm:spPr/>
      <dgm:t>
        <a:bodyPr/>
        <a:lstStyle/>
        <a:p>
          <a:endParaRPr lang="en-US"/>
        </a:p>
      </dgm:t>
    </dgm:pt>
    <dgm:pt modelId="{6B5575B0-7FE3-4531-996F-B1A8F2DEC2ED}" type="pres">
      <dgm:prSet presAssocID="{63C5B3C8-D473-42B4-99DA-80680241BFB8}" presName="root" presStyleCnt="0">
        <dgm:presLayoutVars>
          <dgm:dir/>
          <dgm:resizeHandles val="exact"/>
        </dgm:presLayoutVars>
      </dgm:prSet>
      <dgm:spPr/>
    </dgm:pt>
    <dgm:pt modelId="{BC779DBF-B2EF-4013-912D-F3E7DE299D2C}" type="pres">
      <dgm:prSet presAssocID="{3A400956-2136-4C28-8696-C3DAF176C750}" presName="compNode" presStyleCnt="0"/>
      <dgm:spPr/>
    </dgm:pt>
    <dgm:pt modelId="{DF0ACE84-EED4-45B7-85D0-02D511C7ED43}" type="pres">
      <dgm:prSet presAssocID="{3A400956-2136-4C28-8696-C3DAF176C750}" presName="bgRect" presStyleLbl="bgShp" presStyleIdx="0" presStyleCnt="5"/>
      <dgm:spPr/>
    </dgm:pt>
    <dgm:pt modelId="{38F7309E-F041-4807-BFCF-8CA4F4A27E23}" type="pres">
      <dgm:prSet presAssocID="{3A400956-2136-4C28-8696-C3DAF176C7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79B9E52-48E4-424D-9BB4-84855AC65DDE}" type="pres">
      <dgm:prSet presAssocID="{3A400956-2136-4C28-8696-C3DAF176C750}" presName="spaceRect" presStyleCnt="0"/>
      <dgm:spPr/>
    </dgm:pt>
    <dgm:pt modelId="{A6ACDEE3-3EF3-41B7-8D06-71C04FB7BD59}" type="pres">
      <dgm:prSet presAssocID="{3A400956-2136-4C28-8696-C3DAF176C750}" presName="parTx" presStyleLbl="revTx" presStyleIdx="0" presStyleCnt="10">
        <dgm:presLayoutVars>
          <dgm:chMax val="0"/>
          <dgm:chPref val="0"/>
        </dgm:presLayoutVars>
      </dgm:prSet>
      <dgm:spPr/>
    </dgm:pt>
    <dgm:pt modelId="{43A77F8F-05B8-4468-8C70-6FA201F7C92A}" type="pres">
      <dgm:prSet presAssocID="{3A400956-2136-4C28-8696-C3DAF176C750}" presName="desTx" presStyleLbl="revTx" presStyleIdx="1" presStyleCnt="10">
        <dgm:presLayoutVars/>
      </dgm:prSet>
      <dgm:spPr/>
    </dgm:pt>
    <dgm:pt modelId="{D834A38A-B950-47AE-9699-A68CAB72B76A}" type="pres">
      <dgm:prSet presAssocID="{A68E2A84-2B55-4236-BF3C-634AC1A97B30}" presName="sibTrans" presStyleCnt="0"/>
      <dgm:spPr/>
    </dgm:pt>
    <dgm:pt modelId="{BAD400C3-C709-4C22-AE17-DF4A9714887E}" type="pres">
      <dgm:prSet presAssocID="{D13D37A2-BA42-40A2-B37C-75FA0C636A15}" presName="compNode" presStyleCnt="0"/>
      <dgm:spPr/>
    </dgm:pt>
    <dgm:pt modelId="{3994A439-4778-4B7F-B651-FD3E1A1AE0FB}" type="pres">
      <dgm:prSet presAssocID="{D13D37A2-BA42-40A2-B37C-75FA0C636A15}" presName="bgRect" presStyleLbl="bgShp" presStyleIdx="1" presStyleCnt="5"/>
      <dgm:spPr/>
    </dgm:pt>
    <dgm:pt modelId="{A61703CF-07D9-4A22-AD31-5C6C661B63A8}" type="pres">
      <dgm:prSet presAssocID="{D13D37A2-BA42-40A2-B37C-75FA0C636A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68C2AAC-0F7B-40D5-9C97-854480B3EB2E}" type="pres">
      <dgm:prSet presAssocID="{D13D37A2-BA42-40A2-B37C-75FA0C636A15}" presName="spaceRect" presStyleCnt="0"/>
      <dgm:spPr/>
    </dgm:pt>
    <dgm:pt modelId="{A13B7D7E-8685-4AB3-BB9A-9D395E2F9AC3}" type="pres">
      <dgm:prSet presAssocID="{D13D37A2-BA42-40A2-B37C-75FA0C636A15}" presName="parTx" presStyleLbl="revTx" presStyleIdx="2" presStyleCnt="10">
        <dgm:presLayoutVars>
          <dgm:chMax val="0"/>
          <dgm:chPref val="0"/>
        </dgm:presLayoutVars>
      </dgm:prSet>
      <dgm:spPr/>
    </dgm:pt>
    <dgm:pt modelId="{B756A8B3-5235-4624-A465-AF42F27B40C3}" type="pres">
      <dgm:prSet presAssocID="{D13D37A2-BA42-40A2-B37C-75FA0C636A15}" presName="desTx" presStyleLbl="revTx" presStyleIdx="3" presStyleCnt="10">
        <dgm:presLayoutVars/>
      </dgm:prSet>
      <dgm:spPr/>
    </dgm:pt>
    <dgm:pt modelId="{F8AF7D9F-4765-441E-98B4-F27D83495EED}" type="pres">
      <dgm:prSet presAssocID="{4CE643E9-2AAA-430A-8910-FAB134C94C0A}" presName="sibTrans" presStyleCnt="0"/>
      <dgm:spPr/>
    </dgm:pt>
    <dgm:pt modelId="{FB775E07-6404-485D-BC5E-DDE5FCE9B523}" type="pres">
      <dgm:prSet presAssocID="{D1FCE235-53B8-46B7-8354-AA2A7C78C02E}" presName="compNode" presStyleCnt="0"/>
      <dgm:spPr/>
    </dgm:pt>
    <dgm:pt modelId="{990577AC-5256-47DD-9B42-B9DE33EE7F5C}" type="pres">
      <dgm:prSet presAssocID="{D1FCE235-53B8-46B7-8354-AA2A7C78C02E}" presName="bgRect" presStyleLbl="bgShp" presStyleIdx="2" presStyleCnt="5"/>
      <dgm:spPr/>
    </dgm:pt>
    <dgm:pt modelId="{580F0F1B-CA53-4B27-986E-E07CA9346BE1}" type="pres">
      <dgm:prSet presAssocID="{D1FCE235-53B8-46B7-8354-AA2A7C78C0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4F7BDF6-FDE3-453E-8FE3-F4303EB38A53}" type="pres">
      <dgm:prSet presAssocID="{D1FCE235-53B8-46B7-8354-AA2A7C78C02E}" presName="spaceRect" presStyleCnt="0"/>
      <dgm:spPr/>
    </dgm:pt>
    <dgm:pt modelId="{7BC5A709-6F1C-4958-98A9-58CCE73A16DA}" type="pres">
      <dgm:prSet presAssocID="{D1FCE235-53B8-46B7-8354-AA2A7C78C02E}" presName="parTx" presStyleLbl="revTx" presStyleIdx="4" presStyleCnt="10">
        <dgm:presLayoutVars>
          <dgm:chMax val="0"/>
          <dgm:chPref val="0"/>
        </dgm:presLayoutVars>
      </dgm:prSet>
      <dgm:spPr/>
    </dgm:pt>
    <dgm:pt modelId="{DA5B4087-7879-4DE6-A216-FCB55825354F}" type="pres">
      <dgm:prSet presAssocID="{D1FCE235-53B8-46B7-8354-AA2A7C78C02E}" presName="desTx" presStyleLbl="revTx" presStyleIdx="5" presStyleCnt="10">
        <dgm:presLayoutVars/>
      </dgm:prSet>
      <dgm:spPr/>
    </dgm:pt>
    <dgm:pt modelId="{55C17C13-2FEA-4A28-B309-5D9DA5BA6F87}" type="pres">
      <dgm:prSet presAssocID="{66D551D2-01FE-45D4-8158-8244803F94E3}" presName="sibTrans" presStyleCnt="0"/>
      <dgm:spPr/>
    </dgm:pt>
    <dgm:pt modelId="{CE2CC982-ECF9-4308-969F-0063BF2B41A5}" type="pres">
      <dgm:prSet presAssocID="{89F0C1C4-47DE-40CE-B2BF-3C92067762F1}" presName="compNode" presStyleCnt="0"/>
      <dgm:spPr/>
    </dgm:pt>
    <dgm:pt modelId="{4E180547-4F03-4301-9231-BEFA5470EFF8}" type="pres">
      <dgm:prSet presAssocID="{89F0C1C4-47DE-40CE-B2BF-3C92067762F1}" presName="bgRect" presStyleLbl="bgShp" presStyleIdx="3" presStyleCnt="5"/>
      <dgm:spPr/>
    </dgm:pt>
    <dgm:pt modelId="{FFA7BA3D-5B83-41C1-AA3B-06E4F36B6740}" type="pres">
      <dgm:prSet presAssocID="{89F0C1C4-47DE-40CE-B2BF-3C92067762F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FF45729-DA3E-4D7F-9E72-33464CB6C9B9}" type="pres">
      <dgm:prSet presAssocID="{89F0C1C4-47DE-40CE-B2BF-3C92067762F1}" presName="spaceRect" presStyleCnt="0"/>
      <dgm:spPr/>
    </dgm:pt>
    <dgm:pt modelId="{A8089526-35E8-40B1-BB9C-9909FBC9D998}" type="pres">
      <dgm:prSet presAssocID="{89F0C1C4-47DE-40CE-B2BF-3C92067762F1}" presName="parTx" presStyleLbl="revTx" presStyleIdx="6" presStyleCnt="10">
        <dgm:presLayoutVars>
          <dgm:chMax val="0"/>
          <dgm:chPref val="0"/>
        </dgm:presLayoutVars>
      </dgm:prSet>
      <dgm:spPr/>
    </dgm:pt>
    <dgm:pt modelId="{F3E7D490-EAF5-4411-AED0-063045A75694}" type="pres">
      <dgm:prSet presAssocID="{89F0C1C4-47DE-40CE-B2BF-3C92067762F1}" presName="desTx" presStyleLbl="revTx" presStyleIdx="7" presStyleCnt="10">
        <dgm:presLayoutVars/>
      </dgm:prSet>
      <dgm:spPr/>
    </dgm:pt>
    <dgm:pt modelId="{7F747DE1-5F8B-494F-8636-A04CB4E7F4FA}" type="pres">
      <dgm:prSet presAssocID="{36C85C6F-1904-4479-95D7-9DE65A1A81FC}" presName="sibTrans" presStyleCnt="0"/>
      <dgm:spPr/>
    </dgm:pt>
    <dgm:pt modelId="{4D77C011-D3EE-4960-B29E-F2D223FD0CD4}" type="pres">
      <dgm:prSet presAssocID="{6431BFE7-E79C-4086-A927-1B223ABB2FA0}" presName="compNode" presStyleCnt="0"/>
      <dgm:spPr/>
    </dgm:pt>
    <dgm:pt modelId="{4C2B5398-4EE9-48EB-A676-91AB064E8C07}" type="pres">
      <dgm:prSet presAssocID="{6431BFE7-E79C-4086-A927-1B223ABB2FA0}" presName="bgRect" presStyleLbl="bgShp" presStyleIdx="4" presStyleCnt="5"/>
      <dgm:spPr/>
    </dgm:pt>
    <dgm:pt modelId="{A342A786-4719-4529-BF59-77DC29C3DDE1}" type="pres">
      <dgm:prSet presAssocID="{6431BFE7-E79C-4086-A927-1B223ABB2F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C0693B-FE06-419C-8649-A9B1E447CD91}" type="pres">
      <dgm:prSet presAssocID="{6431BFE7-E79C-4086-A927-1B223ABB2FA0}" presName="spaceRect" presStyleCnt="0"/>
      <dgm:spPr/>
    </dgm:pt>
    <dgm:pt modelId="{2DC48989-E97D-42BC-A297-674658B51180}" type="pres">
      <dgm:prSet presAssocID="{6431BFE7-E79C-4086-A927-1B223ABB2FA0}" presName="parTx" presStyleLbl="revTx" presStyleIdx="8" presStyleCnt="10">
        <dgm:presLayoutVars>
          <dgm:chMax val="0"/>
          <dgm:chPref val="0"/>
        </dgm:presLayoutVars>
      </dgm:prSet>
      <dgm:spPr/>
    </dgm:pt>
    <dgm:pt modelId="{666F7610-6F6C-4764-ABE3-A0399752BFCB}" type="pres">
      <dgm:prSet presAssocID="{6431BFE7-E79C-4086-A927-1B223ABB2FA0}" presName="desTx" presStyleLbl="revTx" presStyleIdx="9" presStyleCnt="10">
        <dgm:presLayoutVars/>
      </dgm:prSet>
      <dgm:spPr/>
    </dgm:pt>
  </dgm:ptLst>
  <dgm:cxnLst>
    <dgm:cxn modelId="{0714C107-1AE0-4229-A142-58FCE434E5F8}" srcId="{D1FCE235-53B8-46B7-8354-AA2A7C78C02E}" destId="{BDAD0ACD-4841-4638-8CE9-AA1832A5CF09}" srcOrd="0" destOrd="0" parTransId="{A0F24AFD-57DB-41B0-91BA-512CBBBA6282}" sibTransId="{03F1AFC6-24B1-49FD-8CCD-C9DC0A47C181}"/>
    <dgm:cxn modelId="{FA2DBC0D-CAAB-4EDB-BF1B-7CCEE47077F9}" type="presOf" srcId="{53FA2ED1-C82B-42CC-9AB5-96206E1EAB70}" destId="{43A77F8F-05B8-4468-8C70-6FA201F7C92A}" srcOrd="0" destOrd="0" presId="urn:microsoft.com/office/officeart/2018/2/layout/IconVerticalSolidList"/>
    <dgm:cxn modelId="{93B7F41C-0A92-43B9-87A3-7B1DCD9C67D5}" type="presOf" srcId="{12FFA3F1-8D2D-44A4-8DD7-FACEDE6449D3}" destId="{B756A8B3-5235-4624-A465-AF42F27B40C3}" srcOrd="0" destOrd="0" presId="urn:microsoft.com/office/officeart/2018/2/layout/IconVerticalSolidList"/>
    <dgm:cxn modelId="{A1AA681F-0CE6-4625-87E0-828F5872F085}" type="presOf" srcId="{6431BFE7-E79C-4086-A927-1B223ABB2FA0}" destId="{2DC48989-E97D-42BC-A297-674658B51180}" srcOrd="0" destOrd="0" presId="urn:microsoft.com/office/officeart/2018/2/layout/IconVerticalSolidList"/>
    <dgm:cxn modelId="{92DED027-41AB-4AA1-9F58-2F884D5139DC}" srcId="{63C5B3C8-D473-42B4-99DA-80680241BFB8}" destId="{6431BFE7-E79C-4086-A927-1B223ABB2FA0}" srcOrd="4" destOrd="0" parTransId="{62F1A975-972F-4E95-9AF4-B2C507FFA918}" sibTransId="{B9BADB6E-A70C-4D5A-B890-03A9FC91C9AA}"/>
    <dgm:cxn modelId="{5C6C0234-8145-43A1-9424-8920EEE4A979}" type="presOf" srcId="{63C5B3C8-D473-42B4-99DA-80680241BFB8}" destId="{6B5575B0-7FE3-4531-996F-B1A8F2DEC2ED}" srcOrd="0" destOrd="0" presId="urn:microsoft.com/office/officeart/2018/2/layout/IconVerticalSolidList"/>
    <dgm:cxn modelId="{57E34537-B8F6-4C48-9493-BEE7FA7E1E38}" type="presOf" srcId="{D1FCE235-53B8-46B7-8354-AA2A7C78C02E}" destId="{7BC5A709-6F1C-4958-98A9-58CCE73A16DA}" srcOrd="0" destOrd="0" presId="urn:microsoft.com/office/officeart/2018/2/layout/IconVerticalSolidList"/>
    <dgm:cxn modelId="{EF9DFD3F-895C-4937-84E0-2FFC6DBCE287}" srcId="{6431BFE7-E79C-4086-A927-1B223ABB2FA0}" destId="{8F5EEC6E-BC26-4B58-8A2C-7433D54037D1}" srcOrd="0" destOrd="0" parTransId="{B151FE4E-711B-460A-B708-502E99352A60}" sibTransId="{62182632-AD7D-4D7A-8E56-903ADE433485}"/>
    <dgm:cxn modelId="{D9B0D26B-AAF8-46A9-A8D9-D7FA46766A9C}" type="presOf" srcId="{89F0C1C4-47DE-40CE-B2BF-3C92067762F1}" destId="{A8089526-35E8-40B1-BB9C-9909FBC9D998}" srcOrd="0" destOrd="0" presId="urn:microsoft.com/office/officeart/2018/2/layout/IconVerticalSolidList"/>
    <dgm:cxn modelId="{F6C8634D-FECC-4291-8726-2B714E6A22AF}" type="presOf" srcId="{D13D37A2-BA42-40A2-B37C-75FA0C636A15}" destId="{A13B7D7E-8685-4AB3-BB9A-9D395E2F9AC3}" srcOrd="0" destOrd="0" presId="urn:microsoft.com/office/officeart/2018/2/layout/IconVerticalSolidList"/>
    <dgm:cxn modelId="{CAEE8F4D-460D-41B8-BCBD-FBD4EE979128}" srcId="{63C5B3C8-D473-42B4-99DA-80680241BFB8}" destId="{D13D37A2-BA42-40A2-B37C-75FA0C636A15}" srcOrd="1" destOrd="0" parTransId="{884C1BA5-0B14-4510-922E-358EF4EACF67}" sibTransId="{4CE643E9-2AAA-430A-8910-FAB134C94C0A}"/>
    <dgm:cxn modelId="{A3673352-B637-4563-8170-19A0A2A21277}" srcId="{3A400956-2136-4C28-8696-C3DAF176C750}" destId="{53FA2ED1-C82B-42CC-9AB5-96206E1EAB70}" srcOrd="0" destOrd="0" parTransId="{9850298F-E39C-4A44-973F-0DFEEB42B0A2}" sibTransId="{18A6FA82-CC4E-45DF-BAEC-21F3FB4CFE50}"/>
    <dgm:cxn modelId="{BEC2BE7A-817A-433F-BB5A-62C16950A7DD}" type="presOf" srcId="{301ECB0E-2FD9-4ECB-87B5-D58A1A89CB7C}" destId="{F3E7D490-EAF5-4411-AED0-063045A75694}" srcOrd="0" destOrd="0" presId="urn:microsoft.com/office/officeart/2018/2/layout/IconVerticalSolidList"/>
    <dgm:cxn modelId="{F8F79284-F34D-4D6B-A413-B00CBBE5C1C3}" type="presOf" srcId="{3A400956-2136-4C28-8696-C3DAF176C750}" destId="{A6ACDEE3-3EF3-41B7-8D06-71C04FB7BD59}" srcOrd="0" destOrd="0" presId="urn:microsoft.com/office/officeart/2018/2/layout/IconVerticalSolidList"/>
    <dgm:cxn modelId="{CEBBD78B-C92A-48B7-A205-EE392830E3F6}" type="presOf" srcId="{8F5EEC6E-BC26-4B58-8A2C-7433D54037D1}" destId="{666F7610-6F6C-4764-ABE3-A0399752BFCB}" srcOrd="0" destOrd="0" presId="urn:microsoft.com/office/officeart/2018/2/layout/IconVerticalSolidList"/>
    <dgm:cxn modelId="{8A057CA1-907D-42A4-A06B-9FE79F520653}" srcId="{89F0C1C4-47DE-40CE-B2BF-3C92067762F1}" destId="{301ECB0E-2FD9-4ECB-87B5-D58A1A89CB7C}" srcOrd="0" destOrd="0" parTransId="{BA615A4C-00A5-49B2-A8D3-D2858D29208A}" sibTransId="{0354900A-A8C2-48F6-BCEF-1F2C686F3934}"/>
    <dgm:cxn modelId="{5E434AB5-3F92-4607-82A5-E963E337A2F3}" srcId="{63C5B3C8-D473-42B4-99DA-80680241BFB8}" destId="{D1FCE235-53B8-46B7-8354-AA2A7C78C02E}" srcOrd="2" destOrd="0" parTransId="{017632F6-6112-4AEF-87EB-334A8F2E8746}" sibTransId="{66D551D2-01FE-45D4-8158-8244803F94E3}"/>
    <dgm:cxn modelId="{14D59BBF-C5A1-4F88-8363-C06A48C1D1CB}" srcId="{D13D37A2-BA42-40A2-B37C-75FA0C636A15}" destId="{12FFA3F1-8D2D-44A4-8DD7-FACEDE6449D3}" srcOrd="0" destOrd="0" parTransId="{D5A5FE81-B377-45D1-8A2B-D2CE3D11E4B5}" sibTransId="{4CB3553D-679D-4E5C-AA9F-839182713E1B}"/>
    <dgm:cxn modelId="{7585E2C0-AE10-4823-9A1E-49D56F685FE1}" type="presOf" srcId="{BDAD0ACD-4841-4638-8CE9-AA1832A5CF09}" destId="{DA5B4087-7879-4DE6-A216-FCB55825354F}" srcOrd="0" destOrd="0" presId="urn:microsoft.com/office/officeart/2018/2/layout/IconVerticalSolidList"/>
    <dgm:cxn modelId="{432C4AD5-7971-454A-80A5-52FF9E83AB18}" srcId="{63C5B3C8-D473-42B4-99DA-80680241BFB8}" destId="{89F0C1C4-47DE-40CE-B2BF-3C92067762F1}" srcOrd="3" destOrd="0" parTransId="{1B5C4271-6AF9-423C-920A-774D8881C66C}" sibTransId="{36C85C6F-1904-4479-95D7-9DE65A1A81FC}"/>
    <dgm:cxn modelId="{52659AF0-5275-4E42-813D-35FC0E0C99DE}" srcId="{63C5B3C8-D473-42B4-99DA-80680241BFB8}" destId="{3A400956-2136-4C28-8696-C3DAF176C750}" srcOrd="0" destOrd="0" parTransId="{DE6A5631-8975-48A9-A6BC-14A3920A1E2C}" sibTransId="{A68E2A84-2B55-4236-BF3C-634AC1A97B30}"/>
    <dgm:cxn modelId="{058F226B-56A1-443B-9909-1AA471AD93C3}" type="presParOf" srcId="{6B5575B0-7FE3-4531-996F-B1A8F2DEC2ED}" destId="{BC779DBF-B2EF-4013-912D-F3E7DE299D2C}" srcOrd="0" destOrd="0" presId="urn:microsoft.com/office/officeart/2018/2/layout/IconVerticalSolidList"/>
    <dgm:cxn modelId="{2598B924-5D5C-4B58-A98E-60FC4EE2CD36}" type="presParOf" srcId="{BC779DBF-B2EF-4013-912D-F3E7DE299D2C}" destId="{DF0ACE84-EED4-45B7-85D0-02D511C7ED43}" srcOrd="0" destOrd="0" presId="urn:microsoft.com/office/officeart/2018/2/layout/IconVerticalSolidList"/>
    <dgm:cxn modelId="{BE12F5BD-7E52-4D09-977C-4D4DCCB7A82D}" type="presParOf" srcId="{BC779DBF-B2EF-4013-912D-F3E7DE299D2C}" destId="{38F7309E-F041-4807-BFCF-8CA4F4A27E23}" srcOrd="1" destOrd="0" presId="urn:microsoft.com/office/officeart/2018/2/layout/IconVerticalSolidList"/>
    <dgm:cxn modelId="{FC97A755-06A7-4A86-BCF7-D38195AE2C90}" type="presParOf" srcId="{BC779DBF-B2EF-4013-912D-F3E7DE299D2C}" destId="{279B9E52-48E4-424D-9BB4-84855AC65DDE}" srcOrd="2" destOrd="0" presId="urn:microsoft.com/office/officeart/2018/2/layout/IconVerticalSolidList"/>
    <dgm:cxn modelId="{CA59E42E-EA4C-4DDD-812B-00AB369E50DB}" type="presParOf" srcId="{BC779DBF-B2EF-4013-912D-F3E7DE299D2C}" destId="{A6ACDEE3-3EF3-41B7-8D06-71C04FB7BD59}" srcOrd="3" destOrd="0" presId="urn:microsoft.com/office/officeart/2018/2/layout/IconVerticalSolidList"/>
    <dgm:cxn modelId="{F4C99169-A16F-43F8-BB5B-309844D431E6}" type="presParOf" srcId="{BC779DBF-B2EF-4013-912D-F3E7DE299D2C}" destId="{43A77F8F-05B8-4468-8C70-6FA201F7C92A}" srcOrd="4" destOrd="0" presId="urn:microsoft.com/office/officeart/2018/2/layout/IconVerticalSolidList"/>
    <dgm:cxn modelId="{EED1225C-0EA8-4F75-8E18-8DB8E8B3E471}" type="presParOf" srcId="{6B5575B0-7FE3-4531-996F-B1A8F2DEC2ED}" destId="{D834A38A-B950-47AE-9699-A68CAB72B76A}" srcOrd="1" destOrd="0" presId="urn:microsoft.com/office/officeart/2018/2/layout/IconVerticalSolidList"/>
    <dgm:cxn modelId="{F9A8BC81-DAD0-4C59-9645-0AC96431FA5F}" type="presParOf" srcId="{6B5575B0-7FE3-4531-996F-B1A8F2DEC2ED}" destId="{BAD400C3-C709-4C22-AE17-DF4A9714887E}" srcOrd="2" destOrd="0" presId="urn:microsoft.com/office/officeart/2018/2/layout/IconVerticalSolidList"/>
    <dgm:cxn modelId="{A12B6A9B-273B-4492-AC3D-8A672E735EAB}" type="presParOf" srcId="{BAD400C3-C709-4C22-AE17-DF4A9714887E}" destId="{3994A439-4778-4B7F-B651-FD3E1A1AE0FB}" srcOrd="0" destOrd="0" presId="urn:microsoft.com/office/officeart/2018/2/layout/IconVerticalSolidList"/>
    <dgm:cxn modelId="{14EA0485-6467-4786-BB06-13294C67E222}" type="presParOf" srcId="{BAD400C3-C709-4C22-AE17-DF4A9714887E}" destId="{A61703CF-07D9-4A22-AD31-5C6C661B63A8}" srcOrd="1" destOrd="0" presId="urn:microsoft.com/office/officeart/2018/2/layout/IconVerticalSolidList"/>
    <dgm:cxn modelId="{A589F040-5F0E-420C-8475-AC9853312093}" type="presParOf" srcId="{BAD400C3-C709-4C22-AE17-DF4A9714887E}" destId="{F68C2AAC-0F7B-40D5-9C97-854480B3EB2E}" srcOrd="2" destOrd="0" presId="urn:microsoft.com/office/officeart/2018/2/layout/IconVerticalSolidList"/>
    <dgm:cxn modelId="{79330E7A-3E22-4D10-8A48-3E0712B71A64}" type="presParOf" srcId="{BAD400C3-C709-4C22-AE17-DF4A9714887E}" destId="{A13B7D7E-8685-4AB3-BB9A-9D395E2F9AC3}" srcOrd="3" destOrd="0" presId="urn:microsoft.com/office/officeart/2018/2/layout/IconVerticalSolidList"/>
    <dgm:cxn modelId="{3DFD81E4-7412-4138-9C38-AF1E5EA49DB7}" type="presParOf" srcId="{BAD400C3-C709-4C22-AE17-DF4A9714887E}" destId="{B756A8B3-5235-4624-A465-AF42F27B40C3}" srcOrd="4" destOrd="0" presId="urn:microsoft.com/office/officeart/2018/2/layout/IconVerticalSolidList"/>
    <dgm:cxn modelId="{19D3BE42-B992-4D43-93C8-4168710E42C6}" type="presParOf" srcId="{6B5575B0-7FE3-4531-996F-B1A8F2DEC2ED}" destId="{F8AF7D9F-4765-441E-98B4-F27D83495EED}" srcOrd="3" destOrd="0" presId="urn:microsoft.com/office/officeart/2018/2/layout/IconVerticalSolidList"/>
    <dgm:cxn modelId="{4419EB90-881D-461D-BA21-28F8902A8F64}" type="presParOf" srcId="{6B5575B0-7FE3-4531-996F-B1A8F2DEC2ED}" destId="{FB775E07-6404-485D-BC5E-DDE5FCE9B523}" srcOrd="4" destOrd="0" presId="urn:microsoft.com/office/officeart/2018/2/layout/IconVerticalSolidList"/>
    <dgm:cxn modelId="{8AD97275-1D41-4BDE-A045-8B9A50EA8541}" type="presParOf" srcId="{FB775E07-6404-485D-BC5E-DDE5FCE9B523}" destId="{990577AC-5256-47DD-9B42-B9DE33EE7F5C}" srcOrd="0" destOrd="0" presId="urn:microsoft.com/office/officeart/2018/2/layout/IconVerticalSolidList"/>
    <dgm:cxn modelId="{A007AF6D-4EDC-49BF-A447-4A8B216FCF36}" type="presParOf" srcId="{FB775E07-6404-485D-BC5E-DDE5FCE9B523}" destId="{580F0F1B-CA53-4B27-986E-E07CA9346BE1}" srcOrd="1" destOrd="0" presId="urn:microsoft.com/office/officeart/2018/2/layout/IconVerticalSolidList"/>
    <dgm:cxn modelId="{74A0C9DA-C33C-433A-A945-0E19C60D6E32}" type="presParOf" srcId="{FB775E07-6404-485D-BC5E-DDE5FCE9B523}" destId="{34F7BDF6-FDE3-453E-8FE3-F4303EB38A53}" srcOrd="2" destOrd="0" presId="urn:microsoft.com/office/officeart/2018/2/layout/IconVerticalSolidList"/>
    <dgm:cxn modelId="{C348DF57-4799-4EA4-A5F0-8FF5FBAA8F42}" type="presParOf" srcId="{FB775E07-6404-485D-BC5E-DDE5FCE9B523}" destId="{7BC5A709-6F1C-4958-98A9-58CCE73A16DA}" srcOrd="3" destOrd="0" presId="urn:microsoft.com/office/officeart/2018/2/layout/IconVerticalSolidList"/>
    <dgm:cxn modelId="{7E27F8C1-E952-414E-BA57-BE932EE0A1F2}" type="presParOf" srcId="{FB775E07-6404-485D-BC5E-DDE5FCE9B523}" destId="{DA5B4087-7879-4DE6-A216-FCB55825354F}" srcOrd="4" destOrd="0" presId="urn:microsoft.com/office/officeart/2018/2/layout/IconVerticalSolidList"/>
    <dgm:cxn modelId="{672DDE99-D257-4766-8F2B-424791DF3458}" type="presParOf" srcId="{6B5575B0-7FE3-4531-996F-B1A8F2DEC2ED}" destId="{55C17C13-2FEA-4A28-B309-5D9DA5BA6F87}" srcOrd="5" destOrd="0" presId="urn:microsoft.com/office/officeart/2018/2/layout/IconVerticalSolidList"/>
    <dgm:cxn modelId="{892014F7-1A36-43B2-B3DB-65846B7E8E52}" type="presParOf" srcId="{6B5575B0-7FE3-4531-996F-B1A8F2DEC2ED}" destId="{CE2CC982-ECF9-4308-969F-0063BF2B41A5}" srcOrd="6" destOrd="0" presId="urn:microsoft.com/office/officeart/2018/2/layout/IconVerticalSolidList"/>
    <dgm:cxn modelId="{0C35FE7A-918A-4D43-85C2-F987423382E3}" type="presParOf" srcId="{CE2CC982-ECF9-4308-969F-0063BF2B41A5}" destId="{4E180547-4F03-4301-9231-BEFA5470EFF8}" srcOrd="0" destOrd="0" presId="urn:microsoft.com/office/officeart/2018/2/layout/IconVerticalSolidList"/>
    <dgm:cxn modelId="{0443BAA8-8BD5-4880-947C-D170E3E70996}" type="presParOf" srcId="{CE2CC982-ECF9-4308-969F-0063BF2B41A5}" destId="{FFA7BA3D-5B83-41C1-AA3B-06E4F36B6740}" srcOrd="1" destOrd="0" presId="urn:microsoft.com/office/officeart/2018/2/layout/IconVerticalSolidList"/>
    <dgm:cxn modelId="{317D9268-0854-4081-83A3-8B8D872E2BAB}" type="presParOf" srcId="{CE2CC982-ECF9-4308-969F-0063BF2B41A5}" destId="{FFF45729-DA3E-4D7F-9E72-33464CB6C9B9}" srcOrd="2" destOrd="0" presId="urn:microsoft.com/office/officeart/2018/2/layout/IconVerticalSolidList"/>
    <dgm:cxn modelId="{4D3CCD21-E4A2-4310-9A79-CCC858A8512E}" type="presParOf" srcId="{CE2CC982-ECF9-4308-969F-0063BF2B41A5}" destId="{A8089526-35E8-40B1-BB9C-9909FBC9D998}" srcOrd="3" destOrd="0" presId="urn:microsoft.com/office/officeart/2018/2/layout/IconVerticalSolidList"/>
    <dgm:cxn modelId="{31A859DA-CC52-4D35-BB93-15BD0EBB3CC1}" type="presParOf" srcId="{CE2CC982-ECF9-4308-969F-0063BF2B41A5}" destId="{F3E7D490-EAF5-4411-AED0-063045A75694}" srcOrd="4" destOrd="0" presId="urn:microsoft.com/office/officeart/2018/2/layout/IconVerticalSolidList"/>
    <dgm:cxn modelId="{6ED2C2DB-EC1B-4EE6-8A79-96EFC3051549}" type="presParOf" srcId="{6B5575B0-7FE3-4531-996F-B1A8F2DEC2ED}" destId="{7F747DE1-5F8B-494F-8636-A04CB4E7F4FA}" srcOrd="7" destOrd="0" presId="urn:microsoft.com/office/officeart/2018/2/layout/IconVerticalSolidList"/>
    <dgm:cxn modelId="{4CF974DC-68A6-4C6A-871F-48B0879259DB}" type="presParOf" srcId="{6B5575B0-7FE3-4531-996F-B1A8F2DEC2ED}" destId="{4D77C011-D3EE-4960-B29E-F2D223FD0CD4}" srcOrd="8" destOrd="0" presId="urn:microsoft.com/office/officeart/2018/2/layout/IconVerticalSolidList"/>
    <dgm:cxn modelId="{4F414C61-E038-4928-91CA-E04DEB6B7139}" type="presParOf" srcId="{4D77C011-D3EE-4960-B29E-F2D223FD0CD4}" destId="{4C2B5398-4EE9-48EB-A676-91AB064E8C07}" srcOrd="0" destOrd="0" presId="urn:microsoft.com/office/officeart/2018/2/layout/IconVerticalSolidList"/>
    <dgm:cxn modelId="{E07719ED-786C-4A15-B1FD-4CE37B01477F}" type="presParOf" srcId="{4D77C011-D3EE-4960-B29E-F2D223FD0CD4}" destId="{A342A786-4719-4529-BF59-77DC29C3DDE1}" srcOrd="1" destOrd="0" presId="urn:microsoft.com/office/officeart/2018/2/layout/IconVerticalSolidList"/>
    <dgm:cxn modelId="{69162052-EFB8-440E-BA10-B0E06F66F452}" type="presParOf" srcId="{4D77C011-D3EE-4960-B29E-F2D223FD0CD4}" destId="{74C0693B-FE06-419C-8649-A9B1E447CD91}" srcOrd="2" destOrd="0" presId="urn:microsoft.com/office/officeart/2018/2/layout/IconVerticalSolidList"/>
    <dgm:cxn modelId="{9A3B37A9-F8EC-4B78-84A5-F36552C339BA}" type="presParOf" srcId="{4D77C011-D3EE-4960-B29E-F2D223FD0CD4}" destId="{2DC48989-E97D-42BC-A297-674658B51180}" srcOrd="3" destOrd="0" presId="urn:microsoft.com/office/officeart/2018/2/layout/IconVerticalSolidList"/>
    <dgm:cxn modelId="{C8C97FA4-7132-4A18-8078-BAF32D04E867}" type="presParOf" srcId="{4D77C011-D3EE-4960-B29E-F2D223FD0CD4}" destId="{666F7610-6F6C-4764-ABE3-A0399752BFC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5C9FE7-1986-4BDE-AAF3-D7F97050911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ABA769-D78F-4D38-989B-0B5545F5E7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Encourages </a:t>
          </a:r>
          <a:r>
            <a:rPr lang="en-US" b="1" i="0" baseline="0"/>
            <a:t>cleaner code</a:t>
          </a:r>
          <a:r>
            <a:rPr lang="en-US" b="0" i="0" baseline="0"/>
            <a:t> and better structure.</a:t>
          </a:r>
          <a:endParaRPr lang="en-US"/>
        </a:p>
      </dgm:t>
    </dgm:pt>
    <dgm:pt modelId="{7B86C5E3-26D5-434E-9702-8540DFB44706}" type="parTrans" cxnId="{EC2EFD8F-7B91-4154-877F-62C1BF37B0FD}">
      <dgm:prSet/>
      <dgm:spPr/>
      <dgm:t>
        <a:bodyPr/>
        <a:lstStyle/>
        <a:p>
          <a:endParaRPr lang="en-US"/>
        </a:p>
      </dgm:t>
    </dgm:pt>
    <dgm:pt modelId="{C56393F7-FB14-4910-8755-0AEA799EDD51}" type="sibTrans" cxnId="{EC2EFD8F-7B91-4154-877F-62C1BF37B0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5DD6BE-5A51-414D-904B-98C7594E8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Minimizes dependencies</a:t>
          </a:r>
          <a:r>
            <a:rPr lang="en-US" b="0" i="0" baseline="0"/>
            <a:t>, making it easier to update or extend code.</a:t>
          </a:r>
          <a:endParaRPr lang="en-US"/>
        </a:p>
      </dgm:t>
    </dgm:pt>
    <dgm:pt modelId="{B323CC28-2629-4D54-AD33-E62042470043}" type="parTrans" cxnId="{968A7A95-476E-4364-88C8-BD773E9768B1}">
      <dgm:prSet/>
      <dgm:spPr/>
      <dgm:t>
        <a:bodyPr/>
        <a:lstStyle/>
        <a:p>
          <a:endParaRPr lang="en-US"/>
        </a:p>
      </dgm:t>
    </dgm:pt>
    <dgm:pt modelId="{AD372F69-49BF-49B6-8B0E-F9B1F6EAA08D}" type="sibTrans" cxnId="{968A7A95-476E-4364-88C8-BD773E9768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4B9A5D-EB0D-48A1-BB50-DE675F111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Reduces the risk of bugs when making changes.</a:t>
          </a:r>
          <a:endParaRPr lang="en-US"/>
        </a:p>
      </dgm:t>
    </dgm:pt>
    <dgm:pt modelId="{AEC4ADFC-B554-4D44-9BA1-21ED14E8E1FE}" type="parTrans" cxnId="{13E7862A-E17B-4F92-AC00-4C28F46ED203}">
      <dgm:prSet/>
      <dgm:spPr/>
      <dgm:t>
        <a:bodyPr/>
        <a:lstStyle/>
        <a:p>
          <a:endParaRPr lang="en-US"/>
        </a:p>
      </dgm:t>
    </dgm:pt>
    <dgm:pt modelId="{F5962BD8-6A69-4B2E-BD92-D5AA1948180E}" type="sibTrans" cxnId="{13E7862A-E17B-4F92-AC00-4C28F46ED2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A9887B-EA0C-41B8-852B-127054CF1F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Helps you write </a:t>
          </a:r>
          <a:r>
            <a:rPr lang="en-US" b="1" i="0" baseline="0"/>
            <a:t>maintainable</a:t>
          </a:r>
          <a:r>
            <a:rPr lang="en-US" b="0" i="0" baseline="0"/>
            <a:t> and </a:t>
          </a:r>
          <a:r>
            <a:rPr lang="en-US" b="1" i="0" baseline="0"/>
            <a:t>scalable</a:t>
          </a:r>
          <a:r>
            <a:rPr lang="en-US" b="0" i="0" baseline="0"/>
            <a:t> software. </a:t>
          </a:r>
          <a:endParaRPr lang="en-US"/>
        </a:p>
      </dgm:t>
    </dgm:pt>
    <dgm:pt modelId="{C29FE30C-5E58-49CC-8E81-F81FD83DE4FC}" type="parTrans" cxnId="{9B48C0A2-627A-4E44-9D94-F6197D8F53C2}">
      <dgm:prSet/>
      <dgm:spPr/>
      <dgm:t>
        <a:bodyPr/>
        <a:lstStyle/>
        <a:p>
          <a:endParaRPr lang="en-US"/>
        </a:p>
      </dgm:t>
    </dgm:pt>
    <dgm:pt modelId="{5AA361FB-77D5-4230-8F6D-854D62CB967D}" type="sibTrans" cxnId="{9B48C0A2-627A-4E44-9D94-F6197D8F53C2}">
      <dgm:prSet/>
      <dgm:spPr/>
      <dgm:t>
        <a:bodyPr/>
        <a:lstStyle/>
        <a:p>
          <a:endParaRPr lang="en-US"/>
        </a:p>
      </dgm:t>
    </dgm:pt>
    <dgm:pt modelId="{E9D7F556-7F68-4356-B6FF-3441AF619299}" type="pres">
      <dgm:prSet presAssocID="{545C9FE7-1986-4BDE-AAF3-D7F970509112}" presName="root" presStyleCnt="0">
        <dgm:presLayoutVars>
          <dgm:dir/>
          <dgm:resizeHandles val="exact"/>
        </dgm:presLayoutVars>
      </dgm:prSet>
      <dgm:spPr/>
    </dgm:pt>
    <dgm:pt modelId="{94EB3934-69E8-488E-8462-74EF9C1D4BF7}" type="pres">
      <dgm:prSet presAssocID="{545C9FE7-1986-4BDE-AAF3-D7F970509112}" presName="container" presStyleCnt="0">
        <dgm:presLayoutVars>
          <dgm:dir/>
          <dgm:resizeHandles val="exact"/>
        </dgm:presLayoutVars>
      </dgm:prSet>
      <dgm:spPr/>
    </dgm:pt>
    <dgm:pt modelId="{002F2B7E-740E-42D9-B321-6A8DFEA7CAB7}" type="pres">
      <dgm:prSet presAssocID="{85ABA769-D78F-4D38-989B-0B5545F5E757}" presName="compNode" presStyleCnt="0"/>
      <dgm:spPr/>
    </dgm:pt>
    <dgm:pt modelId="{53C27DA2-CF79-4767-8C71-0AE72C59E65A}" type="pres">
      <dgm:prSet presAssocID="{85ABA769-D78F-4D38-989B-0B5545F5E757}" presName="iconBgRect" presStyleLbl="bgShp" presStyleIdx="0" presStyleCnt="4"/>
      <dgm:spPr/>
    </dgm:pt>
    <dgm:pt modelId="{4CCF8C3F-65AC-4754-A5BE-E6599B50B1FA}" type="pres">
      <dgm:prSet presAssocID="{85ABA769-D78F-4D38-989B-0B5545F5E7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B410F02-2D59-47BE-9CBF-CBA1EC4D5372}" type="pres">
      <dgm:prSet presAssocID="{85ABA769-D78F-4D38-989B-0B5545F5E757}" presName="spaceRect" presStyleCnt="0"/>
      <dgm:spPr/>
    </dgm:pt>
    <dgm:pt modelId="{25C49050-0081-4738-8C78-A527C7E80345}" type="pres">
      <dgm:prSet presAssocID="{85ABA769-D78F-4D38-989B-0B5545F5E757}" presName="textRect" presStyleLbl="revTx" presStyleIdx="0" presStyleCnt="4">
        <dgm:presLayoutVars>
          <dgm:chMax val="1"/>
          <dgm:chPref val="1"/>
        </dgm:presLayoutVars>
      </dgm:prSet>
      <dgm:spPr/>
    </dgm:pt>
    <dgm:pt modelId="{AB3C4539-D376-4140-980A-900858AC6BE1}" type="pres">
      <dgm:prSet presAssocID="{C56393F7-FB14-4910-8755-0AEA799EDD51}" presName="sibTrans" presStyleLbl="sibTrans2D1" presStyleIdx="0" presStyleCnt="0"/>
      <dgm:spPr/>
    </dgm:pt>
    <dgm:pt modelId="{F04B6C9E-98B3-4FA1-B1B1-98FA6F2CB850}" type="pres">
      <dgm:prSet presAssocID="{DE5DD6BE-5A51-414D-904B-98C7594E84AD}" presName="compNode" presStyleCnt="0"/>
      <dgm:spPr/>
    </dgm:pt>
    <dgm:pt modelId="{1D8E9915-760D-43F0-81F3-FB4552F6E0E8}" type="pres">
      <dgm:prSet presAssocID="{DE5DD6BE-5A51-414D-904B-98C7594E84AD}" presName="iconBgRect" presStyleLbl="bgShp" presStyleIdx="1" presStyleCnt="4"/>
      <dgm:spPr/>
    </dgm:pt>
    <dgm:pt modelId="{9AD5A71D-2B36-48CF-9798-0F84A61A734A}" type="pres">
      <dgm:prSet presAssocID="{DE5DD6BE-5A51-414D-904B-98C7594E84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BFEC6EA-4658-4C7A-9269-BDCE94AD491E}" type="pres">
      <dgm:prSet presAssocID="{DE5DD6BE-5A51-414D-904B-98C7594E84AD}" presName="spaceRect" presStyleCnt="0"/>
      <dgm:spPr/>
    </dgm:pt>
    <dgm:pt modelId="{B20ED5B8-141A-4676-89C0-78060A9EC161}" type="pres">
      <dgm:prSet presAssocID="{DE5DD6BE-5A51-414D-904B-98C7594E84AD}" presName="textRect" presStyleLbl="revTx" presStyleIdx="1" presStyleCnt="4">
        <dgm:presLayoutVars>
          <dgm:chMax val="1"/>
          <dgm:chPref val="1"/>
        </dgm:presLayoutVars>
      </dgm:prSet>
      <dgm:spPr/>
    </dgm:pt>
    <dgm:pt modelId="{6AECB3AD-8778-44D1-9F1B-E0EE938003B4}" type="pres">
      <dgm:prSet presAssocID="{AD372F69-49BF-49B6-8B0E-F9B1F6EAA08D}" presName="sibTrans" presStyleLbl="sibTrans2D1" presStyleIdx="0" presStyleCnt="0"/>
      <dgm:spPr/>
    </dgm:pt>
    <dgm:pt modelId="{0B47B9A5-CDC4-4106-A585-FC8191AE649A}" type="pres">
      <dgm:prSet presAssocID="{224B9A5D-EB0D-48A1-BB50-DE675F111746}" presName="compNode" presStyleCnt="0"/>
      <dgm:spPr/>
    </dgm:pt>
    <dgm:pt modelId="{2BFB790A-8E16-4237-A8DA-8DF303CD7B3F}" type="pres">
      <dgm:prSet presAssocID="{224B9A5D-EB0D-48A1-BB50-DE675F111746}" presName="iconBgRect" presStyleLbl="bgShp" presStyleIdx="2" presStyleCnt="4"/>
      <dgm:spPr/>
    </dgm:pt>
    <dgm:pt modelId="{C19E4EEB-1181-4988-9411-F965C62A6C25}" type="pres">
      <dgm:prSet presAssocID="{224B9A5D-EB0D-48A1-BB50-DE675F1117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6648A13-0762-4E41-B58B-EFC769C23C8F}" type="pres">
      <dgm:prSet presAssocID="{224B9A5D-EB0D-48A1-BB50-DE675F111746}" presName="spaceRect" presStyleCnt="0"/>
      <dgm:spPr/>
    </dgm:pt>
    <dgm:pt modelId="{F3B25B61-3DE3-4274-9C29-BD651B10CE12}" type="pres">
      <dgm:prSet presAssocID="{224B9A5D-EB0D-48A1-BB50-DE675F111746}" presName="textRect" presStyleLbl="revTx" presStyleIdx="2" presStyleCnt="4">
        <dgm:presLayoutVars>
          <dgm:chMax val="1"/>
          <dgm:chPref val="1"/>
        </dgm:presLayoutVars>
      </dgm:prSet>
      <dgm:spPr/>
    </dgm:pt>
    <dgm:pt modelId="{A6803CB5-6A07-4A9A-8CDA-138702009CCF}" type="pres">
      <dgm:prSet presAssocID="{F5962BD8-6A69-4B2E-BD92-D5AA1948180E}" presName="sibTrans" presStyleLbl="sibTrans2D1" presStyleIdx="0" presStyleCnt="0"/>
      <dgm:spPr/>
    </dgm:pt>
    <dgm:pt modelId="{8ACF555A-FD5D-430D-8FCF-27E97262E940}" type="pres">
      <dgm:prSet presAssocID="{6BA9887B-EA0C-41B8-852B-127054CF1FB5}" presName="compNode" presStyleCnt="0"/>
      <dgm:spPr/>
    </dgm:pt>
    <dgm:pt modelId="{467DEBCC-B244-4F45-932F-7B6D500FBF1A}" type="pres">
      <dgm:prSet presAssocID="{6BA9887B-EA0C-41B8-852B-127054CF1FB5}" presName="iconBgRect" presStyleLbl="bgShp" presStyleIdx="3" presStyleCnt="4"/>
      <dgm:spPr/>
    </dgm:pt>
    <dgm:pt modelId="{5C2F4569-22A1-4CFB-9003-B53CCB04AB86}" type="pres">
      <dgm:prSet presAssocID="{6BA9887B-EA0C-41B8-852B-127054CF1F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3AD237C9-05B4-4478-A7D2-791981A90FBC}" type="pres">
      <dgm:prSet presAssocID="{6BA9887B-EA0C-41B8-852B-127054CF1FB5}" presName="spaceRect" presStyleCnt="0"/>
      <dgm:spPr/>
    </dgm:pt>
    <dgm:pt modelId="{A616EAF8-916A-4E48-B93F-FA462A126DE9}" type="pres">
      <dgm:prSet presAssocID="{6BA9887B-EA0C-41B8-852B-127054CF1FB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B12309-75C7-4E74-A290-B033E1225FA1}" type="presOf" srcId="{545C9FE7-1986-4BDE-AAF3-D7F970509112}" destId="{E9D7F556-7F68-4356-B6FF-3441AF619299}" srcOrd="0" destOrd="0" presId="urn:microsoft.com/office/officeart/2018/2/layout/IconCircleList"/>
    <dgm:cxn modelId="{13E7862A-E17B-4F92-AC00-4C28F46ED203}" srcId="{545C9FE7-1986-4BDE-AAF3-D7F970509112}" destId="{224B9A5D-EB0D-48A1-BB50-DE675F111746}" srcOrd="2" destOrd="0" parTransId="{AEC4ADFC-B554-4D44-9BA1-21ED14E8E1FE}" sibTransId="{F5962BD8-6A69-4B2E-BD92-D5AA1948180E}"/>
    <dgm:cxn modelId="{3CCDEE3D-A574-44F9-B097-47129177753F}" type="presOf" srcId="{6BA9887B-EA0C-41B8-852B-127054CF1FB5}" destId="{A616EAF8-916A-4E48-B93F-FA462A126DE9}" srcOrd="0" destOrd="0" presId="urn:microsoft.com/office/officeart/2018/2/layout/IconCircleList"/>
    <dgm:cxn modelId="{F4C29667-B218-4245-AEAD-4BB49DAE3F1C}" type="presOf" srcId="{224B9A5D-EB0D-48A1-BB50-DE675F111746}" destId="{F3B25B61-3DE3-4274-9C29-BD651B10CE12}" srcOrd="0" destOrd="0" presId="urn:microsoft.com/office/officeart/2018/2/layout/IconCircleList"/>
    <dgm:cxn modelId="{EC2EFD8F-7B91-4154-877F-62C1BF37B0FD}" srcId="{545C9FE7-1986-4BDE-AAF3-D7F970509112}" destId="{85ABA769-D78F-4D38-989B-0B5545F5E757}" srcOrd="0" destOrd="0" parTransId="{7B86C5E3-26D5-434E-9702-8540DFB44706}" sibTransId="{C56393F7-FB14-4910-8755-0AEA799EDD51}"/>
    <dgm:cxn modelId="{968A7A95-476E-4364-88C8-BD773E9768B1}" srcId="{545C9FE7-1986-4BDE-AAF3-D7F970509112}" destId="{DE5DD6BE-5A51-414D-904B-98C7594E84AD}" srcOrd="1" destOrd="0" parTransId="{B323CC28-2629-4D54-AD33-E62042470043}" sibTransId="{AD372F69-49BF-49B6-8B0E-F9B1F6EAA08D}"/>
    <dgm:cxn modelId="{9B48C0A2-627A-4E44-9D94-F6197D8F53C2}" srcId="{545C9FE7-1986-4BDE-AAF3-D7F970509112}" destId="{6BA9887B-EA0C-41B8-852B-127054CF1FB5}" srcOrd="3" destOrd="0" parTransId="{C29FE30C-5E58-49CC-8E81-F81FD83DE4FC}" sibTransId="{5AA361FB-77D5-4230-8F6D-854D62CB967D}"/>
    <dgm:cxn modelId="{F12467AC-63C0-44FD-B470-2F9957BD86B8}" type="presOf" srcId="{AD372F69-49BF-49B6-8B0E-F9B1F6EAA08D}" destId="{6AECB3AD-8778-44D1-9F1B-E0EE938003B4}" srcOrd="0" destOrd="0" presId="urn:microsoft.com/office/officeart/2018/2/layout/IconCircleList"/>
    <dgm:cxn modelId="{6B40D5C4-25FC-4EEF-934D-9499492506DE}" type="presOf" srcId="{C56393F7-FB14-4910-8755-0AEA799EDD51}" destId="{AB3C4539-D376-4140-980A-900858AC6BE1}" srcOrd="0" destOrd="0" presId="urn:microsoft.com/office/officeart/2018/2/layout/IconCircleList"/>
    <dgm:cxn modelId="{9AE87ACE-B224-4613-AEAA-8D6CE5FC01D4}" type="presOf" srcId="{85ABA769-D78F-4D38-989B-0B5545F5E757}" destId="{25C49050-0081-4738-8C78-A527C7E80345}" srcOrd="0" destOrd="0" presId="urn:microsoft.com/office/officeart/2018/2/layout/IconCircleList"/>
    <dgm:cxn modelId="{96D47FE5-3B96-4D71-84DC-D53F15CEEEE0}" type="presOf" srcId="{F5962BD8-6A69-4B2E-BD92-D5AA1948180E}" destId="{A6803CB5-6A07-4A9A-8CDA-138702009CCF}" srcOrd="0" destOrd="0" presId="urn:microsoft.com/office/officeart/2018/2/layout/IconCircleList"/>
    <dgm:cxn modelId="{B55B06F6-EFAA-4CBE-B166-137E498B64DE}" type="presOf" srcId="{DE5DD6BE-5A51-414D-904B-98C7594E84AD}" destId="{B20ED5B8-141A-4676-89C0-78060A9EC161}" srcOrd="0" destOrd="0" presId="urn:microsoft.com/office/officeart/2018/2/layout/IconCircleList"/>
    <dgm:cxn modelId="{B28C41A8-5B1A-4070-8690-22C392CED29C}" type="presParOf" srcId="{E9D7F556-7F68-4356-B6FF-3441AF619299}" destId="{94EB3934-69E8-488E-8462-74EF9C1D4BF7}" srcOrd="0" destOrd="0" presId="urn:microsoft.com/office/officeart/2018/2/layout/IconCircleList"/>
    <dgm:cxn modelId="{65C2456A-F468-4BC7-AF7D-AAE5B365029F}" type="presParOf" srcId="{94EB3934-69E8-488E-8462-74EF9C1D4BF7}" destId="{002F2B7E-740E-42D9-B321-6A8DFEA7CAB7}" srcOrd="0" destOrd="0" presId="urn:microsoft.com/office/officeart/2018/2/layout/IconCircleList"/>
    <dgm:cxn modelId="{CB990BCB-6C96-412A-BC9F-542A21A6F5FE}" type="presParOf" srcId="{002F2B7E-740E-42D9-B321-6A8DFEA7CAB7}" destId="{53C27DA2-CF79-4767-8C71-0AE72C59E65A}" srcOrd="0" destOrd="0" presId="urn:microsoft.com/office/officeart/2018/2/layout/IconCircleList"/>
    <dgm:cxn modelId="{62A7F939-F2F4-46EE-9186-FD32A91861BF}" type="presParOf" srcId="{002F2B7E-740E-42D9-B321-6A8DFEA7CAB7}" destId="{4CCF8C3F-65AC-4754-A5BE-E6599B50B1FA}" srcOrd="1" destOrd="0" presId="urn:microsoft.com/office/officeart/2018/2/layout/IconCircleList"/>
    <dgm:cxn modelId="{1EFDA3D4-0728-4CDC-851E-F2428AA05551}" type="presParOf" srcId="{002F2B7E-740E-42D9-B321-6A8DFEA7CAB7}" destId="{8B410F02-2D59-47BE-9CBF-CBA1EC4D5372}" srcOrd="2" destOrd="0" presId="urn:microsoft.com/office/officeart/2018/2/layout/IconCircleList"/>
    <dgm:cxn modelId="{57410EBF-AED2-44F2-A16F-A1E3A749C3BA}" type="presParOf" srcId="{002F2B7E-740E-42D9-B321-6A8DFEA7CAB7}" destId="{25C49050-0081-4738-8C78-A527C7E80345}" srcOrd="3" destOrd="0" presId="urn:microsoft.com/office/officeart/2018/2/layout/IconCircleList"/>
    <dgm:cxn modelId="{FD5881E7-86FD-4C2E-8494-6731A3778C09}" type="presParOf" srcId="{94EB3934-69E8-488E-8462-74EF9C1D4BF7}" destId="{AB3C4539-D376-4140-980A-900858AC6BE1}" srcOrd="1" destOrd="0" presId="urn:microsoft.com/office/officeart/2018/2/layout/IconCircleList"/>
    <dgm:cxn modelId="{55DE60DD-0E79-4415-81EE-96F116FB6D8C}" type="presParOf" srcId="{94EB3934-69E8-488E-8462-74EF9C1D4BF7}" destId="{F04B6C9E-98B3-4FA1-B1B1-98FA6F2CB850}" srcOrd="2" destOrd="0" presId="urn:microsoft.com/office/officeart/2018/2/layout/IconCircleList"/>
    <dgm:cxn modelId="{FD285945-06CF-4FC4-A9F1-5A2277934F47}" type="presParOf" srcId="{F04B6C9E-98B3-4FA1-B1B1-98FA6F2CB850}" destId="{1D8E9915-760D-43F0-81F3-FB4552F6E0E8}" srcOrd="0" destOrd="0" presId="urn:microsoft.com/office/officeart/2018/2/layout/IconCircleList"/>
    <dgm:cxn modelId="{39C3FEDC-B400-442C-90E0-7D33C0586F12}" type="presParOf" srcId="{F04B6C9E-98B3-4FA1-B1B1-98FA6F2CB850}" destId="{9AD5A71D-2B36-48CF-9798-0F84A61A734A}" srcOrd="1" destOrd="0" presId="urn:microsoft.com/office/officeart/2018/2/layout/IconCircleList"/>
    <dgm:cxn modelId="{15037826-6A58-4022-A768-5536D67C4E80}" type="presParOf" srcId="{F04B6C9E-98B3-4FA1-B1B1-98FA6F2CB850}" destId="{DBFEC6EA-4658-4C7A-9269-BDCE94AD491E}" srcOrd="2" destOrd="0" presId="urn:microsoft.com/office/officeart/2018/2/layout/IconCircleList"/>
    <dgm:cxn modelId="{A782C037-3250-47F8-898D-E5701D04943E}" type="presParOf" srcId="{F04B6C9E-98B3-4FA1-B1B1-98FA6F2CB850}" destId="{B20ED5B8-141A-4676-89C0-78060A9EC161}" srcOrd="3" destOrd="0" presId="urn:microsoft.com/office/officeart/2018/2/layout/IconCircleList"/>
    <dgm:cxn modelId="{D2CFD24E-ABB3-427C-877A-0FC1FCDB55CB}" type="presParOf" srcId="{94EB3934-69E8-488E-8462-74EF9C1D4BF7}" destId="{6AECB3AD-8778-44D1-9F1B-E0EE938003B4}" srcOrd="3" destOrd="0" presId="urn:microsoft.com/office/officeart/2018/2/layout/IconCircleList"/>
    <dgm:cxn modelId="{0E4B737D-F0DB-4377-BA4B-A71D913372F8}" type="presParOf" srcId="{94EB3934-69E8-488E-8462-74EF9C1D4BF7}" destId="{0B47B9A5-CDC4-4106-A585-FC8191AE649A}" srcOrd="4" destOrd="0" presId="urn:microsoft.com/office/officeart/2018/2/layout/IconCircleList"/>
    <dgm:cxn modelId="{6D05CDE3-E741-4DDA-AB54-662C037EE25D}" type="presParOf" srcId="{0B47B9A5-CDC4-4106-A585-FC8191AE649A}" destId="{2BFB790A-8E16-4237-A8DA-8DF303CD7B3F}" srcOrd="0" destOrd="0" presId="urn:microsoft.com/office/officeart/2018/2/layout/IconCircleList"/>
    <dgm:cxn modelId="{02B22B78-C908-4845-95C0-AEE9383CD671}" type="presParOf" srcId="{0B47B9A5-CDC4-4106-A585-FC8191AE649A}" destId="{C19E4EEB-1181-4988-9411-F965C62A6C25}" srcOrd="1" destOrd="0" presId="urn:microsoft.com/office/officeart/2018/2/layout/IconCircleList"/>
    <dgm:cxn modelId="{D2899542-B201-4756-877B-70BDF2C78541}" type="presParOf" srcId="{0B47B9A5-CDC4-4106-A585-FC8191AE649A}" destId="{D6648A13-0762-4E41-B58B-EFC769C23C8F}" srcOrd="2" destOrd="0" presId="urn:microsoft.com/office/officeart/2018/2/layout/IconCircleList"/>
    <dgm:cxn modelId="{C81E785C-5A2E-4F56-A388-FCD26E35FF0A}" type="presParOf" srcId="{0B47B9A5-CDC4-4106-A585-FC8191AE649A}" destId="{F3B25B61-3DE3-4274-9C29-BD651B10CE12}" srcOrd="3" destOrd="0" presId="urn:microsoft.com/office/officeart/2018/2/layout/IconCircleList"/>
    <dgm:cxn modelId="{3484792E-B28C-4C84-BBF2-27D6AA5F6448}" type="presParOf" srcId="{94EB3934-69E8-488E-8462-74EF9C1D4BF7}" destId="{A6803CB5-6A07-4A9A-8CDA-138702009CCF}" srcOrd="5" destOrd="0" presId="urn:microsoft.com/office/officeart/2018/2/layout/IconCircleList"/>
    <dgm:cxn modelId="{C5FE0F60-D68E-4A87-AC3C-7131A933F170}" type="presParOf" srcId="{94EB3934-69E8-488E-8462-74EF9C1D4BF7}" destId="{8ACF555A-FD5D-430D-8FCF-27E97262E940}" srcOrd="6" destOrd="0" presId="urn:microsoft.com/office/officeart/2018/2/layout/IconCircleList"/>
    <dgm:cxn modelId="{8324F7A4-D4E3-462D-AB70-17F7CA5A37B7}" type="presParOf" srcId="{8ACF555A-FD5D-430D-8FCF-27E97262E940}" destId="{467DEBCC-B244-4F45-932F-7B6D500FBF1A}" srcOrd="0" destOrd="0" presId="urn:microsoft.com/office/officeart/2018/2/layout/IconCircleList"/>
    <dgm:cxn modelId="{620AD197-E9BE-48F1-B168-2FB415237B23}" type="presParOf" srcId="{8ACF555A-FD5D-430D-8FCF-27E97262E940}" destId="{5C2F4569-22A1-4CFB-9003-B53CCB04AB86}" srcOrd="1" destOrd="0" presId="urn:microsoft.com/office/officeart/2018/2/layout/IconCircleList"/>
    <dgm:cxn modelId="{A23FD332-B6AF-4848-9C6F-5F60EF0E2728}" type="presParOf" srcId="{8ACF555A-FD5D-430D-8FCF-27E97262E940}" destId="{3AD237C9-05B4-4478-A7D2-791981A90FBC}" srcOrd="2" destOrd="0" presId="urn:microsoft.com/office/officeart/2018/2/layout/IconCircleList"/>
    <dgm:cxn modelId="{D6B6CD55-6315-4B5B-B86F-0DD92206FE19}" type="presParOf" srcId="{8ACF555A-FD5D-430D-8FCF-27E97262E940}" destId="{A616EAF8-916A-4E48-B93F-FA462A126D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7399F9-073C-42ED-9918-ABB4D3948D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7B16B0-4EBC-46B8-8DAD-24A66523E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Classes &amp; Objects:</a:t>
          </a:r>
          <a:endParaRPr lang="en-US"/>
        </a:p>
      </dgm:t>
    </dgm:pt>
    <dgm:pt modelId="{50291657-B0FA-43FB-9C2D-70DC54342786}" type="parTrans" cxnId="{EDFD1FD1-8C3E-48F9-80A3-D9E258FCFB29}">
      <dgm:prSet/>
      <dgm:spPr/>
      <dgm:t>
        <a:bodyPr/>
        <a:lstStyle/>
        <a:p>
          <a:endParaRPr lang="en-US"/>
        </a:p>
      </dgm:t>
    </dgm:pt>
    <dgm:pt modelId="{F4B2C0F4-5D5C-452F-A131-923A88159AAB}" type="sibTrans" cxnId="{EDFD1FD1-8C3E-48F9-80A3-D9E258FCFB29}">
      <dgm:prSet/>
      <dgm:spPr/>
      <dgm:t>
        <a:bodyPr/>
        <a:lstStyle/>
        <a:p>
          <a:endParaRPr lang="en-US"/>
        </a:p>
      </dgm:t>
    </dgm:pt>
    <dgm:pt modelId="{8E487BCC-666C-4660-B5CD-8AD8171C13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Classes define the blueprint for creating objects.</a:t>
          </a:r>
          <a:endParaRPr lang="en-US"/>
        </a:p>
      </dgm:t>
    </dgm:pt>
    <dgm:pt modelId="{C547D96F-B5D0-4FE2-821D-233CEB3AB1D7}" type="parTrans" cxnId="{DCBD17F3-4B8F-4A2E-B212-835649AC4BD7}">
      <dgm:prSet/>
      <dgm:spPr/>
      <dgm:t>
        <a:bodyPr/>
        <a:lstStyle/>
        <a:p>
          <a:endParaRPr lang="en-US"/>
        </a:p>
      </dgm:t>
    </dgm:pt>
    <dgm:pt modelId="{AAB33CD6-F4AE-4574-A532-3807982775D4}" type="sibTrans" cxnId="{DCBD17F3-4B8F-4A2E-B212-835649AC4BD7}">
      <dgm:prSet/>
      <dgm:spPr/>
      <dgm:t>
        <a:bodyPr/>
        <a:lstStyle/>
        <a:p>
          <a:endParaRPr lang="en-US"/>
        </a:p>
      </dgm:t>
    </dgm:pt>
    <dgm:pt modelId="{CF01CC70-6F61-4933-8339-8012765C0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Objects are instances of classes with attributes (data) and methods (behaviors).</a:t>
          </a:r>
          <a:endParaRPr lang="en-US"/>
        </a:p>
      </dgm:t>
    </dgm:pt>
    <dgm:pt modelId="{BA95FD4F-DFCA-4DDD-B703-152B602CC596}" type="parTrans" cxnId="{46FA38C4-68AC-4CF3-A1BD-9C80C6F04693}">
      <dgm:prSet/>
      <dgm:spPr/>
      <dgm:t>
        <a:bodyPr/>
        <a:lstStyle/>
        <a:p>
          <a:endParaRPr lang="en-US"/>
        </a:p>
      </dgm:t>
    </dgm:pt>
    <dgm:pt modelId="{95F81909-500B-48A5-8C85-0ECE98E64511}" type="sibTrans" cxnId="{46FA38C4-68AC-4CF3-A1BD-9C80C6F04693}">
      <dgm:prSet/>
      <dgm:spPr/>
      <dgm:t>
        <a:bodyPr/>
        <a:lstStyle/>
        <a:p>
          <a:endParaRPr lang="en-US"/>
        </a:p>
      </dgm:t>
    </dgm:pt>
    <dgm:pt modelId="{72AA1355-AEE7-4EA4-A743-93B7AAADC4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OOP Principles:</a:t>
          </a:r>
          <a:endParaRPr lang="en-US"/>
        </a:p>
      </dgm:t>
    </dgm:pt>
    <dgm:pt modelId="{171644F0-A7EE-45C8-9728-BD0BB023F037}" type="parTrans" cxnId="{53633724-B8DD-4F15-B0AA-7D67D6637469}">
      <dgm:prSet/>
      <dgm:spPr/>
      <dgm:t>
        <a:bodyPr/>
        <a:lstStyle/>
        <a:p>
          <a:endParaRPr lang="en-US"/>
        </a:p>
      </dgm:t>
    </dgm:pt>
    <dgm:pt modelId="{DF674EA1-A3E7-4EA1-97A9-5E693F7B2BD7}" type="sibTrans" cxnId="{53633724-B8DD-4F15-B0AA-7D67D6637469}">
      <dgm:prSet/>
      <dgm:spPr/>
      <dgm:t>
        <a:bodyPr/>
        <a:lstStyle/>
        <a:p>
          <a:endParaRPr lang="en-US"/>
        </a:p>
      </dgm:t>
    </dgm:pt>
    <dgm:pt modelId="{1CDFA5D9-A3B2-4D41-826E-C203B13DB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Encapsulation</a:t>
          </a:r>
          <a:endParaRPr lang="en-US" dirty="0"/>
        </a:p>
      </dgm:t>
    </dgm:pt>
    <dgm:pt modelId="{471611BA-B387-4490-A972-BF21FF370A5F}" type="parTrans" cxnId="{A2E89E3B-5DCF-41C2-818F-947C3478EA96}">
      <dgm:prSet/>
      <dgm:spPr/>
      <dgm:t>
        <a:bodyPr/>
        <a:lstStyle/>
        <a:p>
          <a:endParaRPr lang="en-US"/>
        </a:p>
      </dgm:t>
    </dgm:pt>
    <dgm:pt modelId="{C66E8A5E-EAC2-40F5-A7A7-3C7AD7347733}" type="sibTrans" cxnId="{A2E89E3B-5DCF-41C2-818F-947C3478EA96}">
      <dgm:prSet/>
      <dgm:spPr/>
      <dgm:t>
        <a:bodyPr/>
        <a:lstStyle/>
        <a:p>
          <a:endParaRPr lang="en-US"/>
        </a:p>
      </dgm:t>
    </dgm:pt>
    <dgm:pt modelId="{102A8FAE-BC66-4CBA-A194-046D42ADD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 to SOLID Principles:</a:t>
          </a:r>
        </a:p>
      </dgm:t>
    </dgm:pt>
    <dgm:pt modelId="{636C885D-7A9F-4637-B56E-8AA4596ABFE1}" type="parTrans" cxnId="{08C076D7-73B9-4195-ACC5-9FE32B5041AD}">
      <dgm:prSet/>
      <dgm:spPr/>
      <dgm:t>
        <a:bodyPr/>
        <a:lstStyle/>
        <a:p>
          <a:endParaRPr lang="en-US"/>
        </a:p>
      </dgm:t>
    </dgm:pt>
    <dgm:pt modelId="{7F45231E-A954-4BE5-AAED-54FDE67EEA45}" type="sibTrans" cxnId="{08C076D7-73B9-4195-ACC5-9FE32B5041AD}">
      <dgm:prSet/>
      <dgm:spPr/>
      <dgm:t>
        <a:bodyPr/>
        <a:lstStyle/>
        <a:p>
          <a:endParaRPr lang="en-US"/>
        </a:p>
      </dgm:t>
    </dgm:pt>
    <dgm:pt modelId="{2067562B-B60C-4D1A-91C0-64225F8E0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S: Single Responsibility - Each class should have one job.</a:t>
          </a:r>
          <a:endParaRPr lang="en-US"/>
        </a:p>
      </dgm:t>
    </dgm:pt>
    <dgm:pt modelId="{C4F3764D-CB5D-4DE5-806B-D1BE1741185F}" type="parTrans" cxnId="{197CD4ED-E9A3-4950-AC78-89905496A621}">
      <dgm:prSet/>
      <dgm:spPr/>
      <dgm:t>
        <a:bodyPr/>
        <a:lstStyle/>
        <a:p>
          <a:endParaRPr lang="en-US"/>
        </a:p>
      </dgm:t>
    </dgm:pt>
    <dgm:pt modelId="{39A15744-B73F-446C-A035-E4EFC59832B3}" type="sibTrans" cxnId="{197CD4ED-E9A3-4950-AC78-89905496A621}">
      <dgm:prSet/>
      <dgm:spPr/>
      <dgm:t>
        <a:bodyPr/>
        <a:lstStyle/>
        <a:p>
          <a:endParaRPr lang="en-US"/>
        </a:p>
      </dgm:t>
    </dgm:pt>
    <dgm:pt modelId="{A35DA94E-3FC5-4434-8385-5DE27B519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O: Open/Closed - Classes should be open for extension but closed for modification.</a:t>
          </a:r>
          <a:endParaRPr lang="en-US"/>
        </a:p>
      </dgm:t>
    </dgm:pt>
    <dgm:pt modelId="{5F974152-5432-4B78-9DA3-1AD9FC915145}" type="parTrans" cxnId="{124910FF-BDC2-4316-877C-6DD2098BFD03}">
      <dgm:prSet/>
      <dgm:spPr/>
      <dgm:t>
        <a:bodyPr/>
        <a:lstStyle/>
        <a:p>
          <a:endParaRPr lang="en-US"/>
        </a:p>
      </dgm:t>
    </dgm:pt>
    <dgm:pt modelId="{644BE01C-612B-445E-8E6D-B321E370F748}" type="sibTrans" cxnId="{124910FF-BDC2-4316-877C-6DD2098BFD03}">
      <dgm:prSet/>
      <dgm:spPr/>
      <dgm:t>
        <a:bodyPr/>
        <a:lstStyle/>
        <a:p>
          <a:endParaRPr lang="en-US"/>
        </a:p>
      </dgm:t>
    </dgm:pt>
    <dgm:pt modelId="{8CF86CD7-215C-42A0-9E40-5D4ED9DFF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L: Liskov Substitution - Derived classes must be replaceable by their base class.</a:t>
          </a:r>
          <a:endParaRPr lang="en-US"/>
        </a:p>
      </dgm:t>
    </dgm:pt>
    <dgm:pt modelId="{E49C64DB-8481-426C-A36A-7A1AAD3D8A6F}" type="parTrans" cxnId="{D31AAFEB-3107-468A-859B-BA97240AF9AC}">
      <dgm:prSet/>
      <dgm:spPr/>
      <dgm:t>
        <a:bodyPr/>
        <a:lstStyle/>
        <a:p>
          <a:endParaRPr lang="en-US"/>
        </a:p>
      </dgm:t>
    </dgm:pt>
    <dgm:pt modelId="{45C16561-ABFF-488F-9A08-B38DF5E93C71}" type="sibTrans" cxnId="{D31AAFEB-3107-468A-859B-BA97240AF9AC}">
      <dgm:prSet/>
      <dgm:spPr/>
      <dgm:t>
        <a:bodyPr/>
        <a:lstStyle/>
        <a:p>
          <a:endParaRPr lang="en-US"/>
        </a:p>
      </dgm:t>
    </dgm:pt>
    <dgm:pt modelId="{52ACE79E-77D9-40F3-82BA-225E1505D7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I: Interface Segregation - No class should be forced to implement interfaces it doesn't use.</a:t>
          </a:r>
          <a:endParaRPr lang="en-US"/>
        </a:p>
      </dgm:t>
    </dgm:pt>
    <dgm:pt modelId="{9BE581E2-F5AC-4F89-9C3B-7F809CCC215A}" type="parTrans" cxnId="{EBE26208-A46A-45CA-8798-416FC75BBFCF}">
      <dgm:prSet/>
      <dgm:spPr/>
      <dgm:t>
        <a:bodyPr/>
        <a:lstStyle/>
        <a:p>
          <a:endParaRPr lang="en-US"/>
        </a:p>
      </dgm:t>
    </dgm:pt>
    <dgm:pt modelId="{EC3E23B3-B206-4A3F-B3B4-A6C7270027E0}" type="sibTrans" cxnId="{EBE26208-A46A-45CA-8798-416FC75BBFCF}">
      <dgm:prSet/>
      <dgm:spPr/>
      <dgm:t>
        <a:bodyPr/>
        <a:lstStyle/>
        <a:p>
          <a:endParaRPr lang="en-US"/>
        </a:p>
      </dgm:t>
    </dgm:pt>
    <dgm:pt modelId="{31A09533-BEF4-45DC-99FC-78E906D2C2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D: Dependency Inversion - High-level modules should not depend on low-level modules.</a:t>
          </a:r>
          <a:endParaRPr lang="en-US"/>
        </a:p>
      </dgm:t>
    </dgm:pt>
    <dgm:pt modelId="{5088543A-5FF2-4DA8-9ACA-77EE0AA3CD83}" type="parTrans" cxnId="{66E33854-BA0C-4F6F-8C91-CCA8BF16F83B}">
      <dgm:prSet/>
      <dgm:spPr/>
      <dgm:t>
        <a:bodyPr/>
        <a:lstStyle/>
        <a:p>
          <a:endParaRPr lang="en-US"/>
        </a:p>
      </dgm:t>
    </dgm:pt>
    <dgm:pt modelId="{85FE8646-74E8-4814-A9E0-9EC4FD32CC1B}" type="sibTrans" cxnId="{66E33854-BA0C-4F6F-8C91-CCA8BF16F83B}">
      <dgm:prSet/>
      <dgm:spPr/>
      <dgm:t>
        <a:bodyPr/>
        <a:lstStyle/>
        <a:p>
          <a:endParaRPr lang="en-US"/>
        </a:p>
      </dgm:t>
    </dgm:pt>
    <dgm:pt modelId="{0332FD36-8F4C-4B62-829A-7AFCF1C68D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Inheritance</a:t>
          </a:r>
          <a:endParaRPr lang="en-US" dirty="0"/>
        </a:p>
      </dgm:t>
    </dgm:pt>
    <dgm:pt modelId="{71269F1F-DB19-4102-992E-62FA9AC10AA2}" type="parTrans" cxnId="{113E8E8A-21E6-41CC-B0B6-00F0DEAEE4BF}">
      <dgm:prSet/>
      <dgm:spPr/>
      <dgm:t>
        <a:bodyPr/>
        <a:lstStyle/>
        <a:p>
          <a:endParaRPr lang="en-US"/>
        </a:p>
      </dgm:t>
    </dgm:pt>
    <dgm:pt modelId="{B76D5E84-5F63-4619-8600-DBE45F8040FE}" type="sibTrans" cxnId="{113E8E8A-21E6-41CC-B0B6-00F0DEAEE4BF}">
      <dgm:prSet/>
      <dgm:spPr/>
      <dgm:t>
        <a:bodyPr/>
        <a:lstStyle/>
        <a:p>
          <a:endParaRPr lang="en-US"/>
        </a:p>
      </dgm:t>
    </dgm:pt>
    <dgm:pt modelId="{485251DE-A7BE-4F8E-B444-0DC6DC413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Polymorphism</a:t>
          </a:r>
          <a:endParaRPr lang="en-US" dirty="0"/>
        </a:p>
      </dgm:t>
    </dgm:pt>
    <dgm:pt modelId="{32D9C89B-5622-4EB2-9927-A60D8113FE76}" type="parTrans" cxnId="{4D863F20-D6C0-4061-BC90-9016689383B2}">
      <dgm:prSet/>
      <dgm:spPr/>
      <dgm:t>
        <a:bodyPr/>
        <a:lstStyle/>
        <a:p>
          <a:endParaRPr lang="en-US"/>
        </a:p>
      </dgm:t>
    </dgm:pt>
    <dgm:pt modelId="{9041F5C6-310C-4424-A76F-B42E2B155E57}" type="sibTrans" cxnId="{4D863F20-D6C0-4061-BC90-9016689383B2}">
      <dgm:prSet/>
      <dgm:spPr/>
      <dgm:t>
        <a:bodyPr/>
        <a:lstStyle/>
        <a:p>
          <a:endParaRPr lang="en-US"/>
        </a:p>
      </dgm:t>
    </dgm:pt>
    <dgm:pt modelId="{BB6CA432-8012-4095-88B9-27B8F1B0B6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Abstraction</a:t>
          </a:r>
          <a:endParaRPr lang="en-US" dirty="0"/>
        </a:p>
      </dgm:t>
    </dgm:pt>
    <dgm:pt modelId="{27CA9D2D-DD21-45DE-AF5E-7BC2DA0951A3}" type="parTrans" cxnId="{30305AFD-AFBD-4EF1-AD6C-9EB6978C2A63}">
      <dgm:prSet/>
      <dgm:spPr/>
      <dgm:t>
        <a:bodyPr/>
        <a:lstStyle/>
        <a:p>
          <a:endParaRPr lang="en-US"/>
        </a:p>
      </dgm:t>
    </dgm:pt>
    <dgm:pt modelId="{ECD9BE2F-5296-47A2-B052-6974FB3EC270}" type="sibTrans" cxnId="{30305AFD-AFBD-4EF1-AD6C-9EB6978C2A63}">
      <dgm:prSet/>
      <dgm:spPr/>
      <dgm:t>
        <a:bodyPr/>
        <a:lstStyle/>
        <a:p>
          <a:endParaRPr lang="en-US"/>
        </a:p>
      </dgm:t>
    </dgm:pt>
    <dgm:pt modelId="{5C967306-810B-44E8-9D7F-D60BBAFB392E}" type="pres">
      <dgm:prSet presAssocID="{807399F9-073C-42ED-9918-ABB4D3948D3B}" presName="linear" presStyleCnt="0">
        <dgm:presLayoutVars>
          <dgm:animLvl val="lvl"/>
          <dgm:resizeHandles val="exact"/>
        </dgm:presLayoutVars>
      </dgm:prSet>
      <dgm:spPr/>
    </dgm:pt>
    <dgm:pt modelId="{93EE2931-4319-4DB6-8C74-F99A4416CC69}" type="pres">
      <dgm:prSet presAssocID="{267B16B0-4EBC-46B8-8DAD-24A66523E2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2E4E22-9485-4C1F-8525-AFF105C45824}" type="pres">
      <dgm:prSet presAssocID="{267B16B0-4EBC-46B8-8DAD-24A66523E2FE}" presName="childText" presStyleLbl="revTx" presStyleIdx="0" presStyleCnt="3">
        <dgm:presLayoutVars>
          <dgm:bulletEnabled val="1"/>
        </dgm:presLayoutVars>
      </dgm:prSet>
      <dgm:spPr/>
    </dgm:pt>
    <dgm:pt modelId="{D1739FBD-A41C-49C5-A2B2-7B1C0EEB9830}" type="pres">
      <dgm:prSet presAssocID="{72AA1355-AEE7-4EA4-A743-93B7AAADC4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705F84-0684-477A-87F6-5EF4EF46EDBE}" type="pres">
      <dgm:prSet presAssocID="{72AA1355-AEE7-4EA4-A743-93B7AAADC4F0}" presName="childText" presStyleLbl="revTx" presStyleIdx="1" presStyleCnt="3">
        <dgm:presLayoutVars>
          <dgm:bulletEnabled val="1"/>
        </dgm:presLayoutVars>
      </dgm:prSet>
      <dgm:spPr/>
    </dgm:pt>
    <dgm:pt modelId="{2C43ED2E-A0FC-4419-8B19-4A2D8D03AFEF}" type="pres">
      <dgm:prSet presAssocID="{102A8FAE-BC66-4CBA-A194-046D42ADD3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ACC37F-E9EA-4D5C-B194-B34CB0B02177}" type="pres">
      <dgm:prSet presAssocID="{102A8FAE-BC66-4CBA-A194-046D42ADD39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BE26208-A46A-45CA-8798-416FC75BBFCF}" srcId="{102A8FAE-BC66-4CBA-A194-046D42ADD398}" destId="{52ACE79E-77D9-40F3-82BA-225E1505D7F7}" srcOrd="3" destOrd="0" parTransId="{9BE581E2-F5AC-4F89-9C3B-7F809CCC215A}" sibTransId="{EC3E23B3-B206-4A3F-B3B4-A6C7270027E0}"/>
    <dgm:cxn modelId="{1D463B0B-80B4-411F-BF6C-8879206B6EC6}" type="presOf" srcId="{52ACE79E-77D9-40F3-82BA-225E1505D7F7}" destId="{F8ACC37F-E9EA-4D5C-B194-B34CB0B02177}" srcOrd="0" destOrd="3" presId="urn:microsoft.com/office/officeart/2005/8/layout/vList2"/>
    <dgm:cxn modelId="{36CCDE15-5729-48AC-94A6-8D1A60E3EDA7}" type="presOf" srcId="{102A8FAE-BC66-4CBA-A194-046D42ADD398}" destId="{2C43ED2E-A0FC-4419-8B19-4A2D8D03AFEF}" srcOrd="0" destOrd="0" presId="urn:microsoft.com/office/officeart/2005/8/layout/vList2"/>
    <dgm:cxn modelId="{4D863F20-D6C0-4061-BC90-9016689383B2}" srcId="{72AA1355-AEE7-4EA4-A743-93B7AAADC4F0}" destId="{485251DE-A7BE-4F8E-B444-0DC6DC413532}" srcOrd="2" destOrd="0" parTransId="{32D9C89B-5622-4EB2-9927-A60D8113FE76}" sibTransId="{9041F5C6-310C-4424-A76F-B42E2B155E57}"/>
    <dgm:cxn modelId="{53633724-B8DD-4F15-B0AA-7D67D6637469}" srcId="{807399F9-073C-42ED-9918-ABB4D3948D3B}" destId="{72AA1355-AEE7-4EA4-A743-93B7AAADC4F0}" srcOrd="1" destOrd="0" parTransId="{171644F0-A7EE-45C8-9728-BD0BB023F037}" sibTransId="{DF674EA1-A3E7-4EA1-97A9-5E693F7B2BD7}"/>
    <dgm:cxn modelId="{CD1EF336-95BC-4DF4-8B68-BFD407F265F3}" type="presOf" srcId="{267B16B0-4EBC-46B8-8DAD-24A66523E2FE}" destId="{93EE2931-4319-4DB6-8C74-F99A4416CC69}" srcOrd="0" destOrd="0" presId="urn:microsoft.com/office/officeart/2005/8/layout/vList2"/>
    <dgm:cxn modelId="{A2E89E3B-5DCF-41C2-818F-947C3478EA96}" srcId="{72AA1355-AEE7-4EA4-A743-93B7AAADC4F0}" destId="{1CDFA5D9-A3B2-4D41-826E-C203B13DBCBA}" srcOrd="0" destOrd="0" parTransId="{471611BA-B387-4490-A972-BF21FF370A5F}" sibTransId="{C66E8A5E-EAC2-40F5-A7A7-3C7AD7347733}"/>
    <dgm:cxn modelId="{83D69A3E-B953-40DF-9F40-4E3A52DA84ED}" type="presOf" srcId="{8CF86CD7-215C-42A0-9E40-5D4ED9DFF2A8}" destId="{F8ACC37F-E9EA-4D5C-B194-B34CB0B02177}" srcOrd="0" destOrd="2" presId="urn:microsoft.com/office/officeart/2005/8/layout/vList2"/>
    <dgm:cxn modelId="{66E33854-BA0C-4F6F-8C91-CCA8BF16F83B}" srcId="{102A8FAE-BC66-4CBA-A194-046D42ADD398}" destId="{31A09533-BEF4-45DC-99FC-78E906D2C2D7}" srcOrd="4" destOrd="0" parTransId="{5088543A-5FF2-4DA8-9ACA-77EE0AA3CD83}" sibTransId="{85FE8646-74E8-4814-A9E0-9EC4FD32CC1B}"/>
    <dgm:cxn modelId="{93FC8C77-9AF6-4C10-8C38-8B0E0DBA4A41}" type="presOf" srcId="{1CDFA5D9-A3B2-4D41-826E-C203B13DBCBA}" destId="{FB705F84-0684-477A-87F6-5EF4EF46EDBE}" srcOrd="0" destOrd="0" presId="urn:microsoft.com/office/officeart/2005/8/layout/vList2"/>
    <dgm:cxn modelId="{B06B7A7B-B9DE-48DE-876D-6FC01BDD806B}" type="presOf" srcId="{A35DA94E-3FC5-4434-8385-5DE27B51961C}" destId="{F8ACC37F-E9EA-4D5C-B194-B34CB0B02177}" srcOrd="0" destOrd="1" presId="urn:microsoft.com/office/officeart/2005/8/layout/vList2"/>
    <dgm:cxn modelId="{6EAB8C82-2198-473D-A5DD-A4E293C08DE2}" type="presOf" srcId="{807399F9-073C-42ED-9918-ABB4D3948D3B}" destId="{5C967306-810B-44E8-9D7F-D60BBAFB392E}" srcOrd="0" destOrd="0" presId="urn:microsoft.com/office/officeart/2005/8/layout/vList2"/>
    <dgm:cxn modelId="{113E8E8A-21E6-41CC-B0B6-00F0DEAEE4BF}" srcId="{72AA1355-AEE7-4EA4-A743-93B7AAADC4F0}" destId="{0332FD36-8F4C-4B62-829A-7AFCF1C68D1D}" srcOrd="1" destOrd="0" parTransId="{71269F1F-DB19-4102-992E-62FA9AC10AA2}" sibTransId="{B76D5E84-5F63-4619-8600-DBE45F8040FE}"/>
    <dgm:cxn modelId="{33AB5498-31DE-4CC1-AB16-0E39F6E33054}" type="presOf" srcId="{0332FD36-8F4C-4B62-829A-7AFCF1C68D1D}" destId="{FB705F84-0684-477A-87F6-5EF4EF46EDBE}" srcOrd="0" destOrd="1" presId="urn:microsoft.com/office/officeart/2005/8/layout/vList2"/>
    <dgm:cxn modelId="{E29B65B4-C3A1-4850-B027-A9FEB7CFBE90}" type="presOf" srcId="{BB6CA432-8012-4095-88B9-27B8F1B0B6D2}" destId="{FB705F84-0684-477A-87F6-5EF4EF46EDBE}" srcOrd="0" destOrd="3" presId="urn:microsoft.com/office/officeart/2005/8/layout/vList2"/>
    <dgm:cxn modelId="{93DE4DB4-37D9-4789-96CD-66E7FA2A2D1F}" type="presOf" srcId="{485251DE-A7BE-4F8E-B444-0DC6DC413532}" destId="{FB705F84-0684-477A-87F6-5EF4EF46EDBE}" srcOrd="0" destOrd="2" presId="urn:microsoft.com/office/officeart/2005/8/layout/vList2"/>
    <dgm:cxn modelId="{46FA38C4-68AC-4CF3-A1BD-9C80C6F04693}" srcId="{267B16B0-4EBC-46B8-8DAD-24A66523E2FE}" destId="{CF01CC70-6F61-4933-8339-8012765C0920}" srcOrd="1" destOrd="0" parTransId="{BA95FD4F-DFCA-4DDD-B703-152B602CC596}" sibTransId="{95F81909-500B-48A5-8C85-0ECE98E64511}"/>
    <dgm:cxn modelId="{EDFD1FD1-8C3E-48F9-80A3-D9E258FCFB29}" srcId="{807399F9-073C-42ED-9918-ABB4D3948D3B}" destId="{267B16B0-4EBC-46B8-8DAD-24A66523E2FE}" srcOrd="0" destOrd="0" parTransId="{50291657-B0FA-43FB-9C2D-70DC54342786}" sibTransId="{F4B2C0F4-5D5C-452F-A131-923A88159AAB}"/>
    <dgm:cxn modelId="{217567D3-452B-41FE-AE82-38610563446C}" type="presOf" srcId="{CF01CC70-6F61-4933-8339-8012765C0920}" destId="{FE2E4E22-9485-4C1F-8525-AFF105C45824}" srcOrd="0" destOrd="1" presId="urn:microsoft.com/office/officeart/2005/8/layout/vList2"/>
    <dgm:cxn modelId="{08C076D7-73B9-4195-ACC5-9FE32B5041AD}" srcId="{807399F9-073C-42ED-9918-ABB4D3948D3B}" destId="{102A8FAE-BC66-4CBA-A194-046D42ADD398}" srcOrd="2" destOrd="0" parTransId="{636C885D-7A9F-4637-B56E-8AA4596ABFE1}" sibTransId="{7F45231E-A954-4BE5-AAED-54FDE67EEA45}"/>
    <dgm:cxn modelId="{52A4BDD7-7EAF-4A8C-A01F-471878572256}" type="presOf" srcId="{2067562B-B60C-4D1A-91C0-64225F8E03C3}" destId="{F8ACC37F-E9EA-4D5C-B194-B34CB0B02177}" srcOrd="0" destOrd="0" presId="urn:microsoft.com/office/officeart/2005/8/layout/vList2"/>
    <dgm:cxn modelId="{D82EBDE8-1371-4C9D-AEFD-6FE3ED215913}" type="presOf" srcId="{31A09533-BEF4-45DC-99FC-78E906D2C2D7}" destId="{F8ACC37F-E9EA-4D5C-B194-B34CB0B02177}" srcOrd="0" destOrd="4" presId="urn:microsoft.com/office/officeart/2005/8/layout/vList2"/>
    <dgm:cxn modelId="{8DE09FEA-7AEE-4D45-8F04-A72FC1CCF6A5}" type="presOf" srcId="{72AA1355-AEE7-4EA4-A743-93B7AAADC4F0}" destId="{D1739FBD-A41C-49C5-A2B2-7B1C0EEB9830}" srcOrd="0" destOrd="0" presId="urn:microsoft.com/office/officeart/2005/8/layout/vList2"/>
    <dgm:cxn modelId="{D31AAFEB-3107-468A-859B-BA97240AF9AC}" srcId="{102A8FAE-BC66-4CBA-A194-046D42ADD398}" destId="{8CF86CD7-215C-42A0-9E40-5D4ED9DFF2A8}" srcOrd="2" destOrd="0" parTransId="{E49C64DB-8481-426C-A36A-7A1AAD3D8A6F}" sibTransId="{45C16561-ABFF-488F-9A08-B38DF5E93C71}"/>
    <dgm:cxn modelId="{197CD4ED-E9A3-4950-AC78-89905496A621}" srcId="{102A8FAE-BC66-4CBA-A194-046D42ADD398}" destId="{2067562B-B60C-4D1A-91C0-64225F8E03C3}" srcOrd="0" destOrd="0" parTransId="{C4F3764D-CB5D-4DE5-806B-D1BE1741185F}" sibTransId="{39A15744-B73F-446C-A035-E4EFC59832B3}"/>
    <dgm:cxn modelId="{DCBD17F3-4B8F-4A2E-B212-835649AC4BD7}" srcId="{267B16B0-4EBC-46B8-8DAD-24A66523E2FE}" destId="{8E487BCC-666C-4660-B5CD-8AD8171C13D1}" srcOrd="0" destOrd="0" parTransId="{C547D96F-B5D0-4FE2-821D-233CEB3AB1D7}" sibTransId="{AAB33CD6-F4AE-4574-A532-3807982775D4}"/>
    <dgm:cxn modelId="{1F00EEF6-8888-4665-B348-927FFC18EECA}" type="presOf" srcId="{8E487BCC-666C-4660-B5CD-8AD8171C13D1}" destId="{FE2E4E22-9485-4C1F-8525-AFF105C45824}" srcOrd="0" destOrd="0" presId="urn:microsoft.com/office/officeart/2005/8/layout/vList2"/>
    <dgm:cxn modelId="{30305AFD-AFBD-4EF1-AD6C-9EB6978C2A63}" srcId="{72AA1355-AEE7-4EA4-A743-93B7AAADC4F0}" destId="{BB6CA432-8012-4095-88B9-27B8F1B0B6D2}" srcOrd="3" destOrd="0" parTransId="{27CA9D2D-DD21-45DE-AF5E-7BC2DA0951A3}" sibTransId="{ECD9BE2F-5296-47A2-B052-6974FB3EC270}"/>
    <dgm:cxn modelId="{124910FF-BDC2-4316-877C-6DD2098BFD03}" srcId="{102A8FAE-BC66-4CBA-A194-046D42ADD398}" destId="{A35DA94E-3FC5-4434-8385-5DE27B51961C}" srcOrd="1" destOrd="0" parTransId="{5F974152-5432-4B78-9DA3-1AD9FC915145}" sibTransId="{644BE01C-612B-445E-8E6D-B321E370F748}"/>
    <dgm:cxn modelId="{9C139EDE-EE22-48B0-8443-DD8B68077C1D}" type="presParOf" srcId="{5C967306-810B-44E8-9D7F-D60BBAFB392E}" destId="{93EE2931-4319-4DB6-8C74-F99A4416CC69}" srcOrd="0" destOrd="0" presId="urn:microsoft.com/office/officeart/2005/8/layout/vList2"/>
    <dgm:cxn modelId="{30FA7203-516A-4D3D-A95F-CA12A9EA6F12}" type="presParOf" srcId="{5C967306-810B-44E8-9D7F-D60BBAFB392E}" destId="{FE2E4E22-9485-4C1F-8525-AFF105C45824}" srcOrd="1" destOrd="0" presId="urn:microsoft.com/office/officeart/2005/8/layout/vList2"/>
    <dgm:cxn modelId="{2EE6A6C5-7664-4D93-9950-597DDAF19E47}" type="presParOf" srcId="{5C967306-810B-44E8-9D7F-D60BBAFB392E}" destId="{D1739FBD-A41C-49C5-A2B2-7B1C0EEB9830}" srcOrd="2" destOrd="0" presId="urn:microsoft.com/office/officeart/2005/8/layout/vList2"/>
    <dgm:cxn modelId="{5D731628-5C26-47D7-9333-8394809F1D55}" type="presParOf" srcId="{5C967306-810B-44E8-9D7F-D60BBAFB392E}" destId="{FB705F84-0684-477A-87F6-5EF4EF46EDBE}" srcOrd="3" destOrd="0" presId="urn:microsoft.com/office/officeart/2005/8/layout/vList2"/>
    <dgm:cxn modelId="{F8E3388F-C6A7-4A06-901B-B55EB5AE3AC0}" type="presParOf" srcId="{5C967306-810B-44E8-9D7F-D60BBAFB392E}" destId="{2C43ED2E-A0FC-4419-8B19-4A2D8D03AFEF}" srcOrd="4" destOrd="0" presId="urn:microsoft.com/office/officeart/2005/8/layout/vList2"/>
    <dgm:cxn modelId="{196CE426-BF6E-4561-AB58-7D287680E179}" type="presParOf" srcId="{5C967306-810B-44E8-9D7F-D60BBAFB392E}" destId="{F8ACC37F-E9EA-4D5C-B194-B34CB0B0217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349A5-E980-426C-BE33-B8E64B08EE18}">
      <dsp:nvSpPr>
        <dsp:cNvPr id="0" name=""/>
        <dsp:cNvSpPr/>
      </dsp:nvSpPr>
      <dsp:spPr>
        <a:xfrm>
          <a:off x="3141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BFF9C-37D8-49DF-BB4A-CB45405AEB3B}">
      <dsp:nvSpPr>
        <dsp:cNvPr id="0" name=""/>
        <dsp:cNvSpPr/>
      </dsp:nvSpPr>
      <dsp:spPr>
        <a:xfrm>
          <a:off x="252368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Introduction to OOP</a:t>
          </a:r>
          <a:endParaRPr lang="en-US" sz="2700" kern="1200"/>
        </a:p>
      </dsp:txBody>
      <dsp:txXfrm>
        <a:off x="294085" y="1204086"/>
        <a:ext cx="2159607" cy="1340897"/>
      </dsp:txXfrm>
    </dsp:sp>
    <dsp:sp modelId="{54B0B574-7611-4147-920D-4AC7DEE684D1}">
      <dsp:nvSpPr>
        <dsp:cNvPr id="0" name=""/>
        <dsp:cNvSpPr/>
      </dsp:nvSpPr>
      <dsp:spPr>
        <a:xfrm>
          <a:off x="2744636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9263C-FA8A-4A1F-B1B6-5FDA80A2027B}">
      <dsp:nvSpPr>
        <dsp:cNvPr id="0" name=""/>
        <dsp:cNvSpPr/>
      </dsp:nvSpPr>
      <dsp:spPr>
        <a:xfrm>
          <a:off x="299386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Classes and Objects</a:t>
          </a:r>
          <a:endParaRPr lang="en-US" sz="2700" kern="1200"/>
        </a:p>
      </dsp:txBody>
      <dsp:txXfrm>
        <a:off x="3035579" y="1204086"/>
        <a:ext cx="2159607" cy="1340897"/>
      </dsp:txXfrm>
    </dsp:sp>
    <dsp:sp modelId="{0FA63B27-74E7-490B-A98D-5A0702A027B8}">
      <dsp:nvSpPr>
        <dsp:cNvPr id="0" name=""/>
        <dsp:cNvSpPr/>
      </dsp:nvSpPr>
      <dsp:spPr>
        <a:xfrm>
          <a:off x="5486130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9C98B-7C1E-4F30-9CFA-0395348B62FA}">
      <dsp:nvSpPr>
        <dsp:cNvPr id="0" name=""/>
        <dsp:cNvSpPr/>
      </dsp:nvSpPr>
      <dsp:spPr>
        <a:xfrm>
          <a:off x="5735357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Practical Task: Creating a Simple Class and Object </a:t>
          </a:r>
          <a:endParaRPr lang="en-US" sz="2700" kern="1200" dirty="0"/>
        </a:p>
      </dsp:txBody>
      <dsp:txXfrm>
        <a:off x="5777074" y="1204086"/>
        <a:ext cx="2159607" cy="1340897"/>
      </dsp:txXfrm>
    </dsp:sp>
    <dsp:sp modelId="{104D93CE-045C-40E1-A239-536B8A8640C2}">
      <dsp:nvSpPr>
        <dsp:cNvPr id="0" name=""/>
        <dsp:cNvSpPr/>
      </dsp:nvSpPr>
      <dsp:spPr>
        <a:xfrm>
          <a:off x="8227625" y="925603"/>
          <a:ext cx="2243041" cy="14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81B8-16CE-4232-A42C-F21B56BA7AE1}">
      <dsp:nvSpPr>
        <dsp:cNvPr id="0" name=""/>
        <dsp:cNvSpPr/>
      </dsp:nvSpPr>
      <dsp:spPr>
        <a:xfrm>
          <a:off x="8476852" y="1162369"/>
          <a:ext cx="2243041" cy="1424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SOLID Principles</a:t>
          </a:r>
        </a:p>
      </dsp:txBody>
      <dsp:txXfrm>
        <a:off x="8518569" y="1204086"/>
        <a:ext cx="2159607" cy="1340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453607"/>
          <a:ext cx="6383102" cy="202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0" kern="1200" baseline="0" dirty="0"/>
            <a:t>A programming pattern based on the concept of "objects."</a:t>
          </a:r>
          <a:endParaRPr lang="en-US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Objects contain both data (attributes) and methods (functions).</a:t>
          </a:r>
        </a:p>
      </dsp:txBody>
      <dsp:txXfrm>
        <a:off x="0" y="453607"/>
        <a:ext cx="6383102" cy="2028600"/>
      </dsp:txXfrm>
    </dsp:sp>
    <dsp:sp modelId="{B5167649-DEC5-4E9E-B19F-2781ADC4DF1F}">
      <dsp:nvSpPr>
        <dsp:cNvPr id="0" name=""/>
        <dsp:cNvSpPr/>
      </dsp:nvSpPr>
      <dsp:spPr>
        <a:xfrm>
          <a:off x="319155" y="40327"/>
          <a:ext cx="446817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What is Object-Oriented Programming?</a:t>
          </a:r>
          <a:endParaRPr lang="en-US" sz="2800" kern="1200" dirty="0"/>
        </a:p>
      </dsp:txBody>
      <dsp:txXfrm>
        <a:off x="359504" y="80676"/>
        <a:ext cx="4387473" cy="745862"/>
      </dsp:txXfrm>
    </dsp:sp>
    <dsp:sp modelId="{7149E123-5D3F-458F-B323-FC23267668A4}">
      <dsp:nvSpPr>
        <dsp:cNvPr id="0" name=""/>
        <dsp:cNvSpPr/>
      </dsp:nvSpPr>
      <dsp:spPr>
        <a:xfrm>
          <a:off x="0" y="3046687"/>
          <a:ext cx="6383102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583184" rIns="49540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Encapsulation
Inheritance
Polymorphism
Abstraction</a:t>
          </a:r>
        </a:p>
      </dsp:txBody>
      <dsp:txXfrm>
        <a:off x="0" y="3046687"/>
        <a:ext cx="6383102" cy="2513700"/>
      </dsp:txXfrm>
    </dsp:sp>
    <dsp:sp modelId="{77DA6569-89AA-4236-968A-5E2895F20A04}">
      <dsp:nvSpPr>
        <dsp:cNvPr id="0" name=""/>
        <dsp:cNvSpPr/>
      </dsp:nvSpPr>
      <dsp:spPr>
        <a:xfrm>
          <a:off x="319155" y="2633407"/>
          <a:ext cx="446817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Key OOP principles:</a:t>
          </a:r>
          <a:r>
            <a:rPr lang="en-US" sz="2800" b="0" i="0" kern="1200" baseline="0" dirty="0"/>
            <a:t> </a:t>
          </a:r>
          <a:endParaRPr lang="en-US" sz="2800" kern="1200" dirty="0"/>
        </a:p>
      </dsp:txBody>
      <dsp:txXfrm>
        <a:off x="359504" y="2673756"/>
        <a:ext cx="438747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B921A-3B95-42F5-9FBE-CECD0A0D70CF}">
      <dsp:nvSpPr>
        <dsp:cNvPr id="0" name=""/>
        <dsp:cNvSpPr/>
      </dsp:nvSpPr>
      <dsp:spPr>
        <a:xfrm>
          <a:off x="0" y="290977"/>
          <a:ext cx="638310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74904" rIns="4954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Hides internal details and exposes only necessary parts.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Achieved using methods and access control (private/public).</a:t>
          </a:r>
          <a:endParaRPr lang="en-US" sz="1800" kern="1200"/>
        </a:p>
      </dsp:txBody>
      <dsp:txXfrm>
        <a:off x="0" y="290977"/>
        <a:ext cx="6383102" cy="1048950"/>
      </dsp:txXfrm>
    </dsp:sp>
    <dsp:sp modelId="{84F3F557-B1DC-4E04-94B9-2A5B6A209F9F}">
      <dsp:nvSpPr>
        <dsp:cNvPr id="0" name=""/>
        <dsp:cNvSpPr/>
      </dsp:nvSpPr>
      <dsp:spPr>
        <a:xfrm>
          <a:off x="319155" y="25297"/>
          <a:ext cx="4468171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Encapsulation:</a:t>
          </a:r>
          <a:endParaRPr lang="en-US" sz="1800" kern="1200"/>
        </a:p>
      </dsp:txBody>
      <dsp:txXfrm>
        <a:off x="345094" y="51236"/>
        <a:ext cx="4416293" cy="479482"/>
      </dsp:txXfrm>
    </dsp:sp>
    <dsp:sp modelId="{290E5F6A-BB68-4469-8426-2C3AA3117730}">
      <dsp:nvSpPr>
        <dsp:cNvPr id="0" name=""/>
        <dsp:cNvSpPr/>
      </dsp:nvSpPr>
      <dsp:spPr>
        <a:xfrm>
          <a:off x="0" y="1702808"/>
          <a:ext cx="638310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99594"/>
              <a:satOff val="-3444"/>
              <a:lumOff val="-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74904" rIns="4954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Mechanism for creating a new class using the properties of an existing class.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Promotes code reuse and hierarchical relationships.</a:t>
          </a:r>
          <a:endParaRPr lang="en-US" sz="1800" kern="1200"/>
        </a:p>
      </dsp:txBody>
      <dsp:txXfrm>
        <a:off x="0" y="1702808"/>
        <a:ext cx="6383102" cy="1048950"/>
      </dsp:txXfrm>
    </dsp:sp>
    <dsp:sp modelId="{E891488E-EB5E-476D-AC8D-D2E64BE987CC}">
      <dsp:nvSpPr>
        <dsp:cNvPr id="0" name=""/>
        <dsp:cNvSpPr/>
      </dsp:nvSpPr>
      <dsp:spPr>
        <a:xfrm>
          <a:off x="319155" y="1437128"/>
          <a:ext cx="4468171" cy="531360"/>
        </a:xfrm>
        <a:prstGeom prst="roundRect">
          <a:avLst/>
        </a:prstGeom>
        <a:solidFill>
          <a:schemeClr val="accent2">
            <a:hueOff val="499594"/>
            <a:satOff val="-3444"/>
            <a:lumOff val="-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Inheritance:</a:t>
          </a:r>
          <a:endParaRPr lang="en-US" sz="1800" kern="1200"/>
        </a:p>
      </dsp:txBody>
      <dsp:txXfrm>
        <a:off x="345094" y="1463067"/>
        <a:ext cx="4416293" cy="479482"/>
      </dsp:txXfrm>
    </dsp:sp>
    <dsp:sp modelId="{1FB9ECF5-6AA8-4A05-8407-B13621BBE994}">
      <dsp:nvSpPr>
        <dsp:cNvPr id="0" name=""/>
        <dsp:cNvSpPr/>
      </dsp:nvSpPr>
      <dsp:spPr>
        <a:xfrm>
          <a:off x="0" y="3114638"/>
          <a:ext cx="638310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99187"/>
              <a:satOff val="-6888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74904" rIns="4954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Objects of different types can be treated as objects of a common supertype.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Allows methods to be overridden or different implementations provided.</a:t>
          </a:r>
          <a:endParaRPr lang="en-US" sz="1800" kern="1200"/>
        </a:p>
      </dsp:txBody>
      <dsp:txXfrm>
        <a:off x="0" y="3114638"/>
        <a:ext cx="6383102" cy="1048950"/>
      </dsp:txXfrm>
    </dsp:sp>
    <dsp:sp modelId="{33C4EF2C-6BAC-44A6-BD72-8EF4BD53A026}">
      <dsp:nvSpPr>
        <dsp:cNvPr id="0" name=""/>
        <dsp:cNvSpPr/>
      </dsp:nvSpPr>
      <dsp:spPr>
        <a:xfrm>
          <a:off x="319155" y="2848958"/>
          <a:ext cx="4468171" cy="531360"/>
        </a:xfrm>
        <a:prstGeom prst="roundRect">
          <a:avLst/>
        </a:prstGeom>
        <a:solidFill>
          <a:schemeClr val="accent2">
            <a:hueOff val="999187"/>
            <a:satOff val="-6888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Polymorphism:</a:t>
          </a:r>
          <a:endParaRPr lang="en-US" sz="1800" kern="1200"/>
        </a:p>
      </dsp:txBody>
      <dsp:txXfrm>
        <a:off x="345094" y="2874897"/>
        <a:ext cx="4416293" cy="479482"/>
      </dsp:txXfrm>
    </dsp:sp>
    <dsp:sp modelId="{F18FA8CD-A11B-4CA1-9D45-E53D81DB2DB5}">
      <dsp:nvSpPr>
        <dsp:cNvPr id="0" name=""/>
        <dsp:cNvSpPr/>
      </dsp:nvSpPr>
      <dsp:spPr>
        <a:xfrm>
          <a:off x="0" y="4526468"/>
          <a:ext cx="638310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8781"/>
              <a:satOff val="-10332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74904" rIns="4954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/>
            <a:t>Simplifies complex reality by modeling classes based on essential properties.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baseline="0"/>
            <a:t>Achieved through abstract classes and interfaces</a:t>
          </a:r>
          <a:endParaRPr lang="en-US" sz="1800" kern="1200"/>
        </a:p>
      </dsp:txBody>
      <dsp:txXfrm>
        <a:off x="0" y="4526468"/>
        <a:ext cx="6383102" cy="1048950"/>
      </dsp:txXfrm>
    </dsp:sp>
    <dsp:sp modelId="{75044038-23FE-41E5-A923-ED008973CA5C}">
      <dsp:nvSpPr>
        <dsp:cNvPr id="0" name=""/>
        <dsp:cNvSpPr/>
      </dsp:nvSpPr>
      <dsp:spPr>
        <a:xfrm>
          <a:off x="319155" y="4260788"/>
          <a:ext cx="4468171" cy="53136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Abstraction:</a:t>
          </a:r>
          <a:endParaRPr lang="en-US" sz="1800" kern="1200"/>
        </a:p>
      </dsp:txBody>
      <dsp:txXfrm>
        <a:off x="345094" y="4286727"/>
        <a:ext cx="4416293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330443"/>
          <a:ext cx="6383102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291592" rIns="49540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baseline="0" dirty="0"/>
            <a:t>A class is a blueprint for creating objects.
It encapsulates data for the object and methods to manipulate that data.</a:t>
          </a:r>
          <a:endParaRPr lang="en-US" sz="1400" b="1" kern="1200" dirty="0"/>
        </a:p>
      </dsp:txBody>
      <dsp:txXfrm>
        <a:off x="0" y="330443"/>
        <a:ext cx="6383102" cy="815850"/>
      </dsp:txXfrm>
    </dsp:sp>
    <dsp:sp modelId="{B5167649-DEC5-4E9E-B19F-2781ADC4DF1F}">
      <dsp:nvSpPr>
        <dsp:cNvPr id="0" name=""/>
        <dsp:cNvSpPr/>
      </dsp:nvSpPr>
      <dsp:spPr>
        <a:xfrm>
          <a:off x="319155" y="123803"/>
          <a:ext cx="4468171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Definition:</a:t>
          </a:r>
          <a:endParaRPr lang="en-US" sz="1400" kern="1200" dirty="0"/>
        </a:p>
      </dsp:txBody>
      <dsp:txXfrm>
        <a:off x="339330" y="143978"/>
        <a:ext cx="4427821" cy="372930"/>
      </dsp:txXfrm>
    </dsp:sp>
    <dsp:sp modelId="{7149E123-5D3F-458F-B323-FC23267668A4}">
      <dsp:nvSpPr>
        <dsp:cNvPr id="0" name=""/>
        <dsp:cNvSpPr/>
      </dsp:nvSpPr>
      <dsp:spPr>
        <a:xfrm>
          <a:off x="0" y="1428533"/>
          <a:ext cx="6383102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291592" rIns="49540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Attributes: Variables that belong to the class (data).
Methods: Functions defined within the class that operate on the attributes.</a:t>
          </a:r>
        </a:p>
      </dsp:txBody>
      <dsp:txXfrm>
        <a:off x="0" y="1428533"/>
        <a:ext cx="6383102" cy="815850"/>
      </dsp:txXfrm>
    </dsp:sp>
    <dsp:sp modelId="{77DA6569-89AA-4236-968A-5E2895F20A04}">
      <dsp:nvSpPr>
        <dsp:cNvPr id="0" name=""/>
        <dsp:cNvSpPr/>
      </dsp:nvSpPr>
      <dsp:spPr>
        <a:xfrm>
          <a:off x="319155" y="1221893"/>
          <a:ext cx="4468171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Key Concepts:</a:t>
          </a:r>
          <a:r>
            <a:rPr lang="en-US" sz="1400" b="0" i="0" kern="1200" baseline="0" dirty="0"/>
            <a:t> </a:t>
          </a:r>
          <a:endParaRPr lang="en-US" sz="1400" kern="1200" dirty="0"/>
        </a:p>
      </dsp:txBody>
      <dsp:txXfrm>
        <a:off x="339330" y="1242068"/>
        <a:ext cx="4427821" cy="372930"/>
      </dsp:txXfrm>
    </dsp:sp>
    <dsp:sp modelId="{9169DD11-90DB-495E-9624-632DA53B2286}">
      <dsp:nvSpPr>
        <dsp:cNvPr id="0" name=""/>
        <dsp:cNvSpPr/>
      </dsp:nvSpPr>
      <dsp:spPr>
        <a:xfrm>
          <a:off x="0" y="2526623"/>
          <a:ext cx="6383102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291592" rIns="49540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class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4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Dog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Constructor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sz="14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def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4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r>
            <a:rPr lang="en-US" sz="1400" kern="1200" dirty="0" err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init</a:t>
          </a:r>
          <a:r>
            <a:rPr lang="en-US" sz="14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__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(self, name, breed):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   self.name = name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   </a:t>
          </a:r>
          <a:r>
            <a:rPr lang="en-US" sz="1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self.breed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= breed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sz="14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Method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</a:t>
          </a:r>
          <a:r>
            <a:rPr lang="en-US" sz="14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def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400" kern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bark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(self):</a:t>
          </a:r>
          <a:b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     </a:t>
          </a:r>
          <a:r>
            <a:rPr lang="en-US" sz="14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return</a:t>
          </a: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14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f"{self.name} says Woof!"</a:t>
          </a:r>
        </a:p>
      </dsp:txBody>
      <dsp:txXfrm>
        <a:off x="0" y="2526623"/>
        <a:ext cx="6383102" cy="1852200"/>
      </dsp:txXfrm>
    </dsp:sp>
    <dsp:sp modelId="{822C6001-D7ED-4CA1-AE95-B782D3362253}">
      <dsp:nvSpPr>
        <dsp:cNvPr id="0" name=""/>
        <dsp:cNvSpPr/>
      </dsp:nvSpPr>
      <dsp:spPr>
        <a:xfrm>
          <a:off x="319155" y="2319983"/>
          <a:ext cx="4468171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Example:</a:t>
          </a:r>
        </a:p>
      </dsp:txBody>
      <dsp:txXfrm>
        <a:off x="339330" y="2340158"/>
        <a:ext cx="4427821" cy="372930"/>
      </dsp:txXfrm>
    </dsp:sp>
    <dsp:sp modelId="{9325DC13-26CB-4BA4-8099-9BF414F0DA42}">
      <dsp:nvSpPr>
        <dsp:cNvPr id="0" name=""/>
        <dsp:cNvSpPr/>
      </dsp:nvSpPr>
      <dsp:spPr>
        <a:xfrm>
          <a:off x="0" y="4661063"/>
          <a:ext cx="6383102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291592" rIns="49540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latin typeface="+mn-lt"/>
              <a:cs typeface="Courier New" panose="02070309020205020404" pitchFamily="49" charset="0"/>
            </a:rPr>
            <a:t>Promotes code reusability.
Provides a clear structure for code organization.</a:t>
          </a:r>
        </a:p>
      </dsp:txBody>
      <dsp:txXfrm>
        <a:off x="0" y="4661063"/>
        <a:ext cx="6383102" cy="815850"/>
      </dsp:txXfrm>
    </dsp:sp>
    <dsp:sp modelId="{E281EF81-BB01-4B94-B022-F62B10F33D00}">
      <dsp:nvSpPr>
        <dsp:cNvPr id="0" name=""/>
        <dsp:cNvSpPr/>
      </dsp:nvSpPr>
      <dsp:spPr>
        <a:xfrm>
          <a:off x="319155" y="4454423"/>
          <a:ext cx="4468171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n-lt"/>
              <a:cs typeface="Courier New" panose="02070309020205020404" pitchFamily="49" charset="0"/>
            </a:rPr>
            <a:t>Benefits</a:t>
          </a:r>
        </a:p>
      </dsp:txBody>
      <dsp:txXfrm>
        <a:off x="339330" y="4474598"/>
        <a:ext cx="4427821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7D4B7-6A7B-4C2C-8DF4-A2A03B5DE787}">
      <dsp:nvSpPr>
        <dsp:cNvPr id="0" name=""/>
        <dsp:cNvSpPr/>
      </dsp:nvSpPr>
      <dsp:spPr>
        <a:xfrm>
          <a:off x="0" y="248520"/>
          <a:ext cx="638310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12420" rIns="495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baseline="0"/>
            <a:t>An object is an instance of a class.
It represents a specific entity with its own unique attributes.</a:t>
          </a:r>
          <a:endParaRPr lang="en-US" sz="1500" b="1" kern="1200" dirty="0"/>
        </a:p>
      </dsp:txBody>
      <dsp:txXfrm>
        <a:off x="0" y="248520"/>
        <a:ext cx="6383102" cy="874125"/>
      </dsp:txXfrm>
    </dsp:sp>
    <dsp:sp modelId="{B5167649-DEC5-4E9E-B19F-2781ADC4DF1F}">
      <dsp:nvSpPr>
        <dsp:cNvPr id="0" name=""/>
        <dsp:cNvSpPr/>
      </dsp:nvSpPr>
      <dsp:spPr>
        <a:xfrm>
          <a:off x="319155" y="27120"/>
          <a:ext cx="4468171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Definition:</a:t>
          </a:r>
          <a:endParaRPr lang="en-US" sz="1500" kern="1200" dirty="0"/>
        </a:p>
      </dsp:txBody>
      <dsp:txXfrm>
        <a:off x="340771" y="48736"/>
        <a:ext cx="4424939" cy="399568"/>
      </dsp:txXfrm>
    </dsp:sp>
    <dsp:sp modelId="{7149E123-5D3F-458F-B323-FC23267668A4}">
      <dsp:nvSpPr>
        <dsp:cNvPr id="0" name=""/>
        <dsp:cNvSpPr/>
      </dsp:nvSpPr>
      <dsp:spPr>
        <a:xfrm>
          <a:off x="0" y="1425045"/>
          <a:ext cx="638310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12420" rIns="495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Instantiation: The process of creating an object from a class.
Each object can have different values for its attributes.</a:t>
          </a:r>
          <a:endParaRPr lang="en-US" sz="1500" b="1" kern="1200" dirty="0"/>
        </a:p>
      </dsp:txBody>
      <dsp:txXfrm>
        <a:off x="0" y="1425045"/>
        <a:ext cx="6383102" cy="874125"/>
      </dsp:txXfrm>
    </dsp:sp>
    <dsp:sp modelId="{77DA6569-89AA-4236-968A-5E2895F20A04}">
      <dsp:nvSpPr>
        <dsp:cNvPr id="0" name=""/>
        <dsp:cNvSpPr/>
      </dsp:nvSpPr>
      <dsp:spPr>
        <a:xfrm>
          <a:off x="319155" y="1203645"/>
          <a:ext cx="4468171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Key Concepts:</a:t>
          </a:r>
          <a:r>
            <a:rPr lang="en-US" sz="1500" b="0" i="0" kern="1200" baseline="0" dirty="0"/>
            <a:t> </a:t>
          </a:r>
          <a:endParaRPr lang="en-US" sz="1500" kern="1200" dirty="0"/>
        </a:p>
      </dsp:txBody>
      <dsp:txXfrm>
        <a:off x="340771" y="1225261"/>
        <a:ext cx="4424939" cy="399568"/>
      </dsp:txXfrm>
    </dsp:sp>
    <dsp:sp modelId="{9169DD11-90DB-495E-9624-632DA53B2286}">
      <dsp:nvSpPr>
        <dsp:cNvPr id="0" name=""/>
        <dsp:cNvSpPr/>
      </dsp:nvSpPr>
      <dsp:spPr>
        <a:xfrm>
          <a:off x="0" y="2601570"/>
          <a:ext cx="6383102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12420" rIns="495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Creating instances of the Dog class</a:t>
          </a:r>
          <a:br>
            <a:rPr lang="en-US" sz="15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dog1 = Dog(</a:t>
          </a:r>
          <a:r>
            <a:rPr lang="en-US" sz="15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"Buddy", "Golden Retriever"</a:t>
          </a:r>
          <a:r>
            <a: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15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dog2 = Dog(</a:t>
          </a:r>
          <a:r>
            <a:rPr lang="en-US" sz="15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"Max", "Bulldog"</a:t>
          </a:r>
          <a:r>
            <a: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)</a:t>
          </a:r>
          <a:br>
            <a:rPr lang="en-US" sz="15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br>
            <a:rPr lang="en-US" sz="15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5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Calling a method</a:t>
          </a:r>
          <a:br>
            <a:rPr lang="en-US" sz="15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5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(dog1.bark())</a:t>
          </a:r>
          <a:r>
            <a:rPr lang="en-US" sz="1500" kern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en-US" sz="15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Output: Buddy says Woof!</a:t>
          </a:r>
          <a:br>
            <a:rPr lang="en-US" sz="15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sz="1500" kern="1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print</a:t>
          </a:r>
          <a:r>
            <a:rPr lang="en-US" sz="1500" kern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(dog2.bark())  </a:t>
          </a:r>
          <a:r>
            <a:rPr lang="en-US" sz="1500" kern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# Output: Max says Woof!</a:t>
          </a:r>
        </a:p>
      </dsp:txBody>
      <dsp:txXfrm>
        <a:off x="0" y="2601570"/>
        <a:ext cx="6383102" cy="1795500"/>
      </dsp:txXfrm>
    </dsp:sp>
    <dsp:sp modelId="{822C6001-D7ED-4CA1-AE95-B782D3362253}">
      <dsp:nvSpPr>
        <dsp:cNvPr id="0" name=""/>
        <dsp:cNvSpPr/>
      </dsp:nvSpPr>
      <dsp:spPr>
        <a:xfrm>
          <a:off x="319155" y="2380170"/>
          <a:ext cx="4468171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Example:</a:t>
          </a:r>
        </a:p>
      </dsp:txBody>
      <dsp:txXfrm>
        <a:off x="340771" y="2401786"/>
        <a:ext cx="4424939" cy="399568"/>
      </dsp:txXfrm>
    </dsp:sp>
    <dsp:sp modelId="{9325DC13-26CB-4BA4-8099-9BF414F0DA42}">
      <dsp:nvSpPr>
        <dsp:cNvPr id="0" name=""/>
        <dsp:cNvSpPr/>
      </dsp:nvSpPr>
      <dsp:spPr>
        <a:xfrm>
          <a:off x="0" y="4699470"/>
          <a:ext cx="6383102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400" tIns="312420" rIns="4954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+mn-lt"/>
              <a:cs typeface="Courier New" panose="02070309020205020404" pitchFamily="49" charset="0"/>
            </a:rPr>
            <a:t>Allows for the creation of multiple instances with varying data.
Supports encapsulation and modularity in programming.</a:t>
          </a:r>
        </a:p>
      </dsp:txBody>
      <dsp:txXfrm>
        <a:off x="0" y="4699470"/>
        <a:ext cx="6383102" cy="874125"/>
      </dsp:txXfrm>
    </dsp:sp>
    <dsp:sp modelId="{E281EF81-BB01-4B94-B022-F62B10F33D00}">
      <dsp:nvSpPr>
        <dsp:cNvPr id="0" name=""/>
        <dsp:cNvSpPr/>
      </dsp:nvSpPr>
      <dsp:spPr>
        <a:xfrm>
          <a:off x="319155" y="4478070"/>
          <a:ext cx="4468171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886" tIns="0" rIns="16888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+mn-lt"/>
              <a:cs typeface="Courier New" panose="02070309020205020404" pitchFamily="49" charset="0"/>
            </a:rPr>
            <a:t>Benefits</a:t>
          </a:r>
        </a:p>
      </dsp:txBody>
      <dsp:txXfrm>
        <a:off x="340771" y="4499686"/>
        <a:ext cx="4424939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3B6CE-A7D0-4E56-B312-73E9DCCD6815}">
      <dsp:nvSpPr>
        <dsp:cNvPr id="0" name=""/>
        <dsp:cNvSpPr/>
      </dsp:nvSpPr>
      <dsp:spPr>
        <a:xfrm>
          <a:off x="0" y="467"/>
          <a:ext cx="10333074" cy="10933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489F7-2F69-402D-929E-E68555A3759C}">
      <dsp:nvSpPr>
        <dsp:cNvPr id="0" name=""/>
        <dsp:cNvSpPr/>
      </dsp:nvSpPr>
      <dsp:spPr>
        <a:xfrm>
          <a:off x="330743" y="246475"/>
          <a:ext cx="601352" cy="601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C2A9F-CB2D-40D5-94C7-E720D50F4BBC}">
      <dsp:nvSpPr>
        <dsp:cNvPr id="0" name=""/>
        <dsp:cNvSpPr/>
      </dsp:nvSpPr>
      <dsp:spPr>
        <a:xfrm>
          <a:off x="1262839" y="467"/>
          <a:ext cx="9070234" cy="109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15" tIns="115715" rIns="115715" bIns="1157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What are SOLID Principles?</a:t>
          </a:r>
          <a:endParaRPr lang="en-US" sz="2500" kern="1200" dirty="0"/>
        </a:p>
      </dsp:txBody>
      <dsp:txXfrm>
        <a:off x="1262839" y="467"/>
        <a:ext cx="9070234" cy="1093367"/>
      </dsp:txXfrm>
    </dsp:sp>
    <dsp:sp modelId="{63016AEB-F289-4109-B078-03FA5B212D2F}">
      <dsp:nvSpPr>
        <dsp:cNvPr id="0" name=""/>
        <dsp:cNvSpPr/>
      </dsp:nvSpPr>
      <dsp:spPr>
        <a:xfrm>
          <a:off x="0" y="1367177"/>
          <a:ext cx="10333074" cy="10933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46D7C-1B5F-4CFD-884E-B862CEC70F84}">
      <dsp:nvSpPr>
        <dsp:cNvPr id="0" name=""/>
        <dsp:cNvSpPr/>
      </dsp:nvSpPr>
      <dsp:spPr>
        <a:xfrm>
          <a:off x="330743" y="1613184"/>
          <a:ext cx="601352" cy="601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82DA8-220F-4F21-B23B-7DF5B6AC762A}">
      <dsp:nvSpPr>
        <dsp:cNvPr id="0" name=""/>
        <dsp:cNvSpPr/>
      </dsp:nvSpPr>
      <dsp:spPr>
        <a:xfrm>
          <a:off x="1262839" y="1367177"/>
          <a:ext cx="9070234" cy="109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15" tIns="115715" rIns="115715" bIns="1157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 set of five design principles to make your code more </a:t>
          </a:r>
          <a:r>
            <a:rPr lang="en-US" sz="2500" b="1" kern="1200" dirty="0">
              <a:solidFill>
                <a:srgbClr val="FF0000"/>
              </a:solidFill>
            </a:rPr>
            <a:t>modular, maintainable, and scalable</a:t>
          </a:r>
          <a:r>
            <a:rPr lang="en-US" sz="2500" b="1" kern="1200" dirty="0"/>
            <a:t>.</a:t>
          </a:r>
        </a:p>
      </dsp:txBody>
      <dsp:txXfrm>
        <a:off x="1262839" y="1367177"/>
        <a:ext cx="9070234" cy="1093367"/>
      </dsp:txXfrm>
    </dsp:sp>
    <dsp:sp modelId="{B69A825F-294F-4D32-B499-4B5783C045A0}">
      <dsp:nvSpPr>
        <dsp:cNvPr id="0" name=""/>
        <dsp:cNvSpPr/>
      </dsp:nvSpPr>
      <dsp:spPr>
        <a:xfrm>
          <a:off x="0" y="2733886"/>
          <a:ext cx="10333074" cy="10933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D73D4-7F70-4AEA-9BB4-8DBA105F2BB3}">
      <dsp:nvSpPr>
        <dsp:cNvPr id="0" name=""/>
        <dsp:cNvSpPr/>
      </dsp:nvSpPr>
      <dsp:spPr>
        <a:xfrm>
          <a:off x="330743" y="2979894"/>
          <a:ext cx="601352" cy="601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56E33-78D4-4A56-B107-4C17B5DE28AC}">
      <dsp:nvSpPr>
        <dsp:cNvPr id="0" name=""/>
        <dsp:cNvSpPr/>
      </dsp:nvSpPr>
      <dsp:spPr>
        <a:xfrm>
          <a:off x="1262839" y="2733886"/>
          <a:ext cx="9070234" cy="109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15" tIns="115715" rIns="115715" bIns="1157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They help in writing flexible and reusable code, improving software design and architecture.</a:t>
          </a:r>
        </a:p>
      </dsp:txBody>
      <dsp:txXfrm>
        <a:off x="1262839" y="2733886"/>
        <a:ext cx="9070234" cy="1093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ACE84-EED4-45B7-85D0-02D511C7ED43}">
      <dsp:nvSpPr>
        <dsp:cNvPr id="0" name=""/>
        <dsp:cNvSpPr/>
      </dsp:nvSpPr>
      <dsp:spPr>
        <a:xfrm>
          <a:off x="0" y="2743"/>
          <a:ext cx="11375476" cy="5844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7309E-F041-4807-BFCF-8CA4F4A27E23}">
      <dsp:nvSpPr>
        <dsp:cNvPr id="0" name=""/>
        <dsp:cNvSpPr/>
      </dsp:nvSpPr>
      <dsp:spPr>
        <a:xfrm>
          <a:off x="176801" y="134249"/>
          <a:ext cx="321458" cy="3214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CDEE3-3EF3-41B7-8D06-71C04FB7BD59}">
      <dsp:nvSpPr>
        <dsp:cNvPr id="0" name=""/>
        <dsp:cNvSpPr/>
      </dsp:nvSpPr>
      <dsp:spPr>
        <a:xfrm>
          <a:off x="675062" y="2743"/>
          <a:ext cx="5118964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S</a:t>
          </a:r>
          <a:r>
            <a:rPr lang="en-US" sz="1900" b="0" i="0" kern="1200" baseline="0" dirty="0"/>
            <a:t> - </a:t>
          </a:r>
          <a:r>
            <a:rPr lang="en-US" sz="1900" b="1" i="0" kern="1200" baseline="0" dirty="0"/>
            <a:t>Single Responsibility Principle (SRP)</a:t>
          </a:r>
          <a:r>
            <a:rPr lang="en-US" sz="1900" b="0" i="0" kern="1200" baseline="0" dirty="0"/>
            <a:t>:</a:t>
          </a:r>
          <a:endParaRPr lang="en-US" sz="1900" kern="1200" dirty="0"/>
        </a:p>
      </dsp:txBody>
      <dsp:txXfrm>
        <a:off x="675062" y="2743"/>
        <a:ext cx="5118964" cy="584469"/>
      </dsp:txXfrm>
    </dsp:sp>
    <dsp:sp modelId="{43A77F8F-05B8-4468-8C70-6FA201F7C92A}">
      <dsp:nvSpPr>
        <dsp:cNvPr id="0" name=""/>
        <dsp:cNvSpPr/>
      </dsp:nvSpPr>
      <dsp:spPr>
        <a:xfrm>
          <a:off x="5794026" y="2743"/>
          <a:ext cx="5581449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 class should have </a:t>
          </a:r>
          <a:r>
            <a:rPr lang="en-US" sz="1600" b="1" i="0" kern="1200" baseline="0">
              <a:solidFill>
                <a:srgbClr val="FF0000"/>
              </a:solidFill>
            </a:rPr>
            <a:t>one and only one reason</a:t>
          </a:r>
          <a:r>
            <a:rPr lang="en-US" sz="1600" b="1" i="0" kern="1200" baseline="0"/>
            <a:t> to change, meaning it should only have one job or responsibility</a:t>
          </a:r>
          <a:r>
            <a:rPr lang="en-US" sz="1600" b="0" i="0" kern="1200" baseline="0"/>
            <a:t>.</a:t>
          </a:r>
          <a:endParaRPr lang="en-US" sz="1600" kern="1200" dirty="0"/>
        </a:p>
      </dsp:txBody>
      <dsp:txXfrm>
        <a:off x="5794026" y="2743"/>
        <a:ext cx="5581449" cy="584469"/>
      </dsp:txXfrm>
    </dsp:sp>
    <dsp:sp modelId="{3994A439-4778-4B7F-B651-FD3E1A1AE0FB}">
      <dsp:nvSpPr>
        <dsp:cNvPr id="0" name=""/>
        <dsp:cNvSpPr/>
      </dsp:nvSpPr>
      <dsp:spPr>
        <a:xfrm>
          <a:off x="0" y="733330"/>
          <a:ext cx="11375476" cy="5844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703CF-07D9-4A22-AD31-5C6C661B63A8}">
      <dsp:nvSpPr>
        <dsp:cNvPr id="0" name=""/>
        <dsp:cNvSpPr/>
      </dsp:nvSpPr>
      <dsp:spPr>
        <a:xfrm>
          <a:off x="176801" y="864836"/>
          <a:ext cx="321458" cy="3214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B7D7E-8685-4AB3-BB9A-9D395E2F9AC3}">
      <dsp:nvSpPr>
        <dsp:cNvPr id="0" name=""/>
        <dsp:cNvSpPr/>
      </dsp:nvSpPr>
      <dsp:spPr>
        <a:xfrm>
          <a:off x="675062" y="733330"/>
          <a:ext cx="5118964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</a:t>
          </a:r>
          <a:r>
            <a:rPr lang="en-US" sz="1900" b="0" i="0" kern="1200" baseline="0"/>
            <a:t> - </a:t>
          </a:r>
          <a:r>
            <a:rPr lang="en-US" sz="1900" b="1" i="0" kern="1200" baseline="0"/>
            <a:t>Open/Closed Principle (OCP)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75062" y="733330"/>
        <a:ext cx="5118964" cy="584469"/>
      </dsp:txXfrm>
    </dsp:sp>
    <dsp:sp modelId="{B756A8B3-5235-4624-A465-AF42F27B40C3}">
      <dsp:nvSpPr>
        <dsp:cNvPr id="0" name=""/>
        <dsp:cNvSpPr/>
      </dsp:nvSpPr>
      <dsp:spPr>
        <a:xfrm>
          <a:off x="5794026" y="733330"/>
          <a:ext cx="5581449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Software entities (classes, modules, functions) should be </a:t>
          </a:r>
          <a:r>
            <a:rPr lang="en-US" sz="1600" b="1" i="0" kern="1200" baseline="0">
              <a:solidFill>
                <a:srgbClr val="FF0000"/>
              </a:solidFill>
            </a:rPr>
            <a:t>open for extension </a:t>
          </a:r>
          <a:r>
            <a:rPr lang="en-US" sz="1600" b="1" i="0" kern="1200" baseline="0"/>
            <a:t>but </a:t>
          </a:r>
          <a:r>
            <a:rPr lang="en-US" sz="1600" b="1" i="0" kern="1200" baseline="0">
              <a:solidFill>
                <a:srgbClr val="FF0000"/>
              </a:solidFill>
            </a:rPr>
            <a:t>closed for modification</a:t>
          </a:r>
          <a:r>
            <a:rPr lang="en-US" sz="1600" b="1" i="0" kern="1200" baseline="0"/>
            <a:t>. You should be able to add new functionality without changing existing code.</a:t>
          </a:r>
          <a:endParaRPr lang="en-US" sz="1600" b="1" kern="1200" dirty="0"/>
        </a:p>
      </dsp:txBody>
      <dsp:txXfrm>
        <a:off x="5794026" y="733330"/>
        <a:ext cx="5581449" cy="584469"/>
      </dsp:txXfrm>
    </dsp:sp>
    <dsp:sp modelId="{990577AC-5256-47DD-9B42-B9DE33EE7F5C}">
      <dsp:nvSpPr>
        <dsp:cNvPr id="0" name=""/>
        <dsp:cNvSpPr/>
      </dsp:nvSpPr>
      <dsp:spPr>
        <a:xfrm>
          <a:off x="0" y="1463917"/>
          <a:ext cx="11375476" cy="5844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F0F1B-CA53-4B27-986E-E07CA9346BE1}">
      <dsp:nvSpPr>
        <dsp:cNvPr id="0" name=""/>
        <dsp:cNvSpPr/>
      </dsp:nvSpPr>
      <dsp:spPr>
        <a:xfrm>
          <a:off x="176801" y="1595422"/>
          <a:ext cx="321458" cy="3214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5A709-6F1C-4958-98A9-58CCE73A16DA}">
      <dsp:nvSpPr>
        <dsp:cNvPr id="0" name=""/>
        <dsp:cNvSpPr/>
      </dsp:nvSpPr>
      <dsp:spPr>
        <a:xfrm>
          <a:off x="675062" y="1463917"/>
          <a:ext cx="5118964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L</a:t>
          </a:r>
          <a:r>
            <a:rPr lang="en-US" sz="1900" b="0" i="0" kern="1200" baseline="0"/>
            <a:t> - </a:t>
          </a:r>
          <a:r>
            <a:rPr lang="en-US" sz="1900" b="1" i="0" kern="1200" baseline="0"/>
            <a:t>Liskov Substitution Principle (LSP)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75062" y="1463917"/>
        <a:ext cx="5118964" cy="584469"/>
      </dsp:txXfrm>
    </dsp:sp>
    <dsp:sp modelId="{DA5B4087-7879-4DE6-A216-FCB55825354F}">
      <dsp:nvSpPr>
        <dsp:cNvPr id="0" name=""/>
        <dsp:cNvSpPr/>
      </dsp:nvSpPr>
      <dsp:spPr>
        <a:xfrm>
          <a:off x="5794026" y="1463917"/>
          <a:ext cx="5581449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Subtypes should be substitutable for their base types. That is, an object of a subclass should be able to </a:t>
          </a:r>
          <a:r>
            <a:rPr lang="en-US" sz="1600" b="1" i="0" kern="1200" baseline="0">
              <a:solidFill>
                <a:srgbClr val="FF0000"/>
              </a:solidFill>
            </a:rPr>
            <a:t>replace an object </a:t>
          </a:r>
          <a:r>
            <a:rPr lang="en-US" sz="1600" b="1" i="0" kern="1200" baseline="0"/>
            <a:t>of its parent class </a:t>
          </a:r>
          <a:r>
            <a:rPr lang="en-US" sz="1600" b="1" i="0" kern="1200" baseline="0">
              <a:solidFill>
                <a:srgbClr val="FF0000"/>
              </a:solidFill>
            </a:rPr>
            <a:t>without affecting the correctness </a:t>
          </a:r>
          <a:r>
            <a:rPr lang="en-US" sz="1600" b="1" i="0" kern="1200" baseline="0"/>
            <a:t>of the program.</a:t>
          </a:r>
          <a:endParaRPr lang="en-US" sz="1600" b="1" kern="1200" dirty="0"/>
        </a:p>
      </dsp:txBody>
      <dsp:txXfrm>
        <a:off x="5794026" y="1463917"/>
        <a:ext cx="5581449" cy="584469"/>
      </dsp:txXfrm>
    </dsp:sp>
    <dsp:sp modelId="{4E180547-4F03-4301-9231-BEFA5470EFF8}">
      <dsp:nvSpPr>
        <dsp:cNvPr id="0" name=""/>
        <dsp:cNvSpPr/>
      </dsp:nvSpPr>
      <dsp:spPr>
        <a:xfrm>
          <a:off x="0" y="2194504"/>
          <a:ext cx="11375476" cy="5844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BA3D-5B83-41C1-AA3B-06E4F36B6740}">
      <dsp:nvSpPr>
        <dsp:cNvPr id="0" name=""/>
        <dsp:cNvSpPr/>
      </dsp:nvSpPr>
      <dsp:spPr>
        <a:xfrm>
          <a:off x="176801" y="2326009"/>
          <a:ext cx="321458" cy="3214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89526-35E8-40B1-BB9C-9909FBC9D998}">
      <dsp:nvSpPr>
        <dsp:cNvPr id="0" name=""/>
        <dsp:cNvSpPr/>
      </dsp:nvSpPr>
      <dsp:spPr>
        <a:xfrm>
          <a:off x="675062" y="2194504"/>
          <a:ext cx="5118964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I</a:t>
          </a:r>
          <a:r>
            <a:rPr lang="en-US" sz="1900" b="0" i="0" kern="1200" baseline="0"/>
            <a:t> - </a:t>
          </a:r>
          <a:r>
            <a:rPr lang="en-US" sz="1900" b="1" i="0" kern="1200" baseline="0"/>
            <a:t>Interface Segregation Principle (ISP)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75062" y="2194504"/>
        <a:ext cx="5118964" cy="584469"/>
      </dsp:txXfrm>
    </dsp:sp>
    <dsp:sp modelId="{F3E7D490-EAF5-4411-AED0-063045A75694}">
      <dsp:nvSpPr>
        <dsp:cNvPr id="0" name=""/>
        <dsp:cNvSpPr/>
      </dsp:nvSpPr>
      <dsp:spPr>
        <a:xfrm>
          <a:off x="5794026" y="2194504"/>
          <a:ext cx="5581449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Clients should not be forced to depend on methods they do not use. Interfaces should be </a:t>
          </a:r>
          <a:r>
            <a:rPr lang="en-US" sz="1600" b="1" i="0" kern="1200" baseline="0">
              <a:solidFill>
                <a:srgbClr val="FF0000"/>
              </a:solidFill>
            </a:rPr>
            <a:t>small and specific </a:t>
          </a:r>
          <a:r>
            <a:rPr lang="en-US" sz="1600" b="1" i="0" kern="1200" baseline="0"/>
            <a:t>to the clients that use them.</a:t>
          </a:r>
          <a:endParaRPr lang="en-US" sz="1600" b="1" kern="1200" dirty="0"/>
        </a:p>
      </dsp:txBody>
      <dsp:txXfrm>
        <a:off x="5794026" y="2194504"/>
        <a:ext cx="5581449" cy="584469"/>
      </dsp:txXfrm>
    </dsp:sp>
    <dsp:sp modelId="{4C2B5398-4EE9-48EB-A676-91AB064E8C07}">
      <dsp:nvSpPr>
        <dsp:cNvPr id="0" name=""/>
        <dsp:cNvSpPr/>
      </dsp:nvSpPr>
      <dsp:spPr>
        <a:xfrm>
          <a:off x="0" y="2925090"/>
          <a:ext cx="11375476" cy="5844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2A786-4719-4529-BF59-77DC29C3DDE1}">
      <dsp:nvSpPr>
        <dsp:cNvPr id="0" name=""/>
        <dsp:cNvSpPr/>
      </dsp:nvSpPr>
      <dsp:spPr>
        <a:xfrm>
          <a:off x="176801" y="3056596"/>
          <a:ext cx="321458" cy="3214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48989-E97D-42BC-A297-674658B51180}">
      <dsp:nvSpPr>
        <dsp:cNvPr id="0" name=""/>
        <dsp:cNvSpPr/>
      </dsp:nvSpPr>
      <dsp:spPr>
        <a:xfrm>
          <a:off x="675062" y="2925090"/>
          <a:ext cx="5118964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D</a:t>
          </a:r>
          <a:r>
            <a:rPr lang="en-US" sz="1900" b="0" i="0" kern="1200" baseline="0"/>
            <a:t> - </a:t>
          </a:r>
          <a:r>
            <a:rPr lang="en-US" sz="1900" b="1" i="0" kern="1200" baseline="0"/>
            <a:t>Dependency Inversion Principle (DIP)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75062" y="2925090"/>
        <a:ext cx="5118964" cy="584469"/>
      </dsp:txXfrm>
    </dsp:sp>
    <dsp:sp modelId="{666F7610-6F6C-4764-ABE3-A0399752BFCB}">
      <dsp:nvSpPr>
        <dsp:cNvPr id="0" name=""/>
        <dsp:cNvSpPr/>
      </dsp:nvSpPr>
      <dsp:spPr>
        <a:xfrm>
          <a:off x="5794026" y="2925090"/>
          <a:ext cx="5581449" cy="584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56" tIns="61856" rIns="61856" bIns="618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High-level modules should not depend on low-level modules. Both should depend on </a:t>
          </a:r>
          <a:r>
            <a:rPr lang="en-US" sz="1600" b="1" i="0" kern="1200" baseline="0">
              <a:solidFill>
                <a:srgbClr val="FF0000"/>
              </a:solidFill>
            </a:rPr>
            <a:t>abstractions</a:t>
          </a:r>
          <a:r>
            <a:rPr lang="en-US" sz="1600" b="1" i="0" kern="1200" baseline="0"/>
            <a:t>. This helps in reducing the coupling between the components of the system.</a:t>
          </a:r>
          <a:endParaRPr lang="en-US" sz="1600" b="1" kern="1200" dirty="0"/>
        </a:p>
      </dsp:txBody>
      <dsp:txXfrm>
        <a:off x="5794026" y="2925090"/>
        <a:ext cx="5581449" cy="5844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27DA2-CF79-4767-8C71-0AE72C59E65A}">
      <dsp:nvSpPr>
        <dsp:cNvPr id="0" name=""/>
        <dsp:cNvSpPr/>
      </dsp:nvSpPr>
      <dsp:spPr>
        <a:xfrm>
          <a:off x="181391" y="268560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F8C3F-65AC-4754-A5BE-E6599B50B1FA}">
      <dsp:nvSpPr>
        <dsp:cNvPr id="0" name=""/>
        <dsp:cNvSpPr/>
      </dsp:nvSpPr>
      <dsp:spPr>
        <a:xfrm>
          <a:off x="458579" y="545748"/>
          <a:ext cx="765567" cy="765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49050-0081-4738-8C78-A527C7E80345}">
      <dsp:nvSpPr>
        <dsp:cNvPr id="0" name=""/>
        <dsp:cNvSpPr/>
      </dsp:nvSpPr>
      <dsp:spPr>
        <a:xfrm>
          <a:off x="1784180" y="268560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Encourages </a:t>
          </a:r>
          <a:r>
            <a:rPr lang="en-US" sz="2400" b="1" i="0" kern="1200" baseline="0"/>
            <a:t>cleaner code</a:t>
          </a:r>
          <a:r>
            <a:rPr lang="en-US" sz="2400" b="0" i="0" kern="1200" baseline="0"/>
            <a:t> and better structure.</a:t>
          </a:r>
          <a:endParaRPr lang="en-US" sz="2400" kern="1200"/>
        </a:p>
      </dsp:txBody>
      <dsp:txXfrm>
        <a:off x="1784180" y="268560"/>
        <a:ext cx="3111296" cy="1319943"/>
      </dsp:txXfrm>
    </dsp:sp>
    <dsp:sp modelId="{1D8E9915-760D-43F0-81F3-FB4552F6E0E8}">
      <dsp:nvSpPr>
        <dsp:cNvPr id="0" name=""/>
        <dsp:cNvSpPr/>
      </dsp:nvSpPr>
      <dsp:spPr>
        <a:xfrm>
          <a:off x="5437596" y="268560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5A71D-2B36-48CF-9798-0F84A61A734A}">
      <dsp:nvSpPr>
        <dsp:cNvPr id="0" name=""/>
        <dsp:cNvSpPr/>
      </dsp:nvSpPr>
      <dsp:spPr>
        <a:xfrm>
          <a:off x="5714785" y="545748"/>
          <a:ext cx="765567" cy="765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ED5B8-141A-4676-89C0-78060A9EC161}">
      <dsp:nvSpPr>
        <dsp:cNvPr id="0" name=""/>
        <dsp:cNvSpPr/>
      </dsp:nvSpPr>
      <dsp:spPr>
        <a:xfrm>
          <a:off x="7040386" y="268560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Minimizes dependencies</a:t>
          </a:r>
          <a:r>
            <a:rPr lang="en-US" sz="2400" b="0" i="0" kern="1200" baseline="0"/>
            <a:t>, making it easier to update or extend code.</a:t>
          </a:r>
          <a:endParaRPr lang="en-US" sz="2400" kern="1200"/>
        </a:p>
      </dsp:txBody>
      <dsp:txXfrm>
        <a:off x="7040386" y="268560"/>
        <a:ext cx="3111296" cy="1319943"/>
      </dsp:txXfrm>
    </dsp:sp>
    <dsp:sp modelId="{2BFB790A-8E16-4237-A8DA-8DF303CD7B3F}">
      <dsp:nvSpPr>
        <dsp:cNvPr id="0" name=""/>
        <dsp:cNvSpPr/>
      </dsp:nvSpPr>
      <dsp:spPr>
        <a:xfrm>
          <a:off x="181391" y="2239217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E4EEB-1181-4988-9411-F965C62A6C25}">
      <dsp:nvSpPr>
        <dsp:cNvPr id="0" name=""/>
        <dsp:cNvSpPr/>
      </dsp:nvSpPr>
      <dsp:spPr>
        <a:xfrm>
          <a:off x="458579" y="2516405"/>
          <a:ext cx="765567" cy="765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25B61-3DE3-4274-9C29-BD651B10CE12}">
      <dsp:nvSpPr>
        <dsp:cNvPr id="0" name=""/>
        <dsp:cNvSpPr/>
      </dsp:nvSpPr>
      <dsp:spPr>
        <a:xfrm>
          <a:off x="1784180" y="2239217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Reduces the risk of bugs when making changes.</a:t>
          </a:r>
          <a:endParaRPr lang="en-US" sz="2400" kern="1200"/>
        </a:p>
      </dsp:txBody>
      <dsp:txXfrm>
        <a:off x="1784180" y="2239217"/>
        <a:ext cx="3111296" cy="1319943"/>
      </dsp:txXfrm>
    </dsp:sp>
    <dsp:sp modelId="{467DEBCC-B244-4F45-932F-7B6D500FBF1A}">
      <dsp:nvSpPr>
        <dsp:cNvPr id="0" name=""/>
        <dsp:cNvSpPr/>
      </dsp:nvSpPr>
      <dsp:spPr>
        <a:xfrm>
          <a:off x="5437596" y="2239217"/>
          <a:ext cx="1319943" cy="13199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F4569-22A1-4CFB-9003-B53CCB04AB86}">
      <dsp:nvSpPr>
        <dsp:cNvPr id="0" name=""/>
        <dsp:cNvSpPr/>
      </dsp:nvSpPr>
      <dsp:spPr>
        <a:xfrm>
          <a:off x="5714785" y="2516405"/>
          <a:ext cx="765567" cy="7655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6EAF8-916A-4E48-B93F-FA462A126DE9}">
      <dsp:nvSpPr>
        <dsp:cNvPr id="0" name=""/>
        <dsp:cNvSpPr/>
      </dsp:nvSpPr>
      <dsp:spPr>
        <a:xfrm>
          <a:off x="7040386" y="2239217"/>
          <a:ext cx="3111296" cy="1319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Helps you write </a:t>
          </a:r>
          <a:r>
            <a:rPr lang="en-US" sz="2400" b="1" i="0" kern="1200" baseline="0"/>
            <a:t>maintainable</a:t>
          </a:r>
          <a:r>
            <a:rPr lang="en-US" sz="2400" b="0" i="0" kern="1200" baseline="0"/>
            <a:t> and </a:t>
          </a:r>
          <a:r>
            <a:rPr lang="en-US" sz="2400" b="1" i="0" kern="1200" baseline="0"/>
            <a:t>scalable</a:t>
          </a:r>
          <a:r>
            <a:rPr lang="en-US" sz="2400" b="0" i="0" kern="1200" baseline="0"/>
            <a:t> software. </a:t>
          </a:r>
          <a:endParaRPr lang="en-US" sz="2400" kern="1200"/>
        </a:p>
      </dsp:txBody>
      <dsp:txXfrm>
        <a:off x="7040386" y="2239217"/>
        <a:ext cx="3111296" cy="1319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E2931-4319-4DB6-8C74-F99A4416CC69}">
      <dsp:nvSpPr>
        <dsp:cNvPr id="0" name=""/>
        <dsp:cNvSpPr/>
      </dsp:nvSpPr>
      <dsp:spPr>
        <a:xfrm>
          <a:off x="0" y="79343"/>
          <a:ext cx="6383102" cy="592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Classes &amp; Objects:</a:t>
          </a:r>
          <a:endParaRPr lang="en-US" sz="2300" kern="1200"/>
        </a:p>
      </dsp:txBody>
      <dsp:txXfrm>
        <a:off x="28900" y="108243"/>
        <a:ext cx="6325302" cy="534220"/>
      </dsp:txXfrm>
    </dsp:sp>
    <dsp:sp modelId="{FE2E4E22-9485-4C1F-8525-AFF105C45824}">
      <dsp:nvSpPr>
        <dsp:cNvPr id="0" name=""/>
        <dsp:cNvSpPr/>
      </dsp:nvSpPr>
      <dsp:spPr>
        <a:xfrm>
          <a:off x="0" y="671363"/>
          <a:ext cx="6383102" cy="6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Classes define the blueprint for creating objects.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baseline="0"/>
            <a:t>Objects are instances of classes with attributes (data) and methods (behaviors).</a:t>
          </a:r>
          <a:endParaRPr lang="en-US" sz="1800" kern="1200"/>
        </a:p>
      </dsp:txBody>
      <dsp:txXfrm>
        <a:off x="0" y="671363"/>
        <a:ext cx="6383102" cy="666540"/>
      </dsp:txXfrm>
    </dsp:sp>
    <dsp:sp modelId="{D1739FBD-A41C-49C5-A2B2-7B1C0EEB9830}">
      <dsp:nvSpPr>
        <dsp:cNvPr id="0" name=""/>
        <dsp:cNvSpPr/>
      </dsp:nvSpPr>
      <dsp:spPr>
        <a:xfrm>
          <a:off x="0" y="1337903"/>
          <a:ext cx="6383102" cy="592020"/>
        </a:xfrm>
        <a:prstGeom prst="roundRect">
          <a:avLst/>
        </a:prstGeom>
        <a:solidFill>
          <a:schemeClr val="accent2">
            <a:hueOff val="749390"/>
            <a:satOff val="-5166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OOP Principles:</a:t>
          </a:r>
          <a:endParaRPr lang="en-US" sz="2300" kern="1200"/>
        </a:p>
      </dsp:txBody>
      <dsp:txXfrm>
        <a:off x="28900" y="1366803"/>
        <a:ext cx="6325302" cy="534220"/>
      </dsp:txXfrm>
    </dsp:sp>
    <dsp:sp modelId="{FB705F84-0684-477A-87F6-5EF4EF46EDBE}">
      <dsp:nvSpPr>
        <dsp:cNvPr id="0" name=""/>
        <dsp:cNvSpPr/>
      </dsp:nvSpPr>
      <dsp:spPr>
        <a:xfrm>
          <a:off x="0" y="1929923"/>
          <a:ext cx="6383102" cy="1333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Encapsulation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Inheritance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Polymorphism</a:t>
          </a:r>
          <a:endParaRPr lang="en-US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/>
            <a:t>Abstraction</a:t>
          </a:r>
          <a:endParaRPr lang="en-US" sz="1800" kern="1200" dirty="0"/>
        </a:p>
      </dsp:txBody>
      <dsp:txXfrm>
        <a:off x="0" y="1929923"/>
        <a:ext cx="6383102" cy="1333080"/>
      </dsp:txXfrm>
    </dsp:sp>
    <dsp:sp modelId="{2C43ED2E-A0FC-4419-8B19-4A2D8D03AFEF}">
      <dsp:nvSpPr>
        <dsp:cNvPr id="0" name=""/>
        <dsp:cNvSpPr/>
      </dsp:nvSpPr>
      <dsp:spPr>
        <a:xfrm>
          <a:off x="0" y="3263003"/>
          <a:ext cx="6383102" cy="592020"/>
        </a:xfrm>
        <a:prstGeom prst="roundRect">
          <a:avLst/>
        </a:prstGeom>
        <a:solidFill>
          <a:schemeClr val="accent2">
            <a:hueOff val="1498781"/>
            <a:satOff val="-10332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 to SOLID Principles:</a:t>
          </a:r>
        </a:p>
      </dsp:txBody>
      <dsp:txXfrm>
        <a:off x="28900" y="3291903"/>
        <a:ext cx="6325302" cy="534220"/>
      </dsp:txXfrm>
    </dsp:sp>
    <dsp:sp modelId="{F8ACC37F-E9EA-4D5C-B194-B34CB0B02177}">
      <dsp:nvSpPr>
        <dsp:cNvPr id="0" name=""/>
        <dsp:cNvSpPr/>
      </dsp:nvSpPr>
      <dsp:spPr>
        <a:xfrm>
          <a:off x="0" y="3855023"/>
          <a:ext cx="6383102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6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/>
            <a:t>S: Single Responsibility - Each class should have one job.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/>
            <a:t>O: Open/Closed - Classes should be open for extension but closed for modification.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/>
            <a:t>L: Liskov Substitution - Derived classes must be replaceable by their base class.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/>
            <a:t>I: Interface Segregation - No class should be forced to implement interfaces it doesn't use.</a:t>
          </a:r>
          <a:endParaRPr lang="en-US" sz="18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/>
            <a:t>D: Dependency Inversion - High-level modules should not depend on low-level modules.</a:t>
          </a:r>
          <a:endParaRPr lang="en-US" sz="1800" kern="1200"/>
        </a:p>
      </dsp:txBody>
      <dsp:txXfrm>
        <a:off x="0" y="3855023"/>
        <a:ext cx="6383102" cy="166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kil10vr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EE9E-FB46-F45B-E6B6-8929F8163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F936-CA5B-8F1F-A35E-5095763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Python OOP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802A-C0B6-DC02-C4CC-EDA2CD70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Classes and Objects</a:t>
            </a:r>
            <a:endParaRPr lang="en-US" sz="25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D730FD-92EB-CE76-905C-84A0C29FF41F}"/>
              </a:ext>
            </a:extLst>
          </p:cNvPr>
          <p:cNvSpPr txBox="1">
            <a:spLocks/>
          </p:cNvSpPr>
          <p:nvPr/>
        </p:nvSpPr>
        <p:spPr>
          <a:xfrm>
            <a:off x="1524000" y="3100039"/>
            <a:ext cx="6049466" cy="310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EDGE-CSE CUET DIGITAL SKILLS TRAINING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SG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Python (Django) [</a:t>
            </a:r>
            <a:r>
              <a:rPr lang="en-S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Intermediate]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Training Session-04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21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September,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(1+ 1) hours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10FCF-8535-0672-E519-2761966E3AFE}"/>
              </a:ext>
            </a:extLst>
          </p:cNvPr>
          <p:cNvSpPr txBox="1"/>
          <p:nvPr/>
        </p:nvSpPr>
        <p:spPr>
          <a:xfrm>
            <a:off x="8215639" y="3100039"/>
            <a:ext cx="3557262" cy="230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br>
              <a:rPr lang="en-US" dirty="0"/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Tanveer Rahman,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Sr. Software Engineer,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Friends Corp.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Chuo-</a:t>
            </a:r>
            <a:r>
              <a:rPr lang="en-SG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ku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Tokyo, JP </a:t>
            </a:r>
            <a:b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</a:br>
            <a:r>
              <a:rPr lang="en-SG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  <a:hlinkClick r:id="rId3"/>
              </a:rPr>
              <a:t>shakil10vr@hotmail.com</a:t>
            </a:r>
            <a:r>
              <a:rPr lang="en-SG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, 01626735005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58C40-D8EF-C6A2-3552-E6E59CFB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Overview of SOLID Principles</a:t>
            </a: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2D12377F-E656-457F-CB37-C13FFBE3C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052783"/>
              </p:ext>
            </p:extLst>
          </p:nvPr>
        </p:nvGraphicFramePr>
        <p:xfrm>
          <a:off x="763009" y="2658421"/>
          <a:ext cx="11375476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7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4B90-2B52-00FB-6BE8-8CB8926F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SOLID Matters in OOP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6C359AE0-4D87-ED96-8E2F-386CF5183B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0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DD81-4AA6-7D28-2224-EB7215E6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FC77-94F8-DB5A-A284-46157709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9889253" cy="175676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(Practical Example of Single Responsibility Principle (SRP)) (10 min):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with methods for both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calculate_fuel_efficiency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Single Responsibility Principle by refactoring the code to separate the fuel calculation logic into a new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FuelEfficiencyCalculator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Skeleton: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725CA-2ECB-9B87-7973-3306B660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76" y="3429000"/>
            <a:ext cx="4858187" cy="2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E12C2-8BED-E84A-4BAD-5347B6AC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RECAP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FB273982-67CA-BFD8-CBA2-F6FEE9AA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3979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22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975159" y="595085"/>
            <a:ext cx="5457988" cy="562473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1C4CFC6-2F63-4E68-9251-489E1A06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338566" y="472814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C678-1A4A-C0E2-F9F5-BA8BE936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88" y="1784211"/>
            <a:ext cx="4035135" cy="2590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Q&amp;A Session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4C5789-1895-49EE-863C-2BAB9693E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1263107" y="401221"/>
            <a:ext cx="4333507" cy="5327363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79552 h 1367380"/>
              <a:gd name="connsiteX1" fmla="*/ 68141 w 842162"/>
              <a:gd name="connsiteY1" fmla="*/ 448570 h 1367380"/>
              <a:gd name="connsiteX2" fmla="*/ 96954 w 842162"/>
              <a:gd name="connsiteY2" fmla="*/ 172261 h 1367380"/>
              <a:gd name="connsiteX3" fmla="*/ 424856 w 842162"/>
              <a:gd name="connsiteY3" fmla="*/ 22 h 1367380"/>
              <a:gd name="connsiteX4" fmla="*/ 720201 w 842162"/>
              <a:gd name="connsiteY4" fmla="*/ 170114 h 1367380"/>
              <a:gd name="connsiteX5" fmla="*/ 841839 w 842162"/>
              <a:gd name="connsiteY5" fmla="*/ 1012321 h 1367380"/>
              <a:gd name="connsiteX6" fmla="*/ 741987 w 842162"/>
              <a:gd name="connsiteY6" fmla="*/ 1303018 h 1367380"/>
              <a:gd name="connsiteX7" fmla="*/ 380221 w 842162"/>
              <a:gd name="connsiteY7" fmla="*/ 1356051 h 1367380"/>
              <a:gd name="connsiteX8" fmla="*/ 177395 w 842162"/>
              <a:gd name="connsiteY8" fmla="*/ 1140824 h 1367380"/>
              <a:gd name="connsiteX9" fmla="*/ 94438 w 842162"/>
              <a:gd name="connsiteY9" fmla="*/ 562948 h 1367380"/>
              <a:gd name="connsiteX10" fmla="*/ 9475 w 842162"/>
              <a:gd name="connsiteY10" fmla="*/ 579552 h 1367380"/>
              <a:gd name="connsiteX0" fmla="*/ 9475 w 842162"/>
              <a:gd name="connsiteY0" fmla="*/ 579628 h 1367456"/>
              <a:gd name="connsiteX1" fmla="*/ 68141 w 842162"/>
              <a:gd name="connsiteY1" fmla="*/ 448646 h 1367456"/>
              <a:gd name="connsiteX2" fmla="*/ 160918 w 842162"/>
              <a:gd name="connsiteY2" fmla="*/ 150520 h 1367456"/>
              <a:gd name="connsiteX3" fmla="*/ 424856 w 842162"/>
              <a:gd name="connsiteY3" fmla="*/ 98 h 1367456"/>
              <a:gd name="connsiteX4" fmla="*/ 720201 w 842162"/>
              <a:gd name="connsiteY4" fmla="*/ 170190 h 1367456"/>
              <a:gd name="connsiteX5" fmla="*/ 841839 w 842162"/>
              <a:gd name="connsiteY5" fmla="*/ 1012397 h 1367456"/>
              <a:gd name="connsiteX6" fmla="*/ 741987 w 842162"/>
              <a:gd name="connsiteY6" fmla="*/ 1303094 h 1367456"/>
              <a:gd name="connsiteX7" fmla="*/ 380221 w 842162"/>
              <a:gd name="connsiteY7" fmla="*/ 1356127 h 1367456"/>
              <a:gd name="connsiteX8" fmla="*/ 177395 w 842162"/>
              <a:gd name="connsiteY8" fmla="*/ 1140900 h 1367456"/>
              <a:gd name="connsiteX9" fmla="*/ 94438 w 842162"/>
              <a:gd name="connsiteY9" fmla="*/ 563024 h 1367456"/>
              <a:gd name="connsiteX10" fmla="*/ 9475 w 842162"/>
              <a:gd name="connsiteY10" fmla="*/ 579628 h 1367456"/>
              <a:gd name="connsiteX0" fmla="*/ 9475 w 840678"/>
              <a:gd name="connsiteY0" fmla="*/ 579628 h 1372792"/>
              <a:gd name="connsiteX1" fmla="*/ 68141 w 840678"/>
              <a:gd name="connsiteY1" fmla="*/ 448646 h 1372792"/>
              <a:gd name="connsiteX2" fmla="*/ 160918 w 840678"/>
              <a:gd name="connsiteY2" fmla="*/ 150520 h 1372792"/>
              <a:gd name="connsiteX3" fmla="*/ 424856 w 840678"/>
              <a:gd name="connsiteY3" fmla="*/ 98 h 1372792"/>
              <a:gd name="connsiteX4" fmla="*/ 720201 w 840678"/>
              <a:gd name="connsiteY4" fmla="*/ 170190 h 1372792"/>
              <a:gd name="connsiteX5" fmla="*/ 840342 w 840678"/>
              <a:gd name="connsiteY5" fmla="*/ 865377 h 1372792"/>
              <a:gd name="connsiteX6" fmla="*/ 741987 w 840678"/>
              <a:gd name="connsiteY6" fmla="*/ 1303094 h 1372792"/>
              <a:gd name="connsiteX7" fmla="*/ 380221 w 840678"/>
              <a:gd name="connsiteY7" fmla="*/ 1356127 h 1372792"/>
              <a:gd name="connsiteX8" fmla="*/ 177395 w 840678"/>
              <a:gd name="connsiteY8" fmla="*/ 1140900 h 1372792"/>
              <a:gd name="connsiteX9" fmla="*/ 94438 w 840678"/>
              <a:gd name="connsiteY9" fmla="*/ 563024 h 1372792"/>
              <a:gd name="connsiteX10" fmla="*/ 9475 w 840678"/>
              <a:gd name="connsiteY10" fmla="*/ 579628 h 1372792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424"/>
              <a:gd name="connsiteY0" fmla="*/ 579628 h 1364893"/>
              <a:gd name="connsiteX1" fmla="*/ 68141 w 840424"/>
              <a:gd name="connsiteY1" fmla="*/ 448646 h 1364893"/>
              <a:gd name="connsiteX2" fmla="*/ 160918 w 840424"/>
              <a:gd name="connsiteY2" fmla="*/ 150520 h 1364893"/>
              <a:gd name="connsiteX3" fmla="*/ 424856 w 840424"/>
              <a:gd name="connsiteY3" fmla="*/ 98 h 1364893"/>
              <a:gd name="connsiteX4" fmla="*/ 720201 w 840424"/>
              <a:gd name="connsiteY4" fmla="*/ 170190 h 1364893"/>
              <a:gd name="connsiteX5" fmla="*/ 840342 w 840424"/>
              <a:gd name="connsiteY5" fmla="*/ 865377 h 1364893"/>
              <a:gd name="connsiteX6" fmla="*/ 705354 w 840424"/>
              <a:gd name="connsiteY6" fmla="*/ 1277256 h 1364893"/>
              <a:gd name="connsiteX7" fmla="*/ 380221 w 840424"/>
              <a:gd name="connsiteY7" fmla="*/ 1356127 h 1364893"/>
              <a:gd name="connsiteX8" fmla="*/ 177395 w 840424"/>
              <a:gd name="connsiteY8" fmla="*/ 1140900 h 1364893"/>
              <a:gd name="connsiteX9" fmla="*/ 94438 w 840424"/>
              <a:gd name="connsiteY9" fmla="*/ 563024 h 1364893"/>
              <a:gd name="connsiteX10" fmla="*/ 9475 w 840424"/>
              <a:gd name="connsiteY10" fmla="*/ 579628 h 1364893"/>
              <a:gd name="connsiteX0" fmla="*/ 9475 w 840376"/>
              <a:gd name="connsiteY0" fmla="*/ 579628 h 1357062"/>
              <a:gd name="connsiteX1" fmla="*/ 68141 w 840376"/>
              <a:gd name="connsiteY1" fmla="*/ 448646 h 1357062"/>
              <a:gd name="connsiteX2" fmla="*/ 160918 w 840376"/>
              <a:gd name="connsiteY2" fmla="*/ 150520 h 1357062"/>
              <a:gd name="connsiteX3" fmla="*/ 424856 w 840376"/>
              <a:gd name="connsiteY3" fmla="*/ 98 h 1357062"/>
              <a:gd name="connsiteX4" fmla="*/ 720201 w 840376"/>
              <a:gd name="connsiteY4" fmla="*/ 170190 h 1357062"/>
              <a:gd name="connsiteX5" fmla="*/ 840342 w 840376"/>
              <a:gd name="connsiteY5" fmla="*/ 865377 h 1357062"/>
              <a:gd name="connsiteX6" fmla="*/ 710765 w 840376"/>
              <a:gd name="connsiteY6" fmla="*/ 1204262 h 1357062"/>
              <a:gd name="connsiteX7" fmla="*/ 380221 w 840376"/>
              <a:gd name="connsiteY7" fmla="*/ 1356127 h 1357062"/>
              <a:gd name="connsiteX8" fmla="*/ 177395 w 840376"/>
              <a:gd name="connsiteY8" fmla="*/ 1140900 h 1357062"/>
              <a:gd name="connsiteX9" fmla="*/ 94438 w 840376"/>
              <a:gd name="connsiteY9" fmla="*/ 563024 h 1357062"/>
              <a:gd name="connsiteX10" fmla="*/ 9475 w 840376"/>
              <a:gd name="connsiteY10" fmla="*/ 579628 h 1357062"/>
              <a:gd name="connsiteX0" fmla="*/ 9475 w 840376"/>
              <a:gd name="connsiteY0" fmla="*/ 579628 h 1357017"/>
              <a:gd name="connsiteX1" fmla="*/ 68141 w 840376"/>
              <a:gd name="connsiteY1" fmla="*/ 448646 h 1357017"/>
              <a:gd name="connsiteX2" fmla="*/ 160918 w 840376"/>
              <a:gd name="connsiteY2" fmla="*/ 150520 h 1357017"/>
              <a:gd name="connsiteX3" fmla="*/ 424856 w 840376"/>
              <a:gd name="connsiteY3" fmla="*/ 98 h 1357017"/>
              <a:gd name="connsiteX4" fmla="*/ 720201 w 840376"/>
              <a:gd name="connsiteY4" fmla="*/ 170190 h 1357017"/>
              <a:gd name="connsiteX5" fmla="*/ 840342 w 840376"/>
              <a:gd name="connsiteY5" fmla="*/ 865377 h 1357017"/>
              <a:gd name="connsiteX6" fmla="*/ 710765 w 840376"/>
              <a:gd name="connsiteY6" fmla="*/ 1204262 h 1357017"/>
              <a:gd name="connsiteX7" fmla="*/ 380221 w 840376"/>
              <a:gd name="connsiteY7" fmla="*/ 1356127 h 1357017"/>
              <a:gd name="connsiteX8" fmla="*/ 177395 w 840376"/>
              <a:gd name="connsiteY8" fmla="*/ 1140900 h 1357017"/>
              <a:gd name="connsiteX9" fmla="*/ 94438 w 840376"/>
              <a:gd name="connsiteY9" fmla="*/ 563024 h 1357017"/>
              <a:gd name="connsiteX10" fmla="*/ 9475 w 840376"/>
              <a:gd name="connsiteY10" fmla="*/ 579628 h 1357017"/>
              <a:gd name="connsiteX0" fmla="*/ 9475 w 840376"/>
              <a:gd name="connsiteY0" fmla="*/ 579625 h 1357014"/>
              <a:gd name="connsiteX1" fmla="*/ 68141 w 840376"/>
              <a:gd name="connsiteY1" fmla="*/ 448643 h 1357014"/>
              <a:gd name="connsiteX2" fmla="*/ 160918 w 840376"/>
              <a:gd name="connsiteY2" fmla="*/ 150517 h 1357014"/>
              <a:gd name="connsiteX3" fmla="*/ 424856 w 840376"/>
              <a:gd name="connsiteY3" fmla="*/ 95 h 1357014"/>
              <a:gd name="connsiteX4" fmla="*/ 720201 w 840376"/>
              <a:gd name="connsiteY4" fmla="*/ 170187 h 1357014"/>
              <a:gd name="connsiteX5" fmla="*/ 840342 w 840376"/>
              <a:gd name="connsiteY5" fmla="*/ 865374 h 1357014"/>
              <a:gd name="connsiteX6" fmla="*/ 710765 w 840376"/>
              <a:gd name="connsiteY6" fmla="*/ 1204259 h 1357014"/>
              <a:gd name="connsiteX7" fmla="*/ 380221 w 840376"/>
              <a:gd name="connsiteY7" fmla="*/ 1356124 h 1357014"/>
              <a:gd name="connsiteX8" fmla="*/ 177395 w 840376"/>
              <a:gd name="connsiteY8" fmla="*/ 1140897 h 1357014"/>
              <a:gd name="connsiteX9" fmla="*/ 94438 w 840376"/>
              <a:gd name="connsiteY9" fmla="*/ 563021 h 1357014"/>
              <a:gd name="connsiteX10" fmla="*/ 9475 w 840376"/>
              <a:gd name="connsiteY10" fmla="*/ 579625 h 1357014"/>
              <a:gd name="connsiteX0" fmla="*/ 9665 w 840566"/>
              <a:gd name="connsiteY0" fmla="*/ 579625 h 1357014"/>
              <a:gd name="connsiteX1" fmla="*/ 66604 w 840566"/>
              <a:gd name="connsiteY1" fmla="*/ 430137 h 1357014"/>
              <a:gd name="connsiteX2" fmla="*/ 161108 w 840566"/>
              <a:gd name="connsiteY2" fmla="*/ 150517 h 1357014"/>
              <a:gd name="connsiteX3" fmla="*/ 425046 w 840566"/>
              <a:gd name="connsiteY3" fmla="*/ 95 h 1357014"/>
              <a:gd name="connsiteX4" fmla="*/ 720391 w 840566"/>
              <a:gd name="connsiteY4" fmla="*/ 170187 h 1357014"/>
              <a:gd name="connsiteX5" fmla="*/ 840532 w 840566"/>
              <a:gd name="connsiteY5" fmla="*/ 865374 h 1357014"/>
              <a:gd name="connsiteX6" fmla="*/ 710955 w 840566"/>
              <a:gd name="connsiteY6" fmla="*/ 1204259 h 1357014"/>
              <a:gd name="connsiteX7" fmla="*/ 380411 w 840566"/>
              <a:gd name="connsiteY7" fmla="*/ 1356124 h 1357014"/>
              <a:gd name="connsiteX8" fmla="*/ 177585 w 840566"/>
              <a:gd name="connsiteY8" fmla="*/ 1140897 h 1357014"/>
              <a:gd name="connsiteX9" fmla="*/ 94628 w 840566"/>
              <a:gd name="connsiteY9" fmla="*/ 563021 h 1357014"/>
              <a:gd name="connsiteX10" fmla="*/ 9665 w 840566"/>
              <a:gd name="connsiteY10" fmla="*/ 579625 h 1357014"/>
              <a:gd name="connsiteX0" fmla="*/ 9665 w 840611"/>
              <a:gd name="connsiteY0" fmla="*/ 579798 h 1357187"/>
              <a:gd name="connsiteX1" fmla="*/ 66604 w 840611"/>
              <a:gd name="connsiteY1" fmla="*/ 430310 h 1357187"/>
              <a:gd name="connsiteX2" fmla="*/ 161108 w 840611"/>
              <a:gd name="connsiteY2" fmla="*/ 150690 h 1357187"/>
              <a:gd name="connsiteX3" fmla="*/ 425046 w 840611"/>
              <a:gd name="connsiteY3" fmla="*/ 268 h 1357187"/>
              <a:gd name="connsiteX4" fmla="*/ 697895 w 840611"/>
              <a:gd name="connsiteY4" fmla="*/ 142131 h 1357187"/>
              <a:gd name="connsiteX5" fmla="*/ 840532 w 840611"/>
              <a:gd name="connsiteY5" fmla="*/ 865547 h 1357187"/>
              <a:gd name="connsiteX6" fmla="*/ 710955 w 840611"/>
              <a:gd name="connsiteY6" fmla="*/ 1204432 h 1357187"/>
              <a:gd name="connsiteX7" fmla="*/ 380411 w 840611"/>
              <a:gd name="connsiteY7" fmla="*/ 1356297 h 1357187"/>
              <a:gd name="connsiteX8" fmla="*/ 177585 w 840611"/>
              <a:gd name="connsiteY8" fmla="*/ 1141070 h 1357187"/>
              <a:gd name="connsiteX9" fmla="*/ 94628 w 840611"/>
              <a:gd name="connsiteY9" fmla="*/ 563194 h 1357187"/>
              <a:gd name="connsiteX10" fmla="*/ 9665 w 840611"/>
              <a:gd name="connsiteY10" fmla="*/ 579798 h 1357187"/>
              <a:gd name="connsiteX0" fmla="*/ 9665 w 808266"/>
              <a:gd name="connsiteY0" fmla="*/ 579838 h 1357257"/>
              <a:gd name="connsiteX1" fmla="*/ 66604 w 808266"/>
              <a:gd name="connsiteY1" fmla="*/ 430350 h 1357257"/>
              <a:gd name="connsiteX2" fmla="*/ 161108 w 808266"/>
              <a:gd name="connsiteY2" fmla="*/ 150730 h 1357257"/>
              <a:gd name="connsiteX3" fmla="*/ 425046 w 808266"/>
              <a:gd name="connsiteY3" fmla="*/ 308 h 1357257"/>
              <a:gd name="connsiteX4" fmla="*/ 697895 w 808266"/>
              <a:gd name="connsiteY4" fmla="*/ 142171 h 1357257"/>
              <a:gd name="connsiteX5" fmla="*/ 808150 w 808266"/>
              <a:gd name="connsiteY5" fmla="*/ 874405 h 1357257"/>
              <a:gd name="connsiteX6" fmla="*/ 710955 w 808266"/>
              <a:gd name="connsiteY6" fmla="*/ 1204472 h 1357257"/>
              <a:gd name="connsiteX7" fmla="*/ 380411 w 808266"/>
              <a:gd name="connsiteY7" fmla="*/ 1356337 h 1357257"/>
              <a:gd name="connsiteX8" fmla="*/ 177585 w 808266"/>
              <a:gd name="connsiteY8" fmla="*/ 1141110 h 1357257"/>
              <a:gd name="connsiteX9" fmla="*/ 94628 w 808266"/>
              <a:gd name="connsiteY9" fmla="*/ 563234 h 1357257"/>
              <a:gd name="connsiteX10" fmla="*/ 9665 w 808266"/>
              <a:gd name="connsiteY10" fmla="*/ 579838 h 1357257"/>
              <a:gd name="connsiteX0" fmla="*/ 9665 w 808159"/>
              <a:gd name="connsiteY0" fmla="*/ 579838 h 1357293"/>
              <a:gd name="connsiteX1" fmla="*/ 66604 w 808159"/>
              <a:gd name="connsiteY1" fmla="*/ 430350 h 1357293"/>
              <a:gd name="connsiteX2" fmla="*/ 161108 w 808159"/>
              <a:gd name="connsiteY2" fmla="*/ 150730 h 1357293"/>
              <a:gd name="connsiteX3" fmla="*/ 425046 w 808159"/>
              <a:gd name="connsiteY3" fmla="*/ 308 h 1357293"/>
              <a:gd name="connsiteX4" fmla="*/ 697895 w 808159"/>
              <a:gd name="connsiteY4" fmla="*/ 142171 h 1357293"/>
              <a:gd name="connsiteX5" fmla="*/ 808150 w 808159"/>
              <a:gd name="connsiteY5" fmla="*/ 874405 h 1357293"/>
              <a:gd name="connsiteX6" fmla="*/ 693344 w 808159"/>
              <a:gd name="connsiteY6" fmla="*/ 1205450 h 1357293"/>
              <a:gd name="connsiteX7" fmla="*/ 380411 w 808159"/>
              <a:gd name="connsiteY7" fmla="*/ 1356337 h 1357293"/>
              <a:gd name="connsiteX8" fmla="*/ 177585 w 808159"/>
              <a:gd name="connsiteY8" fmla="*/ 1141110 h 1357293"/>
              <a:gd name="connsiteX9" fmla="*/ 94628 w 808159"/>
              <a:gd name="connsiteY9" fmla="*/ 563234 h 1357293"/>
              <a:gd name="connsiteX10" fmla="*/ 9665 w 808159"/>
              <a:gd name="connsiteY10" fmla="*/ 579838 h 1357293"/>
              <a:gd name="connsiteX0" fmla="*/ 9665 w 808159"/>
              <a:gd name="connsiteY0" fmla="*/ 579838 h 1330744"/>
              <a:gd name="connsiteX1" fmla="*/ 66604 w 808159"/>
              <a:gd name="connsiteY1" fmla="*/ 430350 h 1330744"/>
              <a:gd name="connsiteX2" fmla="*/ 161108 w 808159"/>
              <a:gd name="connsiteY2" fmla="*/ 150730 h 1330744"/>
              <a:gd name="connsiteX3" fmla="*/ 425046 w 808159"/>
              <a:gd name="connsiteY3" fmla="*/ 308 h 1330744"/>
              <a:gd name="connsiteX4" fmla="*/ 697895 w 808159"/>
              <a:gd name="connsiteY4" fmla="*/ 142171 h 1330744"/>
              <a:gd name="connsiteX5" fmla="*/ 808150 w 808159"/>
              <a:gd name="connsiteY5" fmla="*/ 874405 h 1330744"/>
              <a:gd name="connsiteX6" fmla="*/ 693344 w 808159"/>
              <a:gd name="connsiteY6" fmla="*/ 1205450 h 1330744"/>
              <a:gd name="connsiteX7" fmla="*/ 366891 w 808159"/>
              <a:gd name="connsiteY7" fmla="*/ 1329481 h 1330744"/>
              <a:gd name="connsiteX8" fmla="*/ 177585 w 808159"/>
              <a:gd name="connsiteY8" fmla="*/ 1141110 h 1330744"/>
              <a:gd name="connsiteX9" fmla="*/ 94628 w 808159"/>
              <a:gd name="connsiteY9" fmla="*/ 563234 h 1330744"/>
              <a:gd name="connsiteX10" fmla="*/ 9665 w 808159"/>
              <a:gd name="connsiteY10" fmla="*/ 579838 h 1330744"/>
              <a:gd name="connsiteX0" fmla="*/ 9665 w 808228"/>
              <a:gd name="connsiteY0" fmla="*/ 579772 h 1330678"/>
              <a:gd name="connsiteX1" fmla="*/ 66604 w 808228"/>
              <a:gd name="connsiteY1" fmla="*/ 430284 h 1330678"/>
              <a:gd name="connsiteX2" fmla="*/ 161108 w 808228"/>
              <a:gd name="connsiteY2" fmla="*/ 150664 h 1330678"/>
              <a:gd name="connsiteX3" fmla="*/ 425046 w 808228"/>
              <a:gd name="connsiteY3" fmla="*/ 242 h 1330678"/>
              <a:gd name="connsiteX4" fmla="*/ 680284 w 808228"/>
              <a:gd name="connsiteY4" fmla="*/ 143084 h 1330678"/>
              <a:gd name="connsiteX5" fmla="*/ 808150 w 808228"/>
              <a:gd name="connsiteY5" fmla="*/ 874339 h 1330678"/>
              <a:gd name="connsiteX6" fmla="*/ 693344 w 808228"/>
              <a:gd name="connsiteY6" fmla="*/ 1205384 h 1330678"/>
              <a:gd name="connsiteX7" fmla="*/ 366891 w 808228"/>
              <a:gd name="connsiteY7" fmla="*/ 1329415 h 1330678"/>
              <a:gd name="connsiteX8" fmla="*/ 177585 w 808228"/>
              <a:gd name="connsiteY8" fmla="*/ 1141044 h 1330678"/>
              <a:gd name="connsiteX9" fmla="*/ 94628 w 808228"/>
              <a:gd name="connsiteY9" fmla="*/ 563168 h 1330678"/>
              <a:gd name="connsiteX10" fmla="*/ 9665 w 808228"/>
              <a:gd name="connsiteY10" fmla="*/ 579772 h 1330678"/>
              <a:gd name="connsiteX0" fmla="*/ 11494 w 796231"/>
              <a:gd name="connsiteY0" fmla="*/ 593372 h 1330678"/>
              <a:gd name="connsiteX1" fmla="*/ 54607 w 796231"/>
              <a:gd name="connsiteY1" fmla="*/ 430284 h 1330678"/>
              <a:gd name="connsiteX2" fmla="*/ 149111 w 796231"/>
              <a:gd name="connsiteY2" fmla="*/ 150664 h 1330678"/>
              <a:gd name="connsiteX3" fmla="*/ 413049 w 796231"/>
              <a:gd name="connsiteY3" fmla="*/ 242 h 1330678"/>
              <a:gd name="connsiteX4" fmla="*/ 668287 w 796231"/>
              <a:gd name="connsiteY4" fmla="*/ 143084 h 1330678"/>
              <a:gd name="connsiteX5" fmla="*/ 796153 w 796231"/>
              <a:gd name="connsiteY5" fmla="*/ 874339 h 1330678"/>
              <a:gd name="connsiteX6" fmla="*/ 681347 w 796231"/>
              <a:gd name="connsiteY6" fmla="*/ 1205384 h 1330678"/>
              <a:gd name="connsiteX7" fmla="*/ 354894 w 796231"/>
              <a:gd name="connsiteY7" fmla="*/ 1329415 h 1330678"/>
              <a:gd name="connsiteX8" fmla="*/ 165588 w 796231"/>
              <a:gd name="connsiteY8" fmla="*/ 1141044 h 1330678"/>
              <a:gd name="connsiteX9" fmla="*/ 82631 w 796231"/>
              <a:gd name="connsiteY9" fmla="*/ 563168 h 1330678"/>
              <a:gd name="connsiteX10" fmla="*/ 11494 w 796231"/>
              <a:gd name="connsiteY10" fmla="*/ 593372 h 1330678"/>
              <a:gd name="connsiteX0" fmla="*/ 3439 w 788176"/>
              <a:gd name="connsiteY0" fmla="*/ 593372 h 1330678"/>
              <a:gd name="connsiteX1" fmla="*/ 46552 w 788176"/>
              <a:gd name="connsiteY1" fmla="*/ 430284 h 1330678"/>
              <a:gd name="connsiteX2" fmla="*/ 141056 w 788176"/>
              <a:gd name="connsiteY2" fmla="*/ 150664 h 1330678"/>
              <a:gd name="connsiteX3" fmla="*/ 404994 w 788176"/>
              <a:gd name="connsiteY3" fmla="*/ 242 h 1330678"/>
              <a:gd name="connsiteX4" fmla="*/ 660232 w 788176"/>
              <a:gd name="connsiteY4" fmla="*/ 143084 h 1330678"/>
              <a:gd name="connsiteX5" fmla="*/ 788098 w 788176"/>
              <a:gd name="connsiteY5" fmla="*/ 874339 h 1330678"/>
              <a:gd name="connsiteX6" fmla="*/ 673292 w 788176"/>
              <a:gd name="connsiteY6" fmla="*/ 1205384 h 1330678"/>
              <a:gd name="connsiteX7" fmla="*/ 346839 w 788176"/>
              <a:gd name="connsiteY7" fmla="*/ 1329415 h 1330678"/>
              <a:gd name="connsiteX8" fmla="*/ 157533 w 788176"/>
              <a:gd name="connsiteY8" fmla="*/ 1141044 h 1330678"/>
              <a:gd name="connsiteX9" fmla="*/ 74576 w 788176"/>
              <a:gd name="connsiteY9" fmla="*/ 563168 h 1330678"/>
              <a:gd name="connsiteX10" fmla="*/ 3439 w 788176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74535 w 788135"/>
              <a:gd name="connsiteY9" fmla="*/ 563168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398 w 788135"/>
              <a:gd name="connsiteY0" fmla="*/ 593372 h 1330678"/>
              <a:gd name="connsiteX1" fmla="*/ 46963 w 788135"/>
              <a:gd name="connsiteY1" fmla="*/ 421479 h 1330678"/>
              <a:gd name="connsiteX2" fmla="*/ 141015 w 788135"/>
              <a:gd name="connsiteY2" fmla="*/ 150664 h 1330678"/>
              <a:gd name="connsiteX3" fmla="*/ 404953 w 788135"/>
              <a:gd name="connsiteY3" fmla="*/ 242 h 1330678"/>
              <a:gd name="connsiteX4" fmla="*/ 660191 w 788135"/>
              <a:gd name="connsiteY4" fmla="*/ 143084 h 1330678"/>
              <a:gd name="connsiteX5" fmla="*/ 788057 w 788135"/>
              <a:gd name="connsiteY5" fmla="*/ 874339 h 1330678"/>
              <a:gd name="connsiteX6" fmla="*/ 673251 w 788135"/>
              <a:gd name="connsiteY6" fmla="*/ 1205384 h 1330678"/>
              <a:gd name="connsiteX7" fmla="*/ 346798 w 788135"/>
              <a:gd name="connsiteY7" fmla="*/ 1329415 h 1330678"/>
              <a:gd name="connsiteX8" fmla="*/ 157492 w 788135"/>
              <a:gd name="connsiteY8" fmla="*/ 1141044 h 1330678"/>
              <a:gd name="connsiteX9" fmla="*/ 68591 w 788135"/>
              <a:gd name="connsiteY9" fmla="*/ 566957 h 1330678"/>
              <a:gd name="connsiteX10" fmla="*/ 3398 w 788135"/>
              <a:gd name="connsiteY10" fmla="*/ 593372 h 1330678"/>
              <a:gd name="connsiteX0" fmla="*/ 3691 w 785392"/>
              <a:gd name="connsiteY0" fmla="*/ 599057 h 1330678"/>
              <a:gd name="connsiteX1" fmla="*/ 44220 w 785392"/>
              <a:gd name="connsiteY1" fmla="*/ 421479 h 1330678"/>
              <a:gd name="connsiteX2" fmla="*/ 138272 w 785392"/>
              <a:gd name="connsiteY2" fmla="*/ 150664 h 1330678"/>
              <a:gd name="connsiteX3" fmla="*/ 402210 w 785392"/>
              <a:gd name="connsiteY3" fmla="*/ 242 h 1330678"/>
              <a:gd name="connsiteX4" fmla="*/ 657448 w 785392"/>
              <a:gd name="connsiteY4" fmla="*/ 143084 h 1330678"/>
              <a:gd name="connsiteX5" fmla="*/ 785314 w 785392"/>
              <a:gd name="connsiteY5" fmla="*/ 874339 h 1330678"/>
              <a:gd name="connsiteX6" fmla="*/ 670508 w 785392"/>
              <a:gd name="connsiteY6" fmla="*/ 1205384 h 1330678"/>
              <a:gd name="connsiteX7" fmla="*/ 344055 w 785392"/>
              <a:gd name="connsiteY7" fmla="*/ 1329415 h 1330678"/>
              <a:gd name="connsiteX8" fmla="*/ 154749 w 785392"/>
              <a:gd name="connsiteY8" fmla="*/ 1141044 h 1330678"/>
              <a:gd name="connsiteX9" fmla="*/ 65848 w 785392"/>
              <a:gd name="connsiteY9" fmla="*/ 566957 h 1330678"/>
              <a:gd name="connsiteX10" fmla="*/ 3691 w 785392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67586 w 787130"/>
              <a:gd name="connsiteY9" fmla="*/ 566957 h 1330678"/>
              <a:gd name="connsiteX10" fmla="*/ 5429 w 787130"/>
              <a:gd name="connsiteY10" fmla="*/ 599057 h 1330678"/>
              <a:gd name="connsiteX0" fmla="*/ 5429 w 787130"/>
              <a:gd name="connsiteY0" fmla="*/ 599057 h 1330678"/>
              <a:gd name="connsiteX1" fmla="*/ 45958 w 787130"/>
              <a:gd name="connsiteY1" fmla="*/ 421479 h 1330678"/>
              <a:gd name="connsiteX2" fmla="*/ 140010 w 787130"/>
              <a:gd name="connsiteY2" fmla="*/ 150664 h 1330678"/>
              <a:gd name="connsiteX3" fmla="*/ 403948 w 787130"/>
              <a:gd name="connsiteY3" fmla="*/ 242 h 1330678"/>
              <a:gd name="connsiteX4" fmla="*/ 659186 w 787130"/>
              <a:gd name="connsiteY4" fmla="*/ 143084 h 1330678"/>
              <a:gd name="connsiteX5" fmla="*/ 787052 w 787130"/>
              <a:gd name="connsiteY5" fmla="*/ 874339 h 1330678"/>
              <a:gd name="connsiteX6" fmla="*/ 672246 w 787130"/>
              <a:gd name="connsiteY6" fmla="*/ 1205384 h 1330678"/>
              <a:gd name="connsiteX7" fmla="*/ 345793 w 787130"/>
              <a:gd name="connsiteY7" fmla="*/ 1329415 h 1330678"/>
              <a:gd name="connsiteX8" fmla="*/ 156487 w 787130"/>
              <a:gd name="connsiteY8" fmla="*/ 1141044 h 1330678"/>
              <a:gd name="connsiteX9" fmla="*/ 58183 w 787130"/>
              <a:gd name="connsiteY9" fmla="*/ 568228 h 1330678"/>
              <a:gd name="connsiteX10" fmla="*/ 5429 w 787130"/>
              <a:gd name="connsiteY10" fmla="*/ 599057 h 1330678"/>
              <a:gd name="connsiteX0" fmla="*/ 5429 w 787130"/>
              <a:gd name="connsiteY0" fmla="*/ 751347 h 1482968"/>
              <a:gd name="connsiteX1" fmla="*/ 45958 w 787130"/>
              <a:gd name="connsiteY1" fmla="*/ 573769 h 1482968"/>
              <a:gd name="connsiteX2" fmla="*/ 140010 w 787130"/>
              <a:gd name="connsiteY2" fmla="*/ 302954 h 1482968"/>
              <a:gd name="connsiteX3" fmla="*/ 403948 w 787130"/>
              <a:gd name="connsiteY3" fmla="*/ 9 h 1482968"/>
              <a:gd name="connsiteX4" fmla="*/ 659186 w 787130"/>
              <a:gd name="connsiteY4" fmla="*/ 295374 h 1482968"/>
              <a:gd name="connsiteX5" fmla="*/ 787052 w 787130"/>
              <a:gd name="connsiteY5" fmla="*/ 1026629 h 1482968"/>
              <a:gd name="connsiteX6" fmla="*/ 672246 w 787130"/>
              <a:gd name="connsiteY6" fmla="*/ 1357674 h 1482968"/>
              <a:gd name="connsiteX7" fmla="*/ 345793 w 787130"/>
              <a:gd name="connsiteY7" fmla="*/ 1481705 h 1482968"/>
              <a:gd name="connsiteX8" fmla="*/ 156487 w 787130"/>
              <a:gd name="connsiteY8" fmla="*/ 1293334 h 1482968"/>
              <a:gd name="connsiteX9" fmla="*/ 58183 w 787130"/>
              <a:gd name="connsiteY9" fmla="*/ 720518 h 1482968"/>
              <a:gd name="connsiteX10" fmla="*/ 5429 w 787130"/>
              <a:gd name="connsiteY10" fmla="*/ 751347 h 1482968"/>
              <a:gd name="connsiteX0" fmla="*/ 5429 w 787052"/>
              <a:gd name="connsiteY0" fmla="*/ 754100 h 1485721"/>
              <a:gd name="connsiteX1" fmla="*/ 45958 w 787052"/>
              <a:gd name="connsiteY1" fmla="*/ 576522 h 1485721"/>
              <a:gd name="connsiteX2" fmla="*/ 140010 w 787052"/>
              <a:gd name="connsiteY2" fmla="*/ 305707 h 1485721"/>
              <a:gd name="connsiteX3" fmla="*/ 403948 w 787052"/>
              <a:gd name="connsiteY3" fmla="*/ 2762 h 1485721"/>
              <a:gd name="connsiteX4" fmla="*/ 672102 w 787052"/>
              <a:gd name="connsiteY4" fmla="*/ 209565 h 1485721"/>
              <a:gd name="connsiteX5" fmla="*/ 787052 w 787052"/>
              <a:gd name="connsiteY5" fmla="*/ 1029382 h 1485721"/>
              <a:gd name="connsiteX6" fmla="*/ 672246 w 787052"/>
              <a:gd name="connsiteY6" fmla="*/ 1360427 h 1485721"/>
              <a:gd name="connsiteX7" fmla="*/ 345793 w 787052"/>
              <a:gd name="connsiteY7" fmla="*/ 1484458 h 1485721"/>
              <a:gd name="connsiteX8" fmla="*/ 156487 w 787052"/>
              <a:gd name="connsiteY8" fmla="*/ 1296087 h 1485721"/>
              <a:gd name="connsiteX9" fmla="*/ 58183 w 787052"/>
              <a:gd name="connsiteY9" fmla="*/ 723271 h 1485721"/>
              <a:gd name="connsiteX10" fmla="*/ 5429 w 787052"/>
              <a:gd name="connsiteY10" fmla="*/ 754100 h 1485721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58183 w 787052"/>
              <a:gd name="connsiteY9" fmla="*/ 72057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429 w 787052"/>
              <a:gd name="connsiteY0" fmla="*/ 751399 h 1483020"/>
              <a:gd name="connsiteX1" fmla="*/ 45958 w 787052"/>
              <a:gd name="connsiteY1" fmla="*/ 573821 h 1483020"/>
              <a:gd name="connsiteX2" fmla="*/ 140010 w 787052"/>
              <a:gd name="connsiteY2" fmla="*/ 189844 h 1483020"/>
              <a:gd name="connsiteX3" fmla="*/ 403948 w 787052"/>
              <a:gd name="connsiteY3" fmla="*/ 61 h 1483020"/>
              <a:gd name="connsiteX4" fmla="*/ 672102 w 787052"/>
              <a:gd name="connsiteY4" fmla="*/ 206864 h 1483020"/>
              <a:gd name="connsiteX5" fmla="*/ 787052 w 787052"/>
              <a:gd name="connsiteY5" fmla="*/ 1026681 h 1483020"/>
              <a:gd name="connsiteX6" fmla="*/ 672246 w 787052"/>
              <a:gd name="connsiteY6" fmla="*/ 1357726 h 1483020"/>
              <a:gd name="connsiteX7" fmla="*/ 345793 w 787052"/>
              <a:gd name="connsiteY7" fmla="*/ 1481757 h 1483020"/>
              <a:gd name="connsiteX8" fmla="*/ 156487 w 787052"/>
              <a:gd name="connsiteY8" fmla="*/ 1293386 h 1483020"/>
              <a:gd name="connsiteX9" fmla="*/ 71099 w 787052"/>
              <a:gd name="connsiteY9" fmla="*/ 755010 h 1483020"/>
              <a:gd name="connsiteX10" fmla="*/ 5429 w 787052"/>
              <a:gd name="connsiteY10" fmla="*/ 751399 h 1483020"/>
              <a:gd name="connsiteX0" fmla="*/ 5782 w 785613"/>
              <a:gd name="connsiteY0" fmla="*/ 784164 h 1483020"/>
              <a:gd name="connsiteX1" fmla="*/ 44519 w 785613"/>
              <a:gd name="connsiteY1" fmla="*/ 573821 h 1483020"/>
              <a:gd name="connsiteX2" fmla="*/ 138571 w 785613"/>
              <a:gd name="connsiteY2" fmla="*/ 189844 h 1483020"/>
              <a:gd name="connsiteX3" fmla="*/ 402509 w 785613"/>
              <a:gd name="connsiteY3" fmla="*/ 61 h 1483020"/>
              <a:gd name="connsiteX4" fmla="*/ 670663 w 785613"/>
              <a:gd name="connsiteY4" fmla="*/ 206864 h 1483020"/>
              <a:gd name="connsiteX5" fmla="*/ 785613 w 785613"/>
              <a:gd name="connsiteY5" fmla="*/ 1026681 h 1483020"/>
              <a:gd name="connsiteX6" fmla="*/ 670807 w 785613"/>
              <a:gd name="connsiteY6" fmla="*/ 1357726 h 1483020"/>
              <a:gd name="connsiteX7" fmla="*/ 344354 w 785613"/>
              <a:gd name="connsiteY7" fmla="*/ 1481757 h 1483020"/>
              <a:gd name="connsiteX8" fmla="*/ 155048 w 785613"/>
              <a:gd name="connsiteY8" fmla="*/ 1293386 h 1483020"/>
              <a:gd name="connsiteX9" fmla="*/ 69660 w 785613"/>
              <a:gd name="connsiteY9" fmla="*/ 755010 h 1483020"/>
              <a:gd name="connsiteX10" fmla="*/ 5782 w 785613"/>
              <a:gd name="connsiteY10" fmla="*/ 784164 h 1483020"/>
              <a:gd name="connsiteX0" fmla="*/ 5430 w 785261"/>
              <a:gd name="connsiteY0" fmla="*/ 784162 h 1483018"/>
              <a:gd name="connsiteX1" fmla="*/ 45959 w 785261"/>
              <a:gd name="connsiteY1" fmla="*/ 546516 h 1483018"/>
              <a:gd name="connsiteX2" fmla="*/ 138219 w 785261"/>
              <a:gd name="connsiteY2" fmla="*/ 189842 h 1483018"/>
              <a:gd name="connsiteX3" fmla="*/ 402157 w 785261"/>
              <a:gd name="connsiteY3" fmla="*/ 59 h 1483018"/>
              <a:gd name="connsiteX4" fmla="*/ 670311 w 785261"/>
              <a:gd name="connsiteY4" fmla="*/ 206862 h 1483018"/>
              <a:gd name="connsiteX5" fmla="*/ 785261 w 785261"/>
              <a:gd name="connsiteY5" fmla="*/ 1026679 h 1483018"/>
              <a:gd name="connsiteX6" fmla="*/ 670455 w 785261"/>
              <a:gd name="connsiteY6" fmla="*/ 1357724 h 1483018"/>
              <a:gd name="connsiteX7" fmla="*/ 344002 w 785261"/>
              <a:gd name="connsiteY7" fmla="*/ 1481755 h 1483018"/>
              <a:gd name="connsiteX8" fmla="*/ 154696 w 785261"/>
              <a:gd name="connsiteY8" fmla="*/ 1293384 h 1483018"/>
              <a:gd name="connsiteX9" fmla="*/ 69308 w 785261"/>
              <a:gd name="connsiteY9" fmla="*/ 755008 h 1483018"/>
              <a:gd name="connsiteX10" fmla="*/ 5430 w 785261"/>
              <a:gd name="connsiteY10" fmla="*/ 784162 h 1483018"/>
              <a:gd name="connsiteX0" fmla="*/ 7552 w 778423"/>
              <a:gd name="connsiteY0" fmla="*/ 822387 h 1483018"/>
              <a:gd name="connsiteX1" fmla="*/ 39121 w 778423"/>
              <a:gd name="connsiteY1" fmla="*/ 546516 h 1483018"/>
              <a:gd name="connsiteX2" fmla="*/ 131381 w 778423"/>
              <a:gd name="connsiteY2" fmla="*/ 189842 h 1483018"/>
              <a:gd name="connsiteX3" fmla="*/ 395319 w 778423"/>
              <a:gd name="connsiteY3" fmla="*/ 59 h 1483018"/>
              <a:gd name="connsiteX4" fmla="*/ 663473 w 778423"/>
              <a:gd name="connsiteY4" fmla="*/ 206862 h 1483018"/>
              <a:gd name="connsiteX5" fmla="*/ 778423 w 778423"/>
              <a:gd name="connsiteY5" fmla="*/ 1026679 h 1483018"/>
              <a:gd name="connsiteX6" fmla="*/ 663617 w 778423"/>
              <a:gd name="connsiteY6" fmla="*/ 1357724 h 1483018"/>
              <a:gd name="connsiteX7" fmla="*/ 337164 w 778423"/>
              <a:gd name="connsiteY7" fmla="*/ 1481755 h 1483018"/>
              <a:gd name="connsiteX8" fmla="*/ 147858 w 778423"/>
              <a:gd name="connsiteY8" fmla="*/ 1293384 h 1483018"/>
              <a:gd name="connsiteX9" fmla="*/ 62470 w 778423"/>
              <a:gd name="connsiteY9" fmla="*/ 755008 h 1483018"/>
              <a:gd name="connsiteX10" fmla="*/ 7552 w 778423"/>
              <a:gd name="connsiteY10" fmla="*/ 822387 h 1483018"/>
              <a:gd name="connsiteX0" fmla="*/ 5173 w 776044"/>
              <a:gd name="connsiteY0" fmla="*/ 822387 h 1483018"/>
              <a:gd name="connsiteX1" fmla="*/ 36742 w 776044"/>
              <a:gd name="connsiteY1" fmla="*/ 546516 h 1483018"/>
              <a:gd name="connsiteX2" fmla="*/ 129002 w 776044"/>
              <a:gd name="connsiteY2" fmla="*/ 189842 h 1483018"/>
              <a:gd name="connsiteX3" fmla="*/ 392940 w 776044"/>
              <a:gd name="connsiteY3" fmla="*/ 59 h 1483018"/>
              <a:gd name="connsiteX4" fmla="*/ 661094 w 776044"/>
              <a:gd name="connsiteY4" fmla="*/ 206862 h 1483018"/>
              <a:gd name="connsiteX5" fmla="*/ 776044 w 776044"/>
              <a:gd name="connsiteY5" fmla="*/ 1026679 h 1483018"/>
              <a:gd name="connsiteX6" fmla="*/ 661238 w 776044"/>
              <a:gd name="connsiteY6" fmla="*/ 1357724 h 1483018"/>
              <a:gd name="connsiteX7" fmla="*/ 334785 w 776044"/>
              <a:gd name="connsiteY7" fmla="*/ 1481755 h 1483018"/>
              <a:gd name="connsiteX8" fmla="*/ 145479 w 776044"/>
              <a:gd name="connsiteY8" fmla="*/ 1293384 h 1483018"/>
              <a:gd name="connsiteX9" fmla="*/ 60091 w 776044"/>
              <a:gd name="connsiteY9" fmla="*/ 755008 h 1483018"/>
              <a:gd name="connsiteX10" fmla="*/ 5173 w 776044"/>
              <a:gd name="connsiteY10" fmla="*/ 822387 h 1483018"/>
              <a:gd name="connsiteX0" fmla="*/ 3111 w 773982"/>
              <a:gd name="connsiteY0" fmla="*/ 822384 h 1483015"/>
              <a:gd name="connsiteX1" fmla="*/ 43640 w 773982"/>
              <a:gd name="connsiteY1" fmla="*/ 516479 h 1483015"/>
              <a:gd name="connsiteX2" fmla="*/ 126940 w 773982"/>
              <a:gd name="connsiteY2" fmla="*/ 189839 h 1483015"/>
              <a:gd name="connsiteX3" fmla="*/ 390878 w 773982"/>
              <a:gd name="connsiteY3" fmla="*/ 56 h 1483015"/>
              <a:gd name="connsiteX4" fmla="*/ 659032 w 773982"/>
              <a:gd name="connsiteY4" fmla="*/ 206859 h 1483015"/>
              <a:gd name="connsiteX5" fmla="*/ 773982 w 773982"/>
              <a:gd name="connsiteY5" fmla="*/ 1026676 h 1483015"/>
              <a:gd name="connsiteX6" fmla="*/ 659176 w 773982"/>
              <a:gd name="connsiteY6" fmla="*/ 1357721 h 1483015"/>
              <a:gd name="connsiteX7" fmla="*/ 332723 w 773982"/>
              <a:gd name="connsiteY7" fmla="*/ 1481752 h 1483015"/>
              <a:gd name="connsiteX8" fmla="*/ 143417 w 773982"/>
              <a:gd name="connsiteY8" fmla="*/ 1293381 h 1483015"/>
              <a:gd name="connsiteX9" fmla="*/ 58029 w 773982"/>
              <a:gd name="connsiteY9" fmla="*/ 755005 h 1483015"/>
              <a:gd name="connsiteX10" fmla="*/ 3111 w 773982"/>
              <a:gd name="connsiteY10" fmla="*/ 822384 h 1483015"/>
              <a:gd name="connsiteX0" fmla="*/ 3111 w 773982"/>
              <a:gd name="connsiteY0" fmla="*/ 822399 h 1483030"/>
              <a:gd name="connsiteX1" fmla="*/ 43640 w 773982"/>
              <a:gd name="connsiteY1" fmla="*/ 516494 h 1483030"/>
              <a:gd name="connsiteX2" fmla="*/ 126940 w 773982"/>
              <a:gd name="connsiteY2" fmla="*/ 189854 h 1483030"/>
              <a:gd name="connsiteX3" fmla="*/ 390878 w 773982"/>
              <a:gd name="connsiteY3" fmla="*/ 71 h 1483030"/>
              <a:gd name="connsiteX4" fmla="*/ 659032 w 773982"/>
              <a:gd name="connsiteY4" fmla="*/ 206874 h 1483030"/>
              <a:gd name="connsiteX5" fmla="*/ 773982 w 773982"/>
              <a:gd name="connsiteY5" fmla="*/ 1026691 h 1483030"/>
              <a:gd name="connsiteX6" fmla="*/ 659176 w 773982"/>
              <a:gd name="connsiteY6" fmla="*/ 1357736 h 1483030"/>
              <a:gd name="connsiteX7" fmla="*/ 332723 w 773982"/>
              <a:gd name="connsiteY7" fmla="*/ 1481767 h 1483030"/>
              <a:gd name="connsiteX8" fmla="*/ 143417 w 773982"/>
              <a:gd name="connsiteY8" fmla="*/ 1293396 h 1483030"/>
              <a:gd name="connsiteX9" fmla="*/ 58029 w 773982"/>
              <a:gd name="connsiteY9" fmla="*/ 755020 h 1483030"/>
              <a:gd name="connsiteX10" fmla="*/ 3111 w 773982"/>
              <a:gd name="connsiteY10" fmla="*/ 822399 h 1483030"/>
              <a:gd name="connsiteX0" fmla="*/ 1158 w 772029"/>
              <a:gd name="connsiteY0" fmla="*/ 822384 h 1483015"/>
              <a:gd name="connsiteX1" fmla="*/ 66600 w 772029"/>
              <a:gd name="connsiteY1" fmla="*/ 513029 h 1483015"/>
              <a:gd name="connsiteX2" fmla="*/ 124987 w 772029"/>
              <a:gd name="connsiteY2" fmla="*/ 189839 h 1483015"/>
              <a:gd name="connsiteX3" fmla="*/ 388925 w 772029"/>
              <a:gd name="connsiteY3" fmla="*/ 56 h 1483015"/>
              <a:gd name="connsiteX4" fmla="*/ 657079 w 772029"/>
              <a:gd name="connsiteY4" fmla="*/ 206859 h 1483015"/>
              <a:gd name="connsiteX5" fmla="*/ 772029 w 772029"/>
              <a:gd name="connsiteY5" fmla="*/ 1026676 h 1483015"/>
              <a:gd name="connsiteX6" fmla="*/ 657223 w 772029"/>
              <a:gd name="connsiteY6" fmla="*/ 1357721 h 1483015"/>
              <a:gd name="connsiteX7" fmla="*/ 330770 w 772029"/>
              <a:gd name="connsiteY7" fmla="*/ 1481752 h 1483015"/>
              <a:gd name="connsiteX8" fmla="*/ 141464 w 772029"/>
              <a:gd name="connsiteY8" fmla="*/ 1293381 h 1483015"/>
              <a:gd name="connsiteX9" fmla="*/ 56076 w 772029"/>
              <a:gd name="connsiteY9" fmla="*/ 755005 h 1483015"/>
              <a:gd name="connsiteX10" fmla="*/ 1158 w 772029"/>
              <a:gd name="connsiteY10" fmla="*/ 822384 h 1483015"/>
              <a:gd name="connsiteX0" fmla="*/ 923 w 771794"/>
              <a:gd name="connsiteY0" fmla="*/ 822384 h 1483015"/>
              <a:gd name="connsiteX1" fmla="*/ 75424 w 771794"/>
              <a:gd name="connsiteY1" fmla="*/ 513030 h 1483015"/>
              <a:gd name="connsiteX2" fmla="*/ 124752 w 771794"/>
              <a:gd name="connsiteY2" fmla="*/ 189839 h 1483015"/>
              <a:gd name="connsiteX3" fmla="*/ 388690 w 771794"/>
              <a:gd name="connsiteY3" fmla="*/ 56 h 1483015"/>
              <a:gd name="connsiteX4" fmla="*/ 656844 w 771794"/>
              <a:gd name="connsiteY4" fmla="*/ 206859 h 1483015"/>
              <a:gd name="connsiteX5" fmla="*/ 771794 w 771794"/>
              <a:gd name="connsiteY5" fmla="*/ 1026676 h 1483015"/>
              <a:gd name="connsiteX6" fmla="*/ 656988 w 771794"/>
              <a:gd name="connsiteY6" fmla="*/ 1357721 h 1483015"/>
              <a:gd name="connsiteX7" fmla="*/ 330535 w 771794"/>
              <a:gd name="connsiteY7" fmla="*/ 1481752 h 1483015"/>
              <a:gd name="connsiteX8" fmla="*/ 141229 w 771794"/>
              <a:gd name="connsiteY8" fmla="*/ 1293381 h 1483015"/>
              <a:gd name="connsiteX9" fmla="*/ 55841 w 771794"/>
              <a:gd name="connsiteY9" fmla="*/ 755005 h 1483015"/>
              <a:gd name="connsiteX10" fmla="*/ 923 w 771794"/>
              <a:gd name="connsiteY10" fmla="*/ 822384 h 1483015"/>
              <a:gd name="connsiteX0" fmla="*/ 923 w 771794"/>
              <a:gd name="connsiteY0" fmla="*/ 822427 h 1483058"/>
              <a:gd name="connsiteX1" fmla="*/ 75424 w 771794"/>
              <a:gd name="connsiteY1" fmla="*/ 513073 h 1483058"/>
              <a:gd name="connsiteX2" fmla="*/ 124752 w 771794"/>
              <a:gd name="connsiteY2" fmla="*/ 220941 h 1483058"/>
              <a:gd name="connsiteX3" fmla="*/ 388690 w 771794"/>
              <a:gd name="connsiteY3" fmla="*/ 99 h 1483058"/>
              <a:gd name="connsiteX4" fmla="*/ 656844 w 771794"/>
              <a:gd name="connsiteY4" fmla="*/ 206902 h 1483058"/>
              <a:gd name="connsiteX5" fmla="*/ 771794 w 771794"/>
              <a:gd name="connsiteY5" fmla="*/ 1026719 h 1483058"/>
              <a:gd name="connsiteX6" fmla="*/ 656988 w 771794"/>
              <a:gd name="connsiteY6" fmla="*/ 1357764 h 1483058"/>
              <a:gd name="connsiteX7" fmla="*/ 330535 w 771794"/>
              <a:gd name="connsiteY7" fmla="*/ 1481795 h 1483058"/>
              <a:gd name="connsiteX8" fmla="*/ 141229 w 771794"/>
              <a:gd name="connsiteY8" fmla="*/ 1293424 h 1483058"/>
              <a:gd name="connsiteX9" fmla="*/ 55841 w 771794"/>
              <a:gd name="connsiteY9" fmla="*/ 755048 h 1483058"/>
              <a:gd name="connsiteX10" fmla="*/ 923 w 771794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56959 w 772912"/>
              <a:gd name="connsiteY9" fmla="*/ 755048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6018 w 772912"/>
              <a:gd name="connsiteY9" fmla="*/ 744695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68283 w 772912"/>
              <a:gd name="connsiteY9" fmla="*/ 758499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13073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041 w 772912"/>
              <a:gd name="connsiteY0" fmla="*/ 822427 h 1483058"/>
              <a:gd name="connsiteX1" fmla="*/ 76542 w 772912"/>
              <a:gd name="connsiteY1" fmla="*/ 561386 h 1483058"/>
              <a:gd name="connsiteX2" fmla="*/ 125870 w 772912"/>
              <a:gd name="connsiteY2" fmla="*/ 220941 h 1483058"/>
              <a:gd name="connsiteX3" fmla="*/ 389808 w 772912"/>
              <a:gd name="connsiteY3" fmla="*/ 99 h 1483058"/>
              <a:gd name="connsiteX4" fmla="*/ 657962 w 772912"/>
              <a:gd name="connsiteY4" fmla="*/ 206902 h 1483058"/>
              <a:gd name="connsiteX5" fmla="*/ 772912 w 772912"/>
              <a:gd name="connsiteY5" fmla="*/ 1026719 h 1483058"/>
              <a:gd name="connsiteX6" fmla="*/ 658106 w 772912"/>
              <a:gd name="connsiteY6" fmla="*/ 1357764 h 1483058"/>
              <a:gd name="connsiteX7" fmla="*/ 331653 w 772912"/>
              <a:gd name="connsiteY7" fmla="*/ 1481795 h 1483058"/>
              <a:gd name="connsiteX8" fmla="*/ 142347 w 772912"/>
              <a:gd name="connsiteY8" fmla="*/ 1293424 h 1483058"/>
              <a:gd name="connsiteX9" fmla="*/ 72813 w 772912"/>
              <a:gd name="connsiteY9" fmla="*/ 751597 h 1483058"/>
              <a:gd name="connsiteX10" fmla="*/ 2041 w 772912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4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822427 h 1483058"/>
              <a:gd name="connsiteX1" fmla="*/ 70444 w 773608"/>
              <a:gd name="connsiteY1" fmla="*/ 575190 h 1483058"/>
              <a:gd name="connsiteX2" fmla="*/ 126566 w 773608"/>
              <a:gd name="connsiteY2" fmla="*/ 220941 h 1483058"/>
              <a:gd name="connsiteX3" fmla="*/ 390504 w 773608"/>
              <a:gd name="connsiteY3" fmla="*/ 99 h 1483058"/>
              <a:gd name="connsiteX4" fmla="*/ 658658 w 773608"/>
              <a:gd name="connsiteY4" fmla="*/ 206902 h 1483058"/>
              <a:gd name="connsiteX5" fmla="*/ 773608 w 773608"/>
              <a:gd name="connsiteY5" fmla="*/ 1026719 h 1483058"/>
              <a:gd name="connsiteX6" fmla="*/ 658802 w 773608"/>
              <a:gd name="connsiteY6" fmla="*/ 1357764 h 1483058"/>
              <a:gd name="connsiteX7" fmla="*/ 332349 w 773608"/>
              <a:gd name="connsiteY7" fmla="*/ 1481795 h 1483058"/>
              <a:gd name="connsiteX8" fmla="*/ 143043 w 773608"/>
              <a:gd name="connsiteY8" fmla="*/ 1293425 h 1483058"/>
              <a:gd name="connsiteX9" fmla="*/ 73509 w 773608"/>
              <a:gd name="connsiteY9" fmla="*/ 751597 h 1483058"/>
              <a:gd name="connsiteX10" fmla="*/ 2737 w 773608"/>
              <a:gd name="connsiteY10" fmla="*/ 822427 h 1483058"/>
              <a:gd name="connsiteX0" fmla="*/ 2737 w 773608"/>
              <a:gd name="connsiteY0" fmla="*/ 784686 h 1445317"/>
              <a:gd name="connsiteX1" fmla="*/ 70444 w 773608"/>
              <a:gd name="connsiteY1" fmla="*/ 537449 h 1445317"/>
              <a:gd name="connsiteX2" fmla="*/ 126566 w 773608"/>
              <a:gd name="connsiteY2" fmla="*/ 183200 h 1445317"/>
              <a:gd name="connsiteX3" fmla="*/ 388239 w 773608"/>
              <a:gd name="connsiteY3" fmla="*/ 318 h 1445317"/>
              <a:gd name="connsiteX4" fmla="*/ 658658 w 773608"/>
              <a:gd name="connsiteY4" fmla="*/ 169161 h 1445317"/>
              <a:gd name="connsiteX5" fmla="*/ 773608 w 773608"/>
              <a:gd name="connsiteY5" fmla="*/ 988978 h 1445317"/>
              <a:gd name="connsiteX6" fmla="*/ 658802 w 773608"/>
              <a:gd name="connsiteY6" fmla="*/ 1320023 h 1445317"/>
              <a:gd name="connsiteX7" fmla="*/ 332349 w 773608"/>
              <a:gd name="connsiteY7" fmla="*/ 1444054 h 1445317"/>
              <a:gd name="connsiteX8" fmla="*/ 143043 w 773608"/>
              <a:gd name="connsiteY8" fmla="*/ 1255684 h 1445317"/>
              <a:gd name="connsiteX9" fmla="*/ 73509 w 773608"/>
              <a:gd name="connsiteY9" fmla="*/ 713856 h 1445317"/>
              <a:gd name="connsiteX10" fmla="*/ 2737 w 773608"/>
              <a:gd name="connsiteY10" fmla="*/ 784686 h 1445317"/>
              <a:gd name="connsiteX0" fmla="*/ 2737 w 773608"/>
              <a:gd name="connsiteY0" fmla="*/ 786943 h 1447574"/>
              <a:gd name="connsiteX1" fmla="*/ 70444 w 773608"/>
              <a:gd name="connsiteY1" fmla="*/ 539706 h 1447574"/>
              <a:gd name="connsiteX2" fmla="*/ 137890 w 773608"/>
              <a:gd name="connsiteY2" fmla="*/ 233770 h 1447574"/>
              <a:gd name="connsiteX3" fmla="*/ 388239 w 773608"/>
              <a:gd name="connsiteY3" fmla="*/ 2575 h 1447574"/>
              <a:gd name="connsiteX4" fmla="*/ 658658 w 773608"/>
              <a:gd name="connsiteY4" fmla="*/ 171418 h 1447574"/>
              <a:gd name="connsiteX5" fmla="*/ 773608 w 773608"/>
              <a:gd name="connsiteY5" fmla="*/ 991235 h 1447574"/>
              <a:gd name="connsiteX6" fmla="*/ 658802 w 773608"/>
              <a:gd name="connsiteY6" fmla="*/ 1322280 h 1447574"/>
              <a:gd name="connsiteX7" fmla="*/ 332349 w 773608"/>
              <a:gd name="connsiteY7" fmla="*/ 1446311 h 1447574"/>
              <a:gd name="connsiteX8" fmla="*/ 143043 w 773608"/>
              <a:gd name="connsiteY8" fmla="*/ 1257941 h 1447574"/>
              <a:gd name="connsiteX9" fmla="*/ 73509 w 773608"/>
              <a:gd name="connsiteY9" fmla="*/ 716113 h 1447574"/>
              <a:gd name="connsiteX10" fmla="*/ 2737 w 773608"/>
              <a:gd name="connsiteY10" fmla="*/ 786943 h 1447574"/>
              <a:gd name="connsiteX0" fmla="*/ 4243 w 775114"/>
              <a:gd name="connsiteY0" fmla="*/ 786943 h 1447574"/>
              <a:gd name="connsiteX1" fmla="*/ 62891 w 775114"/>
              <a:gd name="connsiteY1" fmla="*/ 522452 h 1447574"/>
              <a:gd name="connsiteX2" fmla="*/ 139396 w 775114"/>
              <a:gd name="connsiteY2" fmla="*/ 233770 h 1447574"/>
              <a:gd name="connsiteX3" fmla="*/ 389745 w 775114"/>
              <a:gd name="connsiteY3" fmla="*/ 2575 h 1447574"/>
              <a:gd name="connsiteX4" fmla="*/ 660164 w 775114"/>
              <a:gd name="connsiteY4" fmla="*/ 171418 h 1447574"/>
              <a:gd name="connsiteX5" fmla="*/ 775114 w 775114"/>
              <a:gd name="connsiteY5" fmla="*/ 991235 h 1447574"/>
              <a:gd name="connsiteX6" fmla="*/ 660308 w 775114"/>
              <a:gd name="connsiteY6" fmla="*/ 1322280 h 1447574"/>
              <a:gd name="connsiteX7" fmla="*/ 333855 w 775114"/>
              <a:gd name="connsiteY7" fmla="*/ 1446311 h 1447574"/>
              <a:gd name="connsiteX8" fmla="*/ 144549 w 775114"/>
              <a:gd name="connsiteY8" fmla="*/ 1257941 h 1447574"/>
              <a:gd name="connsiteX9" fmla="*/ 75015 w 775114"/>
              <a:gd name="connsiteY9" fmla="*/ 716113 h 1447574"/>
              <a:gd name="connsiteX10" fmla="*/ 4243 w 775114"/>
              <a:gd name="connsiteY10" fmla="*/ 786943 h 1447574"/>
              <a:gd name="connsiteX0" fmla="*/ 9050 w 779921"/>
              <a:gd name="connsiteY0" fmla="*/ 786943 h 1447574"/>
              <a:gd name="connsiteX1" fmla="*/ 51844 w 779921"/>
              <a:gd name="connsiteY1" fmla="*/ 522452 h 1447574"/>
              <a:gd name="connsiteX2" fmla="*/ 144203 w 779921"/>
              <a:gd name="connsiteY2" fmla="*/ 233770 h 1447574"/>
              <a:gd name="connsiteX3" fmla="*/ 394552 w 779921"/>
              <a:gd name="connsiteY3" fmla="*/ 2575 h 1447574"/>
              <a:gd name="connsiteX4" fmla="*/ 664971 w 779921"/>
              <a:gd name="connsiteY4" fmla="*/ 171418 h 1447574"/>
              <a:gd name="connsiteX5" fmla="*/ 779921 w 779921"/>
              <a:gd name="connsiteY5" fmla="*/ 991235 h 1447574"/>
              <a:gd name="connsiteX6" fmla="*/ 665115 w 779921"/>
              <a:gd name="connsiteY6" fmla="*/ 1322280 h 1447574"/>
              <a:gd name="connsiteX7" fmla="*/ 338662 w 779921"/>
              <a:gd name="connsiteY7" fmla="*/ 1446311 h 1447574"/>
              <a:gd name="connsiteX8" fmla="*/ 149356 w 779921"/>
              <a:gd name="connsiteY8" fmla="*/ 1257941 h 1447574"/>
              <a:gd name="connsiteX9" fmla="*/ 79822 w 779921"/>
              <a:gd name="connsiteY9" fmla="*/ 716113 h 1447574"/>
              <a:gd name="connsiteX10" fmla="*/ 9050 w 779921"/>
              <a:gd name="connsiteY10" fmla="*/ 786943 h 1447574"/>
              <a:gd name="connsiteX0" fmla="*/ 2472 w 773343"/>
              <a:gd name="connsiteY0" fmla="*/ 786943 h 1447574"/>
              <a:gd name="connsiteX1" fmla="*/ 72444 w 773343"/>
              <a:gd name="connsiteY1" fmla="*/ 525904 h 1447574"/>
              <a:gd name="connsiteX2" fmla="*/ 137625 w 773343"/>
              <a:gd name="connsiteY2" fmla="*/ 233770 h 1447574"/>
              <a:gd name="connsiteX3" fmla="*/ 387974 w 773343"/>
              <a:gd name="connsiteY3" fmla="*/ 2575 h 1447574"/>
              <a:gd name="connsiteX4" fmla="*/ 658393 w 773343"/>
              <a:gd name="connsiteY4" fmla="*/ 171418 h 1447574"/>
              <a:gd name="connsiteX5" fmla="*/ 773343 w 773343"/>
              <a:gd name="connsiteY5" fmla="*/ 991235 h 1447574"/>
              <a:gd name="connsiteX6" fmla="*/ 658537 w 773343"/>
              <a:gd name="connsiteY6" fmla="*/ 1322280 h 1447574"/>
              <a:gd name="connsiteX7" fmla="*/ 332084 w 773343"/>
              <a:gd name="connsiteY7" fmla="*/ 1446311 h 1447574"/>
              <a:gd name="connsiteX8" fmla="*/ 142778 w 773343"/>
              <a:gd name="connsiteY8" fmla="*/ 1257941 h 1447574"/>
              <a:gd name="connsiteX9" fmla="*/ 73244 w 773343"/>
              <a:gd name="connsiteY9" fmla="*/ 716113 h 1447574"/>
              <a:gd name="connsiteX10" fmla="*/ 2472 w 773343"/>
              <a:gd name="connsiteY10" fmla="*/ 786943 h 1447574"/>
              <a:gd name="connsiteX0" fmla="*/ 1502 w 772373"/>
              <a:gd name="connsiteY0" fmla="*/ 786943 h 1447574"/>
              <a:gd name="connsiteX1" fmla="*/ 71474 w 772373"/>
              <a:gd name="connsiteY1" fmla="*/ 525904 h 1447574"/>
              <a:gd name="connsiteX2" fmla="*/ 136655 w 772373"/>
              <a:gd name="connsiteY2" fmla="*/ 233770 h 1447574"/>
              <a:gd name="connsiteX3" fmla="*/ 387004 w 772373"/>
              <a:gd name="connsiteY3" fmla="*/ 2575 h 1447574"/>
              <a:gd name="connsiteX4" fmla="*/ 657423 w 772373"/>
              <a:gd name="connsiteY4" fmla="*/ 171418 h 1447574"/>
              <a:gd name="connsiteX5" fmla="*/ 772373 w 772373"/>
              <a:gd name="connsiteY5" fmla="*/ 991235 h 1447574"/>
              <a:gd name="connsiteX6" fmla="*/ 657567 w 772373"/>
              <a:gd name="connsiteY6" fmla="*/ 1322280 h 1447574"/>
              <a:gd name="connsiteX7" fmla="*/ 331114 w 772373"/>
              <a:gd name="connsiteY7" fmla="*/ 1446311 h 1447574"/>
              <a:gd name="connsiteX8" fmla="*/ 141808 w 772373"/>
              <a:gd name="connsiteY8" fmla="*/ 1257941 h 1447574"/>
              <a:gd name="connsiteX9" fmla="*/ 72274 w 772373"/>
              <a:gd name="connsiteY9" fmla="*/ 716113 h 1447574"/>
              <a:gd name="connsiteX10" fmla="*/ 1502 w 772373"/>
              <a:gd name="connsiteY10" fmla="*/ 786943 h 1447574"/>
              <a:gd name="connsiteX0" fmla="*/ 1931 w 772802"/>
              <a:gd name="connsiteY0" fmla="*/ 786943 h 1447574"/>
              <a:gd name="connsiteX1" fmla="*/ 65109 w 772802"/>
              <a:gd name="connsiteY1" fmla="*/ 532806 h 1447574"/>
              <a:gd name="connsiteX2" fmla="*/ 137084 w 772802"/>
              <a:gd name="connsiteY2" fmla="*/ 233770 h 1447574"/>
              <a:gd name="connsiteX3" fmla="*/ 387433 w 772802"/>
              <a:gd name="connsiteY3" fmla="*/ 2575 h 1447574"/>
              <a:gd name="connsiteX4" fmla="*/ 657852 w 772802"/>
              <a:gd name="connsiteY4" fmla="*/ 171418 h 1447574"/>
              <a:gd name="connsiteX5" fmla="*/ 772802 w 772802"/>
              <a:gd name="connsiteY5" fmla="*/ 991235 h 1447574"/>
              <a:gd name="connsiteX6" fmla="*/ 657996 w 772802"/>
              <a:gd name="connsiteY6" fmla="*/ 1322280 h 1447574"/>
              <a:gd name="connsiteX7" fmla="*/ 331543 w 772802"/>
              <a:gd name="connsiteY7" fmla="*/ 1446311 h 1447574"/>
              <a:gd name="connsiteX8" fmla="*/ 142237 w 772802"/>
              <a:gd name="connsiteY8" fmla="*/ 1257941 h 1447574"/>
              <a:gd name="connsiteX9" fmla="*/ 72703 w 772802"/>
              <a:gd name="connsiteY9" fmla="*/ 716113 h 1447574"/>
              <a:gd name="connsiteX10" fmla="*/ 1931 w 772802"/>
              <a:gd name="connsiteY10" fmla="*/ 786943 h 144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802" h="1447574">
                <a:moveTo>
                  <a:pt x="1931" y="786943"/>
                </a:moveTo>
                <a:cubicBezTo>
                  <a:pt x="-5304" y="793031"/>
                  <a:pt x="6108" y="637170"/>
                  <a:pt x="65109" y="532806"/>
                </a:cubicBezTo>
                <a:cubicBezTo>
                  <a:pt x="95020" y="452841"/>
                  <a:pt x="83363" y="322142"/>
                  <a:pt x="137084" y="233770"/>
                </a:cubicBezTo>
                <a:cubicBezTo>
                  <a:pt x="190805" y="145398"/>
                  <a:pt x="300638" y="12967"/>
                  <a:pt x="387433" y="2575"/>
                </a:cubicBezTo>
                <a:cubicBezTo>
                  <a:pt x="474228" y="-7817"/>
                  <a:pt x="593624" y="6641"/>
                  <a:pt x="657852" y="171418"/>
                </a:cubicBezTo>
                <a:cubicBezTo>
                  <a:pt x="722080" y="336195"/>
                  <a:pt x="772778" y="799425"/>
                  <a:pt x="772802" y="991235"/>
                </a:cubicBezTo>
                <a:cubicBezTo>
                  <a:pt x="772826" y="1183045"/>
                  <a:pt x="731539" y="1246434"/>
                  <a:pt x="657996" y="1322280"/>
                </a:cubicBezTo>
                <a:cubicBezTo>
                  <a:pt x="584453" y="1398126"/>
                  <a:pt x="417503" y="1457034"/>
                  <a:pt x="331543" y="1446311"/>
                </a:cubicBezTo>
                <a:cubicBezTo>
                  <a:pt x="245583" y="1435588"/>
                  <a:pt x="162488" y="1364071"/>
                  <a:pt x="142237" y="1257941"/>
                </a:cubicBezTo>
                <a:cubicBezTo>
                  <a:pt x="70105" y="1028184"/>
                  <a:pt x="105499" y="806115"/>
                  <a:pt x="72703" y="716113"/>
                </a:cubicBezTo>
                <a:cubicBezTo>
                  <a:pt x="35569" y="690454"/>
                  <a:pt x="12746" y="754000"/>
                  <a:pt x="1931" y="78694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9CF7CE7-29FA-A7B4-72E8-A1AC69C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399" y="941377"/>
            <a:ext cx="4903863" cy="49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6EC65-E7B5-40ED-9C6D-F2BC3FB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F7F4CE-895B-7B00-B492-DAB674644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107990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51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Object-ORIENTED</a:t>
            </a:r>
            <a:r>
              <a:rPr lang="en-US" dirty="0"/>
              <a:t> Programming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063498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76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6F196-5B47-F7F0-2CDD-029D663B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OOP </a:t>
            </a:r>
            <a:r>
              <a:rPr lang="en-US" b="1" i="0" baseline="0" dirty="0"/>
              <a:t>principles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FF83D74-94E4-BF3C-3610-813F4475E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195243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1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Classes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99745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29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5887E-E171-FF0E-943B-587A4EC7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Objects</a:t>
            </a:r>
          </a:p>
        </p:txBody>
      </p:sp>
      <p:graphicFrame>
        <p:nvGraphicFramePr>
          <p:cNvPr id="43" name="Rectangle 3">
            <a:extLst>
              <a:ext uri="{FF2B5EF4-FFF2-40B4-BE49-F238E27FC236}">
                <a16:creationId xmlns:a16="http://schemas.microsoft.com/office/drawing/2014/main" id="{21CE6505-C517-965E-405F-CB576DB3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64682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6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8B01-CC73-C3DE-8BE2-6822913D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9D5EF-7A70-393B-1BBD-CB48BE608D09}"/>
              </a:ext>
            </a:extLst>
          </p:cNvPr>
          <p:cNvSpPr txBox="1"/>
          <p:nvPr/>
        </p:nvSpPr>
        <p:spPr>
          <a:xfrm>
            <a:off x="1020724" y="2244214"/>
            <a:ext cx="94747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(Creating a Simple Class and Object) (15 mins):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named Person with attributes name and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initialize these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method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display_info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print the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method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greet the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object of the class and print out the name and age, then greet the Person.</a:t>
            </a:r>
          </a:p>
        </p:txBody>
      </p:sp>
    </p:spTree>
    <p:extLst>
      <p:ext uri="{BB962C8B-B14F-4D97-AF65-F5344CB8AC3E}">
        <p14:creationId xmlns:p14="http://schemas.microsoft.com/office/powerpoint/2010/main" val="16352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698-1A12-783B-EEB4-1ABE13D3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91B9-5C83-AB1E-CE8A-D68DA910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(Object Manipulation) (5 mins):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Person class by adding a method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update_age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updating the age attribute.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two objects of the class and update the age of one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updated details of both objects.</a:t>
            </a:r>
          </a:p>
        </p:txBody>
      </p:sp>
    </p:spTree>
    <p:extLst>
      <p:ext uri="{BB962C8B-B14F-4D97-AF65-F5344CB8AC3E}">
        <p14:creationId xmlns:p14="http://schemas.microsoft.com/office/powerpoint/2010/main" val="312935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C86F-2F7E-BFB0-D816-81ED23F9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SOLID Principles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A64249-EFE0-CDD3-D790-AE98C23B9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50214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70762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  <wetp:taskpane dockstate="right" visibility="0" width="525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725137-36D9-4EE5-A29A-477118DB277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C1E141-4EAB-42CE-AE24-F026438ADB3D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878D009-3B9A-458A-9045-1CBACAED1CC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749D789-99B9-41C9-A77E-AC0F0B54EB63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1064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The Hand</vt:lpstr>
      <vt:lpstr>The Serif Hand</vt:lpstr>
      <vt:lpstr>Times New Roman</vt:lpstr>
      <vt:lpstr>ChitchatVTI</vt:lpstr>
      <vt:lpstr>Python OOP - Part 1</vt:lpstr>
      <vt:lpstr>Agenda</vt:lpstr>
      <vt:lpstr>Object-ORIENTED Programming</vt:lpstr>
      <vt:lpstr>OOP principles</vt:lpstr>
      <vt:lpstr>Classes</vt:lpstr>
      <vt:lpstr>Objects</vt:lpstr>
      <vt:lpstr>Task - 1</vt:lpstr>
      <vt:lpstr>Task 2</vt:lpstr>
      <vt:lpstr>Introduction to SOLID Principles</vt:lpstr>
      <vt:lpstr>Overview of SOLID Principles</vt:lpstr>
      <vt:lpstr>Why SOLID Matters in OOP</vt:lpstr>
      <vt:lpstr>Task 3</vt:lpstr>
      <vt:lpstr>RECAP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Rahman</dc:creator>
  <cp:lastModifiedBy>Tanveer Rahman</cp:lastModifiedBy>
  <cp:revision>1</cp:revision>
  <dcterms:created xsi:type="dcterms:W3CDTF">2024-09-12T15:45:04Z</dcterms:created>
  <dcterms:modified xsi:type="dcterms:W3CDTF">2024-09-21T15:04:26Z</dcterms:modified>
</cp:coreProperties>
</file>