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6" r:id="rId3"/>
    <p:sldId id="325" r:id="rId4"/>
    <p:sldId id="335" r:id="rId5"/>
    <p:sldId id="324" r:id="rId6"/>
    <p:sldId id="308" r:id="rId7"/>
    <p:sldId id="334" r:id="rId8"/>
    <p:sldId id="317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06"/>
            <p14:sldId id="325"/>
            <p14:sldId id="335"/>
            <p14:sldId id="324"/>
            <p14:sldId id="308"/>
            <p14:sldId id="334"/>
            <p14:sldId id="317"/>
            <p14:sldId id="336"/>
            <p14:sldId id="337"/>
            <p14:sldId id="338"/>
            <p14:sldId id="339"/>
            <p14:sldId id="340"/>
            <p14:sldId id="341"/>
            <p14:sldId id="34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3767-DE35-4B17-BE3B-148E0F7CA36D}" v="181" dt="2024-10-24T14:42:47.893"/>
    <p1510:client id="{703F2B72-FF3D-4A00-8398-F7457EE6921A}" v="214" dt="2024-10-24T16:32:12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0226" autoAdjust="0"/>
  </p:normalViewPr>
  <p:slideViewPr>
    <p:cSldViewPr snapToGrid="0">
      <p:cViewPr varScale="1">
        <p:scale>
          <a:sx n="77" d="100"/>
          <a:sy n="77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703F2B72-FF3D-4A00-8398-F7457EE6921A}"/>
    <pc:docChg chg="undo custSel addSld delSld modSld sldOrd modSection">
      <pc:chgData name="Tanveer Rahman" userId="b9e812219a1db5d0" providerId="LiveId" clId="{703F2B72-FF3D-4A00-8398-F7457EE6921A}" dt="2024-10-24T16:32:22.214" v="351" actId="26606"/>
      <pc:docMkLst>
        <pc:docMk/>
      </pc:docMkLst>
      <pc:sldChg chg="modSp mod">
        <pc:chgData name="Tanveer Rahman" userId="b9e812219a1db5d0" providerId="LiveId" clId="{703F2B72-FF3D-4A00-8398-F7457EE6921A}" dt="2024-10-24T15:03:05.436" v="209" actId="20577"/>
        <pc:sldMkLst>
          <pc:docMk/>
          <pc:sldMk cId="3508605874" sldId="256"/>
        </pc:sldMkLst>
        <pc:spChg chg="mod">
          <ac:chgData name="Tanveer Rahman" userId="b9e812219a1db5d0" providerId="LiveId" clId="{703F2B72-FF3D-4A00-8398-F7457EE6921A}" dt="2024-10-24T14:45:17.015" v="3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703F2B72-FF3D-4A00-8398-F7457EE6921A}" dt="2024-10-24T14:45:42.792" v="8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703F2B72-FF3D-4A00-8398-F7457EE6921A}" dt="2024-10-24T15:03:05.436" v="20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addSp delSp modSp mod">
        <pc:chgData name="Tanveer Rahman" userId="b9e812219a1db5d0" providerId="LiveId" clId="{703F2B72-FF3D-4A00-8398-F7457EE6921A}" dt="2024-10-24T14:47:35.920" v="101" actId="26606"/>
        <pc:sldMkLst>
          <pc:docMk/>
          <pc:sldMk cId="276965363" sldId="306"/>
        </pc:sldMkLst>
        <pc:spChg chg="mo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0" creationId="{BF7BC237-77DF-4DFB-94F7-DB493EDA1C7C}"/>
          </ac:spMkLst>
        </pc:spChg>
        <pc:spChg chg="add del">
          <ac:chgData name="Tanveer Rahman" userId="b9e812219a1db5d0" providerId="LiveId" clId="{703F2B72-FF3D-4A00-8398-F7457EE6921A}" dt="2024-10-24T14:47:35.867" v="100" actId="26606"/>
          <ac:spMkLst>
            <pc:docMk/>
            <pc:sldMk cId="276965363" sldId="306"/>
            <ac:spMk id="65" creationId="{BF7BC237-77DF-4DFB-94F7-DB493EDA1C7C}"/>
          </ac:spMkLst>
        </pc:spChg>
        <pc:spChg chg="ad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7" creationId="{AD30EFE3-9611-4841-9BC3-E51D7A359650}"/>
          </ac:spMkLst>
        </pc:spChg>
        <pc:graphicFrameChg chg="mod modGraphic">
          <ac:chgData name="Tanveer Rahman" userId="b9e812219a1db5d0" providerId="LiveId" clId="{703F2B72-FF3D-4A00-8398-F7457EE6921A}" dt="2024-10-24T14:47:35.920" v="101" actId="26606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 ord">
        <pc:chgData name="Tanveer Rahman" userId="b9e812219a1db5d0" providerId="LiveId" clId="{703F2B72-FF3D-4A00-8398-F7457EE6921A}" dt="2024-10-24T14:56:50.352" v="173" actId="20577"/>
        <pc:sldMkLst>
          <pc:docMk/>
          <pc:sldMk cId="3553542440" sldId="308"/>
        </pc:sldMkLst>
        <pc:spChg chg="mod">
          <ac:chgData name="Tanveer Rahman" userId="b9e812219a1db5d0" providerId="LiveId" clId="{703F2B72-FF3D-4A00-8398-F7457EE6921A}" dt="2024-10-24T14:53:26.839" v="134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703F2B72-FF3D-4A00-8398-F7457EE6921A}" dt="2024-10-24T14:56:50.352" v="173" actId="20577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703F2B72-FF3D-4A00-8398-F7457EE6921A}" dt="2024-10-24T14:56:46.008" v="170" actId="1076"/>
          <ac:picMkLst>
            <pc:docMk/>
            <pc:sldMk cId="3553542440" sldId="308"/>
            <ac:picMk id="4" creationId="{FC5BE0D1-B8E7-0DB1-EFA1-83B17C550283}"/>
          </ac:picMkLst>
        </pc:picChg>
        <pc:picChg chg="del">
          <ac:chgData name="Tanveer Rahman" userId="b9e812219a1db5d0" providerId="LiveId" clId="{703F2B72-FF3D-4A00-8398-F7457EE6921A}" dt="2024-10-24T14:54:58.895" v="147" actId="478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703F2B72-FF3D-4A00-8398-F7457EE6921A}" dt="2024-10-24T15:01:41.087" v="197" actId="20577"/>
        <pc:sldMkLst>
          <pc:docMk/>
          <pc:sldMk cId="3025970860" sldId="317"/>
        </pc:sldMkLst>
        <pc:spChg chg="mod">
          <ac:chgData name="Tanveer Rahman" userId="b9e812219a1db5d0" providerId="LiveId" clId="{703F2B72-FF3D-4A00-8398-F7457EE6921A}" dt="2024-10-24T15:01:24.872" v="193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703F2B72-FF3D-4A00-8398-F7457EE6921A}" dt="2024-10-24T15:01:41.087" v="197" actId="20577"/>
          <ac:spMkLst>
            <pc:docMk/>
            <pc:sldMk cId="3025970860" sldId="317"/>
            <ac:spMk id="3" creationId="{0D7B1352-5FA2-4F7A-A7A3-A0E5D05799D4}"/>
          </ac:spMkLst>
        </pc:spChg>
      </pc:sldChg>
      <pc:sldChg chg="modSp mod">
        <pc:chgData name="Tanveer Rahman" userId="b9e812219a1db5d0" providerId="LiveId" clId="{703F2B72-FF3D-4A00-8398-F7457EE6921A}" dt="2024-10-24T14:52:44.690" v="129" actId="478"/>
        <pc:sldMkLst>
          <pc:docMk/>
          <pc:sldMk cId="3069559215" sldId="324"/>
        </pc:sldMkLst>
        <pc:spChg chg="mod">
          <ac:chgData name="Tanveer Rahman" userId="b9e812219a1db5d0" providerId="LiveId" clId="{703F2B72-FF3D-4A00-8398-F7457EE6921A}" dt="2024-10-24T14:51:29.319" v="119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703F2B72-FF3D-4A00-8398-F7457EE6921A}" dt="2024-10-24T14:52:44.690" v="129" actId="478"/>
          <ac:graphicFrameMkLst>
            <pc:docMk/>
            <pc:sldMk cId="3069559215" sldId="324"/>
            <ac:graphicFrameMk id="6" creationId="{E0AD05F7-43A7-EB43-8E7E-DADDAA2B5265}"/>
          </ac:graphicFrameMkLst>
        </pc:graphicFrameChg>
      </pc:sldChg>
      <pc:sldChg chg="modSp mod ord">
        <pc:chgData name="Tanveer Rahman" userId="b9e812219a1db5d0" providerId="LiveId" clId="{703F2B72-FF3D-4A00-8398-F7457EE6921A}" dt="2024-10-24T14:49:01.902" v="109"/>
        <pc:sldMkLst>
          <pc:docMk/>
          <pc:sldMk cId="3529382961" sldId="325"/>
        </pc:sldMkLst>
        <pc:spChg chg="mod">
          <ac:chgData name="Tanveer Rahman" userId="b9e812219a1db5d0" providerId="LiveId" clId="{703F2B72-FF3D-4A00-8398-F7457EE6921A}" dt="2024-10-24T14:48:17.548" v="10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703F2B72-FF3D-4A00-8398-F7457EE6921A}" dt="2024-10-24T14:49:01.902" v="109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703F2B72-FF3D-4A00-8398-F7457EE6921A}" dt="2024-10-24T15:01:48.663" v="198" actId="47"/>
        <pc:sldMkLst>
          <pc:docMk/>
          <pc:sldMk cId="506336890" sldId="326"/>
        </pc:sldMkLst>
      </pc:sldChg>
      <pc:sldChg chg="del">
        <pc:chgData name="Tanveer Rahman" userId="b9e812219a1db5d0" providerId="LiveId" clId="{703F2B72-FF3D-4A00-8398-F7457EE6921A}" dt="2024-10-24T15:01:49.968" v="199" actId="47"/>
        <pc:sldMkLst>
          <pc:docMk/>
          <pc:sldMk cId="3762933227" sldId="327"/>
        </pc:sldMkLst>
      </pc:sldChg>
      <pc:sldChg chg="del">
        <pc:chgData name="Tanveer Rahman" userId="b9e812219a1db5d0" providerId="LiveId" clId="{703F2B72-FF3D-4A00-8398-F7457EE6921A}" dt="2024-10-24T15:01:53.566" v="201" actId="47"/>
        <pc:sldMkLst>
          <pc:docMk/>
          <pc:sldMk cId="3564388453" sldId="328"/>
        </pc:sldMkLst>
      </pc:sldChg>
      <pc:sldChg chg="del">
        <pc:chgData name="Tanveer Rahman" userId="b9e812219a1db5d0" providerId="LiveId" clId="{703F2B72-FF3D-4A00-8398-F7457EE6921A}" dt="2024-10-24T15:01:51.342" v="200" actId="47"/>
        <pc:sldMkLst>
          <pc:docMk/>
          <pc:sldMk cId="3066814793" sldId="329"/>
        </pc:sldMkLst>
      </pc:sldChg>
      <pc:sldChg chg="del">
        <pc:chgData name="Tanveer Rahman" userId="b9e812219a1db5d0" providerId="LiveId" clId="{703F2B72-FF3D-4A00-8398-F7457EE6921A}" dt="2024-10-24T15:01:54.703" v="202" actId="47"/>
        <pc:sldMkLst>
          <pc:docMk/>
          <pc:sldMk cId="410847289" sldId="330"/>
        </pc:sldMkLst>
      </pc:sldChg>
      <pc:sldChg chg="del">
        <pc:chgData name="Tanveer Rahman" userId="b9e812219a1db5d0" providerId="LiveId" clId="{703F2B72-FF3D-4A00-8398-F7457EE6921A}" dt="2024-10-24T15:01:59.733" v="204" actId="47"/>
        <pc:sldMkLst>
          <pc:docMk/>
          <pc:sldMk cId="726978147" sldId="331"/>
        </pc:sldMkLst>
      </pc:sldChg>
      <pc:sldChg chg="del">
        <pc:chgData name="Tanveer Rahman" userId="b9e812219a1db5d0" providerId="LiveId" clId="{703F2B72-FF3D-4A00-8398-F7457EE6921A}" dt="2024-10-24T15:01:56.937" v="203" actId="47"/>
        <pc:sldMkLst>
          <pc:docMk/>
          <pc:sldMk cId="2007776815" sldId="332"/>
        </pc:sldMkLst>
      </pc:sldChg>
      <pc:sldChg chg="del">
        <pc:chgData name="Tanveer Rahman" userId="b9e812219a1db5d0" providerId="LiveId" clId="{703F2B72-FF3D-4A00-8398-F7457EE6921A}" dt="2024-10-24T15:02:01.089" v="205" actId="47"/>
        <pc:sldMkLst>
          <pc:docMk/>
          <pc:sldMk cId="1218220726" sldId="333"/>
        </pc:sldMkLst>
      </pc:sldChg>
      <pc:sldChg chg="modSp add mod ord">
        <pc:chgData name="Tanveer Rahman" userId="b9e812219a1db5d0" providerId="LiveId" clId="{703F2B72-FF3D-4A00-8398-F7457EE6921A}" dt="2024-10-24T15:00:50.084" v="192"/>
        <pc:sldMkLst>
          <pc:docMk/>
          <pc:sldMk cId="397935003" sldId="334"/>
        </pc:sldMkLst>
        <pc:spChg chg="mod">
          <ac:chgData name="Tanveer Rahman" userId="b9e812219a1db5d0" providerId="LiveId" clId="{703F2B72-FF3D-4A00-8398-F7457EE6921A}" dt="2024-10-24T14:59:27.205" v="178"/>
          <ac:spMkLst>
            <pc:docMk/>
            <pc:sldMk cId="397935003" sldId="334"/>
            <ac:spMk id="2" creationId="{DD695463-E2AB-BEC0-5449-0B8DB3A7CCE0}"/>
          </ac:spMkLst>
        </pc:spChg>
        <pc:graphicFrameChg chg="mod">
          <ac:chgData name="Tanveer Rahman" userId="b9e812219a1db5d0" providerId="LiveId" clId="{703F2B72-FF3D-4A00-8398-F7457EE6921A}" dt="2024-10-24T15:00:50.084" v="192"/>
          <ac:graphicFrameMkLst>
            <pc:docMk/>
            <pc:sldMk cId="397935003" sldId="334"/>
            <ac:graphicFrameMk id="19" creationId="{78020200-F3BC-F126-447E-EFB62522BFBE}"/>
          </ac:graphicFrameMkLst>
        </pc:graphicFrameChg>
      </pc:sldChg>
      <pc:sldChg chg="addSp delSp modSp add mod">
        <pc:chgData name="Tanveer Rahman" userId="b9e812219a1db5d0" providerId="LiveId" clId="{703F2B72-FF3D-4A00-8398-F7457EE6921A}" dt="2024-10-24T14:50:39.145" v="118" actId="26606"/>
        <pc:sldMkLst>
          <pc:docMk/>
          <pc:sldMk cId="949834976" sldId="335"/>
        </pc:sldMkLst>
        <pc:spChg chg="mo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2" creationId="{5A04A44C-9DCA-B427-346B-4DFDAF83D93E}"/>
          </ac:spMkLst>
        </pc:spChg>
        <pc:spChg chg="del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0" creationId="{1C86EC7D-5306-8A84-790F-A1302DFB8D5A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5" creationId="{C4474318-9BA9-4C58-85CC-EAF141DDB165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7" creationId="{9F9F0D99-A2D7-4650-BA53-99550E8F6808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9" creationId="{9ADBC609-A264-4706-8FCD-C3B072E7CF0B}"/>
          </ac:spMkLst>
        </pc:spChg>
        <pc:graphicFrameChg chg="mod modGraphic">
          <ac:chgData name="Tanveer Rahman" userId="b9e812219a1db5d0" providerId="LiveId" clId="{703F2B72-FF3D-4A00-8398-F7457EE6921A}" dt="2024-10-24T14:50:39.145" v="118" actId="26606"/>
          <ac:graphicFrameMkLst>
            <pc:docMk/>
            <pc:sldMk cId="949834976" sldId="335"/>
            <ac:graphicFrameMk id="19" creationId="{8DFFDEE5-104D-4FD8-FB41-F1DB2E70A736}"/>
          </ac:graphicFrameMkLst>
        </pc:graphicFrameChg>
      </pc:sldChg>
      <pc:sldChg chg="new del">
        <pc:chgData name="Tanveer Rahman" userId="b9e812219a1db5d0" providerId="LiveId" clId="{703F2B72-FF3D-4A00-8398-F7457EE6921A}" dt="2024-10-24T14:53:05.932" v="131" actId="680"/>
        <pc:sldMkLst>
          <pc:docMk/>
          <pc:sldMk cId="816609765" sldId="336"/>
        </pc:sldMkLst>
      </pc:sldChg>
      <pc:sldChg chg="add del">
        <pc:chgData name="Tanveer Rahman" userId="b9e812219a1db5d0" providerId="LiveId" clId="{703F2B72-FF3D-4A00-8398-F7457EE6921A}" dt="2024-10-24T14:59:16.062" v="175" actId="2890"/>
        <pc:sldMkLst>
          <pc:docMk/>
          <pc:sldMk cId="1193665182" sldId="336"/>
        </pc:sldMkLst>
      </pc:sldChg>
      <pc:sldChg chg="modSp add mod ord">
        <pc:chgData name="Tanveer Rahman" userId="b9e812219a1db5d0" providerId="LiveId" clId="{703F2B72-FF3D-4A00-8398-F7457EE6921A}" dt="2024-10-24T16:21:55.572" v="223"/>
        <pc:sldMkLst>
          <pc:docMk/>
          <pc:sldMk cId="3173116782" sldId="336"/>
        </pc:sldMkLst>
        <pc:spChg chg="mod">
          <ac:chgData name="Tanveer Rahman" userId="b9e812219a1db5d0" providerId="LiveId" clId="{703F2B72-FF3D-4A00-8398-F7457EE6921A}" dt="2024-10-24T16:12:42.570" v="213"/>
          <ac:spMkLst>
            <pc:docMk/>
            <pc:sldMk cId="3173116782" sldId="336"/>
            <ac:spMk id="2" creationId="{EE99C308-1EFF-84FB-5F19-38B733D265EC}"/>
          </ac:spMkLst>
        </pc:spChg>
        <pc:graphicFrameChg chg="mod">
          <ac:chgData name="Tanveer Rahman" userId="b9e812219a1db5d0" providerId="LiveId" clId="{703F2B72-FF3D-4A00-8398-F7457EE6921A}" dt="2024-10-24T16:21:55.572" v="223"/>
          <ac:graphicFrameMkLst>
            <pc:docMk/>
            <pc:sldMk cId="3173116782" sldId="336"/>
            <ac:graphicFrameMk id="19" creationId="{1D429AD1-2879-0142-7270-E888B97973BC}"/>
          </ac:graphicFrameMkLst>
        </pc:graphicFrameChg>
      </pc:sldChg>
      <pc:sldChg chg="addSp modSp new mod setBg">
        <pc:chgData name="Tanveer Rahman" userId="b9e812219a1db5d0" providerId="LiveId" clId="{703F2B72-FF3D-4A00-8398-F7457EE6921A}" dt="2024-10-24T16:25:07.922" v="270" actId="962"/>
        <pc:sldMkLst>
          <pc:docMk/>
          <pc:sldMk cId="655545960" sldId="337"/>
        </pc:sldMkLst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2" creationId="{68A5FE2D-8863-FE6B-4540-70DDFA1A8244}"/>
          </ac:spMkLst>
        </pc:spChg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3" creationId="{0E3A7BC1-8FD0-2179-316F-6CFEA1AB2D51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0" creationId="{96A35EAA-ED80-4FF1-942C-82B1D483AF60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2" creationId="{D415F49B-3CBC-46CF-AFB5-988852D0479E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4" creationId="{421117CB-D197-45F3-B441-4AC4D215E71B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6" creationId="{E8407E26-87C7-42DE-8E90-7BD332BB1B88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8" creationId="{1ED55459-2CBB-4DB7-B9D3-F43A3444AD0B}"/>
          </ac:spMkLst>
        </pc:spChg>
        <pc:picChg chg="add mod">
          <ac:chgData name="Tanveer Rahman" userId="b9e812219a1db5d0" providerId="LiveId" clId="{703F2B72-FF3D-4A00-8398-F7457EE6921A}" dt="2024-10-24T16:25:07.922" v="270" actId="962"/>
          <ac:picMkLst>
            <pc:docMk/>
            <pc:sldMk cId="655545960" sldId="337"/>
            <ac:picMk id="5" creationId="{7A8C793A-E227-690C-E8BE-A47D6D7A62F3}"/>
          </ac:picMkLst>
        </pc:picChg>
      </pc:sldChg>
      <pc:sldChg chg="modSp add mod ord">
        <pc:chgData name="Tanveer Rahman" userId="b9e812219a1db5d0" providerId="LiveId" clId="{703F2B72-FF3D-4A00-8398-F7457EE6921A}" dt="2024-10-24T16:26:58.689" v="279" actId="20577"/>
        <pc:sldMkLst>
          <pc:docMk/>
          <pc:sldMk cId="2685277107" sldId="338"/>
        </pc:sldMkLst>
        <pc:spChg chg="mod">
          <ac:chgData name="Tanveer Rahman" userId="b9e812219a1db5d0" providerId="LiveId" clId="{703F2B72-FF3D-4A00-8398-F7457EE6921A}" dt="2024-10-24T16:26:44.343" v="275"/>
          <ac:spMkLst>
            <pc:docMk/>
            <pc:sldMk cId="2685277107" sldId="338"/>
            <ac:spMk id="2" creationId="{487FC0D6-A141-736D-7015-E639D3B43C2E}"/>
          </ac:spMkLst>
        </pc:spChg>
        <pc:spChg chg="mod">
          <ac:chgData name="Tanveer Rahman" userId="b9e812219a1db5d0" providerId="LiveId" clId="{703F2B72-FF3D-4A00-8398-F7457EE6921A}" dt="2024-10-24T16:26:58.689" v="279" actId="20577"/>
          <ac:spMkLst>
            <pc:docMk/>
            <pc:sldMk cId="2685277107" sldId="338"/>
            <ac:spMk id="3" creationId="{96559CDE-9558-970C-3A73-5F23D4584170}"/>
          </ac:spMkLst>
        </pc:spChg>
      </pc:sldChg>
      <pc:sldChg chg="modSp add mod ord">
        <pc:chgData name="Tanveer Rahman" userId="b9e812219a1db5d0" providerId="LiveId" clId="{703F2B72-FF3D-4A00-8398-F7457EE6921A}" dt="2024-10-24T16:29:00.309" v="321" actId="20577"/>
        <pc:sldMkLst>
          <pc:docMk/>
          <pc:sldMk cId="279544781" sldId="339"/>
        </pc:sldMkLst>
        <pc:spChg chg="mod">
          <ac:chgData name="Tanveer Rahman" userId="b9e812219a1db5d0" providerId="LiveId" clId="{703F2B72-FF3D-4A00-8398-F7457EE6921A}" dt="2024-10-24T16:27:32.087" v="283"/>
          <ac:spMkLst>
            <pc:docMk/>
            <pc:sldMk cId="279544781" sldId="339"/>
            <ac:spMk id="2" creationId="{E1A01427-358E-DCD6-F7CC-D57D99BD0899}"/>
          </ac:spMkLst>
        </pc:spChg>
        <pc:graphicFrameChg chg="mod">
          <ac:chgData name="Tanveer Rahman" userId="b9e812219a1db5d0" providerId="LiveId" clId="{703F2B72-FF3D-4A00-8398-F7457EE6921A}" dt="2024-10-24T16:29:00.309" v="321" actId="20577"/>
          <ac:graphicFrameMkLst>
            <pc:docMk/>
            <pc:sldMk cId="279544781" sldId="339"/>
            <ac:graphicFrameMk id="19" creationId="{9C38AC4F-9B07-9135-271A-93E1DCF8DFF5}"/>
          </ac:graphicFrameMkLst>
        </pc:graphicFrameChg>
      </pc:sldChg>
      <pc:sldChg chg="modSp add mod ord">
        <pc:chgData name="Tanveer Rahman" userId="b9e812219a1db5d0" providerId="LiveId" clId="{703F2B72-FF3D-4A00-8398-F7457EE6921A}" dt="2024-10-24T16:29:57.362" v="332" actId="20577"/>
        <pc:sldMkLst>
          <pc:docMk/>
          <pc:sldMk cId="496360158" sldId="340"/>
        </pc:sldMkLst>
        <pc:spChg chg="mod">
          <ac:chgData name="Tanveer Rahman" userId="b9e812219a1db5d0" providerId="LiveId" clId="{703F2B72-FF3D-4A00-8398-F7457EE6921A}" dt="2024-10-24T16:29:43.258" v="328" actId="20577"/>
          <ac:spMkLst>
            <pc:docMk/>
            <pc:sldMk cId="496360158" sldId="340"/>
            <ac:spMk id="2" creationId="{0C883759-030B-FDBD-797B-A7E8866B8863}"/>
          </ac:spMkLst>
        </pc:spChg>
        <pc:spChg chg="mod">
          <ac:chgData name="Tanveer Rahman" userId="b9e812219a1db5d0" providerId="LiveId" clId="{703F2B72-FF3D-4A00-8398-F7457EE6921A}" dt="2024-10-24T16:29:57.362" v="332" actId="20577"/>
          <ac:spMkLst>
            <pc:docMk/>
            <pc:sldMk cId="496360158" sldId="340"/>
            <ac:spMk id="3" creationId="{E8FF488B-4A3B-3BB5-3AB4-F7F27B73B1F8}"/>
          </ac:spMkLst>
        </pc:spChg>
      </pc:sldChg>
      <pc:sldChg chg="addSp delSp modSp new mod setBg">
        <pc:chgData name="Tanveer Rahman" userId="b9e812219a1db5d0" providerId="LiveId" clId="{703F2B72-FF3D-4A00-8398-F7457EE6921A}" dt="2024-10-24T16:31:30.877" v="344" actId="26606"/>
        <pc:sldMkLst>
          <pc:docMk/>
          <pc:sldMk cId="4115164338" sldId="341"/>
        </pc:sldMkLst>
        <pc:spChg chg="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2" creationId="{678E8029-CDBB-EA49-13A9-CBBA78575030}"/>
          </ac:spMkLst>
        </pc:spChg>
        <pc:spChg chg="del 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3" creationId="{712A0C1D-85E5-260F-D5AD-9E5961FA5098}"/>
          </ac:spMkLst>
        </pc:spChg>
        <pc:spChg chg="ad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9" creationId="{AD30EFE3-9611-4841-9BC3-E51D7A359650}"/>
          </ac:spMkLst>
        </pc:spChg>
        <pc:graphicFrameChg chg="add">
          <ac:chgData name="Tanveer Rahman" userId="b9e812219a1db5d0" providerId="LiveId" clId="{703F2B72-FF3D-4A00-8398-F7457EE6921A}" dt="2024-10-24T16:31:30.877" v="344" actId="26606"/>
          <ac:graphicFrameMkLst>
            <pc:docMk/>
            <pc:sldMk cId="4115164338" sldId="341"/>
            <ac:graphicFrameMk id="5" creationId="{897932F0-3B5F-D0D9-E7E6-6797C452C462}"/>
          </ac:graphicFrameMkLst>
        </pc:graphicFrameChg>
      </pc:sldChg>
      <pc:sldChg chg="addSp delSp modSp new mod setBg">
        <pc:chgData name="Tanveer Rahman" userId="b9e812219a1db5d0" providerId="LiveId" clId="{703F2B72-FF3D-4A00-8398-F7457EE6921A}" dt="2024-10-24T16:32:22.214" v="351" actId="26606"/>
        <pc:sldMkLst>
          <pc:docMk/>
          <pc:sldMk cId="2913529040" sldId="342"/>
        </pc:sldMkLst>
        <pc:spChg chg="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2" creationId="{F598DAA7-67C8-4DE9-4E0B-BA540498A69F}"/>
          </ac:spMkLst>
        </pc:spChg>
        <pc:spChg chg="del 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3" creationId="{EEEF3B1F-6800-61B6-4A7C-9F4C09AD3F28}"/>
          </ac:spMkLst>
        </pc:spChg>
        <pc:spChg chg="ad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9" creationId="{BF7BC237-77DF-4DFB-94F7-DB493EDA1C7C}"/>
          </ac:spMkLst>
        </pc:spChg>
        <pc:graphicFrameChg chg="add">
          <ac:chgData name="Tanveer Rahman" userId="b9e812219a1db5d0" providerId="LiveId" clId="{703F2B72-FF3D-4A00-8398-F7457EE6921A}" dt="2024-10-24T16:32:22.214" v="351" actId="26606"/>
          <ac:graphicFrameMkLst>
            <pc:docMk/>
            <pc:sldMk cId="2913529040" sldId="342"/>
            <ac:graphicFrameMk id="5" creationId="{CF296EFE-2506-B4FB-E3EA-26EA5F07478C}"/>
          </ac:graphicFrameMkLst>
        </pc:graphicFrameChg>
      </pc:sldChg>
    </pc:docChg>
  </pc:docChgLst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0D963767-DE35-4B17-BE3B-148E0F7CA36D}"/>
    <pc:docChg chg="undo custSel addSld delSld modSld sldOrd modSection">
      <pc:chgData name="Tanveer Rahman" userId="b9e812219a1db5d0" providerId="LiveId" clId="{0D963767-DE35-4B17-BE3B-148E0F7CA36D}" dt="2024-10-24T14:42:55.435" v="328" actId="26606"/>
      <pc:docMkLst>
        <pc:docMk/>
      </pc:docMkLst>
      <pc:sldChg chg="modSp mod modAnim">
        <pc:chgData name="Tanveer Rahman" userId="b9e812219a1db5d0" providerId="LiveId" clId="{0D963767-DE35-4B17-BE3B-148E0F7CA36D}" dt="2024-10-20T13:29:44.317" v="40" actId="20577"/>
        <pc:sldMkLst>
          <pc:docMk/>
          <pc:sldMk cId="3508605874" sldId="256"/>
        </pc:sldMkLst>
        <pc:spChg chg="mod">
          <ac:chgData name="Tanveer Rahman" userId="b9e812219a1db5d0" providerId="LiveId" clId="{0D963767-DE35-4B17-BE3B-148E0F7CA36D}" dt="2024-10-20T13:28:24.746" v="4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0D963767-DE35-4B17-BE3B-148E0F7CA36D}" dt="2024-10-20T13:29:14.848" v="34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0D963767-DE35-4B17-BE3B-148E0F7CA36D}" dt="2024-10-20T13:29:44.317" v="40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0D963767-DE35-4B17-BE3B-148E0F7CA36D}" dt="2024-10-20T13:44:43.233" v="143" actId="47"/>
        <pc:sldMkLst>
          <pc:docMk/>
          <pc:sldMk cId="104509562" sldId="305"/>
        </pc:sldMkLst>
      </pc:sldChg>
      <pc:sldChg chg="modSp mod">
        <pc:chgData name="Tanveer Rahman" userId="b9e812219a1db5d0" providerId="LiveId" clId="{0D963767-DE35-4B17-BE3B-148E0F7CA36D}" dt="2024-10-20T13:33:08.160" v="48" actId="207"/>
        <pc:sldMkLst>
          <pc:docMk/>
          <pc:sldMk cId="276965363" sldId="306"/>
        </pc:sldMkLst>
        <pc:spChg chg="mod">
          <ac:chgData name="Tanveer Rahman" userId="b9e812219a1db5d0" providerId="LiveId" clId="{0D963767-DE35-4B17-BE3B-148E0F7CA36D}" dt="2024-10-20T13:31:52.968" v="41"/>
          <ac:spMkLst>
            <pc:docMk/>
            <pc:sldMk cId="276965363" sldId="306"/>
            <ac:spMk id="2" creationId="{621F330D-3B3E-D007-E717-1A1002C2214C}"/>
          </ac:spMkLst>
        </pc:spChg>
        <pc:graphicFrameChg chg="mod modGraphic">
          <ac:chgData name="Tanveer Rahman" userId="b9e812219a1db5d0" providerId="LiveId" clId="{0D963767-DE35-4B17-BE3B-148E0F7CA36D}" dt="2024-10-20T13:33:08.160" v="48" actId="20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">
        <pc:chgData name="Tanveer Rahman" userId="b9e812219a1db5d0" providerId="LiveId" clId="{0D963767-DE35-4B17-BE3B-148E0F7CA36D}" dt="2024-10-20T14:35:41.260" v="158"/>
        <pc:sldMkLst>
          <pc:docMk/>
          <pc:sldMk cId="3553542440" sldId="308"/>
        </pc:sldMkLst>
        <pc:spChg chg="mod">
          <ac:chgData name="Tanveer Rahman" userId="b9e812219a1db5d0" providerId="LiveId" clId="{0D963767-DE35-4B17-BE3B-148E0F7CA36D}" dt="2024-10-20T14:35:41.260" v="158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0D963767-DE35-4B17-BE3B-148E0F7CA36D}" dt="2024-10-20T13:37:46.564" v="86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del mod">
          <ac:chgData name="Tanveer Rahman" userId="b9e812219a1db5d0" providerId="LiveId" clId="{0D963767-DE35-4B17-BE3B-148E0F7CA36D}" dt="2024-10-20T13:37:00.684" v="81" actId="478"/>
          <ac:picMkLst>
            <pc:docMk/>
            <pc:sldMk cId="3553542440" sldId="308"/>
            <ac:picMk id="4" creationId="{DCF5A148-F612-2EFD-A025-FFA1AA1A3C06}"/>
          </ac:picMkLst>
        </pc:picChg>
        <pc:picChg chg="add mod">
          <ac:chgData name="Tanveer Rahman" userId="b9e812219a1db5d0" providerId="LiveId" clId="{0D963767-DE35-4B17-BE3B-148E0F7CA36D}" dt="2024-10-20T13:38:05.352" v="88" actId="1076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0D963767-DE35-4B17-BE3B-148E0F7CA36D}" dt="2024-10-20T13:43:50.086" v="136" actId="207"/>
        <pc:sldMkLst>
          <pc:docMk/>
          <pc:sldMk cId="3025970860" sldId="317"/>
        </pc:sldMkLst>
        <pc:spChg chg="mod">
          <ac:chgData name="Tanveer Rahman" userId="b9e812219a1db5d0" providerId="LiveId" clId="{0D963767-DE35-4B17-BE3B-148E0F7CA36D}" dt="2024-10-20T13:42:58.012" v="119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0D963767-DE35-4B17-BE3B-148E0F7CA36D}" dt="2024-10-20T13:43:50.086" v="136" actId="207"/>
          <ac:spMkLst>
            <pc:docMk/>
            <pc:sldMk cId="3025970860" sldId="317"/>
            <ac:spMk id="3" creationId="{0D7B1352-5FA2-4F7A-A7A3-A0E5D05799D4}"/>
          </ac:spMkLst>
        </pc:spChg>
      </pc:sldChg>
      <pc:sldChg chg="del">
        <pc:chgData name="Tanveer Rahman" userId="b9e812219a1db5d0" providerId="LiveId" clId="{0D963767-DE35-4B17-BE3B-148E0F7CA36D}" dt="2024-10-20T13:44:31.255" v="137" actId="47"/>
        <pc:sldMkLst>
          <pc:docMk/>
          <pc:sldMk cId="1416911540" sldId="318"/>
        </pc:sldMkLst>
      </pc:sldChg>
      <pc:sldChg chg="del">
        <pc:chgData name="Tanveer Rahman" userId="b9e812219a1db5d0" providerId="LiveId" clId="{0D963767-DE35-4B17-BE3B-148E0F7CA36D}" dt="2024-10-20T13:44:33.877" v="138" actId="47"/>
        <pc:sldMkLst>
          <pc:docMk/>
          <pc:sldMk cId="344893153" sldId="319"/>
        </pc:sldMkLst>
      </pc:sldChg>
      <pc:sldChg chg="del">
        <pc:chgData name="Tanveer Rahman" userId="b9e812219a1db5d0" providerId="LiveId" clId="{0D963767-DE35-4B17-BE3B-148E0F7CA36D}" dt="2024-10-20T13:44:35.814" v="139" actId="47"/>
        <pc:sldMkLst>
          <pc:docMk/>
          <pc:sldMk cId="3122281089" sldId="320"/>
        </pc:sldMkLst>
      </pc:sldChg>
      <pc:sldChg chg="del">
        <pc:chgData name="Tanveer Rahman" userId="b9e812219a1db5d0" providerId="LiveId" clId="{0D963767-DE35-4B17-BE3B-148E0F7CA36D}" dt="2024-10-20T13:44:36.720" v="140" actId="47"/>
        <pc:sldMkLst>
          <pc:docMk/>
          <pc:sldMk cId="3397526076" sldId="321"/>
        </pc:sldMkLst>
      </pc:sldChg>
      <pc:sldChg chg="del">
        <pc:chgData name="Tanveer Rahman" userId="b9e812219a1db5d0" providerId="LiveId" clId="{0D963767-DE35-4B17-BE3B-148E0F7CA36D}" dt="2024-10-20T13:44:37.474" v="141" actId="47"/>
        <pc:sldMkLst>
          <pc:docMk/>
          <pc:sldMk cId="2244896379" sldId="322"/>
        </pc:sldMkLst>
      </pc:sldChg>
      <pc:sldChg chg="del">
        <pc:chgData name="Tanveer Rahman" userId="b9e812219a1db5d0" providerId="LiveId" clId="{0D963767-DE35-4B17-BE3B-148E0F7CA36D}" dt="2024-10-20T13:44:40.338" v="142" actId="47"/>
        <pc:sldMkLst>
          <pc:docMk/>
          <pc:sldMk cId="2474011177" sldId="323"/>
        </pc:sldMkLst>
      </pc:sldChg>
      <pc:sldChg chg="delSp modSp add mod">
        <pc:chgData name="Tanveer Rahman" userId="b9e812219a1db5d0" providerId="LiveId" clId="{0D963767-DE35-4B17-BE3B-148E0F7CA36D}" dt="2024-10-20T13:41:54.083" v="108" actId="20577"/>
        <pc:sldMkLst>
          <pc:docMk/>
          <pc:sldMk cId="3069559215" sldId="324"/>
        </pc:sldMkLst>
        <pc:spChg chg="mod">
          <ac:chgData name="Tanveer Rahman" userId="b9e812219a1db5d0" providerId="LiveId" clId="{0D963767-DE35-4B17-BE3B-148E0F7CA36D}" dt="2024-10-20T13:38:52.431" v="90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0D963767-DE35-4B17-BE3B-148E0F7CA36D}" dt="2024-10-20T13:41:54.083" v="108" actId="20577"/>
          <ac:graphicFrameMkLst>
            <pc:docMk/>
            <pc:sldMk cId="3069559215" sldId="324"/>
            <ac:graphicFrameMk id="6" creationId="{E0AD05F7-43A7-EB43-8E7E-DADDAA2B5265}"/>
          </ac:graphicFrameMkLst>
        </pc:graphicFrameChg>
        <pc:picChg chg="del">
          <ac:chgData name="Tanveer Rahman" userId="b9e812219a1db5d0" providerId="LiveId" clId="{0D963767-DE35-4B17-BE3B-148E0F7CA36D}" dt="2024-10-20T13:39:16.029" v="92" actId="478"/>
          <ac:picMkLst>
            <pc:docMk/>
            <pc:sldMk cId="3069559215" sldId="324"/>
            <ac:picMk id="5" creationId="{EAC78D3B-3487-B095-D2D6-F0CDB065DB84}"/>
          </ac:picMkLst>
        </pc:picChg>
      </pc:sldChg>
      <pc:sldChg chg="modSp add mod ord">
        <pc:chgData name="Tanveer Rahman" userId="b9e812219a1db5d0" providerId="LiveId" clId="{0D963767-DE35-4B17-BE3B-148E0F7CA36D}" dt="2024-10-20T14:35:00.898" v="154"/>
        <pc:sldMkLst>
          <pc:docMk/>
          <pc:sldMk cId="3529382961" sldId="325"/>
        </pc:sldMkLst>
        <pc:spChg chg="mod">
          <ac:chgData name="Tanveer Rahman" userId="b9e812219a1db5d0" providerId="LiveId" clId="{0D963767-DE35-4B17-BE3B-148E0F7CA36D}" dt="2024-10-20T14:34:24.075" v="150" actId="2057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0D963767-DE35-4B17-BE3B-148E0F7CA36D}" dt="2024-10-20T14:35:00.898" v="154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39:23.146" v="190"/>
        <pc:sldMkLst>
          <pc:docMk/>
          <pc:sldMk cId="506336890" sldId="326"/>
        </pc:sldMkLst>
        <pc:spChg chg="mod">
          <ac:chgData name="Tanveer Rahman" userId="b9e812219a1db5d0" providerId="LiveId" clId="{0D963767-DE35-4B17-BE3B-148E0F7CA36D}" dt="2024-10-20T14:36:04.394" v="159"/>
          <ac:spMkLst>
            <pc:docMk/>
            <pc:sldMk cId="506336890" sldId="326"/>
            <ac:spMk id="2" creationId="{6619486B-729D-891A-9A5B-4E77FEF93F1E}"/>
          </ac:spMkLst>
        </pc:spChg>
        <pc:graphicFrameChg chg="mod">
          <ac:chgData name="Tanveer Rahman" userId="b9e812219a1db5d0" providerId="LiveId" clId="{0D963767-DE35-4B17-BE3B-148E0F7CA36D}" dt="2024-10-20T14:39:23.146" v="190"/>
          <ac:graphicFrameMkLst>
            <pc:docMk/>
            <pc:sldMk cId="506336890" sldId="326"/>
            <ac:graphicFrameMk id="6" creationId="{7377DCCF-660E-BBA6-A0A2-94F45377ED95}"/>
          </ac:graphicFrameMkLst>
        </pc:graphicFrameChg>
        <pc:picChg chg="add mod">
          <ac:chgData name="Tanveer Rahman" userId="b9e812219a1db5d0" providerId="LiveId" clId="{0D963767-DE35-4B17-BE3B-148E0F7CA36D}" dt="2024-10-20T14:39:20.109" v="189" actId="14100"/>
          <ac:picMkLst>
            <pc:docMk/>
            <pc:sldMk cId="506336890" sldId="326"/>
            <ac:picMk id="4" creationId="{EFE8B084-76C2-E08D-F0D3-0D38C0BDB15A}"/>
          </ac:picMkLst>
        </pc:picChg>
        <pc:picChg chg="del">
          <ac:chgData name="Tanveer Rahman" userId="b9e812219a1db5d0" providerId="LiveId" clId="{0D963767-DE35-4B17-BE3B-148E0F7CA36D}" dt="2024-10-20T14:37:20.679" v="163" actId="478"/>
          <ac:picMkLst>
            <pc:docMk/>
            <pc:sldMk cId="506336890" sldId="326"/>
            <ac:picMk id="5" creationId="{33D4BF21-F88F-EC7F-DC46-0A5353E092EF}"/>
          </ac:picMkLst>
        </pc:picChg>
      </pc:sldChg>
      <pc:sldChg chg="addSp delSp modSp add mod">
        <pc:chgData name="Tanveer Rahman" userId="b9e812219a1db5d0" providerId="LiveId" clId="{0D963767-DE35-4B17-BE3B-148E0F7CA36D}" dt="2024-10-20T14:48:41.480" v="232" actId="1076"/>
        <pc:sldMkLst>
          <pc:docMk/>
          <pc:sldMk cId="3762933227" sldId="327"/>
        </pc:sldMkLst>
        <pc:spChg chg="mod">
          <ac:chgData name="Tanveer Rahman" userId="b9e812219a1db5d0" providerId="LiveId" clId="{0D963767-DE35-4B17-BE3B-148E0F7CA36D}" dt="2024-10-20T14:40:04.022" v="192"/>
          <ac:spMkLst>
            <pc:docMk/>
            <pc:sldMk cId="3762933227" sldId="327"/>
            <ac:spMk id="2" creationId="{E523E512-2DC8-06F6-F0F8-F83874EADCE5}"/>
          </ac:spMkLst>
        </pc:spChg>
        <pc:graphicFrameChg chg="mod">
          <ac:chgData name="Tanveer Rahman" userId="b9e812219a1db5d0" providerId="LiveId" clId="{0D963767-DE35-4B17-BE3B-148E0F7CA36D}" dt="2024-10-20T14:48:38.178" v="231"/>
          <ac:graphicFrameMkLst>
            <pc:docMk/>
            <pc:sldMk cId="3762933227" sldId="327"/>
            <ac:graphicFrameMk id="6" creationId="{BACB72E1-9321-4855-9FD1-5DEFA8EC4E0B}"/>
          </ac:graphicFrameMkLst>
        </pc:graphicFrameChg>
        <pc:picChg chg="del">
          <ac:chgData name="Tanveer Rahman" userId="b9e812219a1db5d0" providerId="LiveId" clId="{0D963767-DE35-4B17-BE3B-148E0F7CA36D}" dt="2024-10-20T14:45:38.127" v="200" actId="478"/>
          <ac:picMkLst>
            <pc:docMk/>
            <pc:sldMk cId="3762933227" sldId="327"/>
            <ac:picMk id="4" creationId="{56716B24-D1C9-C1C1-F0E5-4FE702CD6AA0}"/>
          </ac:picMkLst>
        </pc:picChg>
        <pc:picChg chg="add mod">
          <ac:chgData name="Tanveer Rahman" userId="b9e812219a1db5d0" providerId="LiveId" clId="{0D963767-DE35-4B17-BE3B-148E0F7CA36D}" dt="2024-10-20T14:48:41.480" v="232" actId="1076"/>
          <ac:picMkLst>
            <pc:docMk/>
            <pc:sldMk cId="3762933227" sldId="327"/>
            <ac:picMk id="5" creationId="{1458BC62-9E0A-11E1-1AFF-A93BE001EAE7}"/>
          </ac:picMkLst>
        </pc:picChg>
      </pc:sldChg>
      <pc:sldChg chg="modSp add mod ord">
        <pc:chgData name="Tanveer Rahman" userId="b9e812219a1db5d0" providerId="LiveId" clId="{0D963767-DE35-4B17-BE3B-148E0F7CA36D}" dt="2024-10-20T14:52:28.928" v="240" actId="20577"/>
        <pc:sldMkLst>
          <pc:docMk/>
          <pc:sldMk cId="3564388453" sldId="328"/>
        </pc:sldMkLst>
        <pc:spChg chg="mod">
          <ac:chgData name="Tanveer Rahman" userId="b9e812219a1db5d0" providerId="LiveId" clId="{0D963767-DE35-4B17-BE3B-148E0F7CA36D}" dt="2024-10-20T14:52:11.544" v="237"/>
          <ac:spMkLst>
            <pc:docMk/>
            <pc:sldMk cId="3564388453" sldId="328"/>
            <ac:spMk id="2" creationId="{F9F45BFD-5525-4A95-A5FE-36CA1439E924}"/>
          </ac:spMkLst>
        </pc:spChg>
        <pc:spChg chg="mod">
          <ac:chgData name="Tanveer Rahman" userId="b9e812219a1db5d0" providerId="LiveId" clId="{0D963767-DE35-4B17-BE3B-148E0F7CA36D}" dt="2024-10-20T14:52:28.928" v="240" actId="20577"/>
          <ac:spMkLst>
            <pc:docMk/>
            <pc:sldMk cId="3564388453" sldId="328"/>
            <ac:spMk id="3" creationId="{41CB1A0F-E121-C10E-5FC8-CBBA74E41D12}"/>
          </ac:spMkLst>
        </pc:spChg>
      </pc:sldChg>
      <pc:sldChg chg="modSp add mod ord">
        <pc:chgData name="Tanveer Rahman" userId="b9e812219a1db5d0" providerId="LiveId" clId="{0D963767-DE35-4B17-BE3B-148E0F7CA36D}" dt="2024-10-20T14:56:00.001" v="258" actId="20577"/>
        <pc:sldMkLst>
          <pc:docMk/>
          <pc:sldMk cId="3066814793" sldId="329"/>
        </pc:sldMkLst>
        <pc:spChg chg="mod">
          <ac:chgData name="Tanveer Rahman" userId="b9e812219a1db5d0" providerId="LiveId" clId="{0D963767-DE35-4B17-BE3B-148E0F7CA36D}" dt="2024-10-20T14:54:08.269" v="244"/>
          <ac:spMkLst>
            <pc:docMk/>
            <pc:sldMk cId="3066814793" sldId="329"/>
            <ac:spMk id="2" creationId="{9B1E4BE1-6CC4-8981-42E8-52EF1CFFA8C4}"/>
          </ac:spMkLst>
        </pc:spChg>
        <pc:graphicFrameChg chg="mod">
          <ac:chgData name="Tanveer Rahman" userId="b9e812219a1db5d0" providerId="LiveId" clId="{0D963767-DE35-4B17-BE3B-148E0F7CA36D}" dt="2024-10-20T14:56:00.001" v="258" actId="20577"/>
          <ac:graphicFrameMkLst>
            <pc:docMk/>
            <pc:sldMk cId="3066814793" sldId="329"/>
            <ac:graphicFrameMk id="19" creationId="{F7E3C760-96EF-D913-FE39-EC38FDA4A046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58:07.221" v="267" actId="1076"/>
        <pc:sldMkLst>
          <pc:docMk/>
          <pc:sldMk cId="410847289" sldId="330"/>
        </pc:sldMkLst>
        <pc:spChg chg="mod">
          <ac:chgData name="Tanveer Rahman" userId="b9e812219a1db5d0" providerId="LiveId" clId="{0D963767-DE35-4B17-BE3B-148E0F7CA36D}" dt="2024-10-20T14:57:15.338" v="262"/>
          <ac:spMkLst>
            <pc:docMk/>
            <pc:sldMk cId="410847289" sldId="330"/>
            <ac:spMk id="2" creationId="{B35CF0F2-77C1-42D0-2376-DEAB188BD714}"/>
          </ac:spMkLst>
        </pc:spChg>
        <pc:graphicFrameChg chg="mod">
          <ac:chgData name="Tanveer Rahman" userId="b9e812219a1db5d0" providerId="LiveId" clId="{0D963767-DE35-4B17-BE3B-148E0F7CA36D}" dt="2024-10-20T14:57:42.850" v="264"/>
          <ac:graphicFrameMkLst>
            <pc:docMk/>
            <pc:sldMk cId="410847289" sldId="330"/>
            <ac:graphicFrameMk id="6" creationId="{26C81B8B-8EFA-83DD-B841-14B52A5C1C9C}"/>
          </ac:graphicFrameMkLst>
        </pc:graphicFrameChg>
        <pc:picChg chg="add mod">
          <ac:chgData name="Tanveer Rahman" userId="b9e812219a1db5d0" providerId="LiveId" clId="{0D963767-DE35-4B17-BE3B-148E0F7CA36D}" dt="2024-10-20T14:58:07.221" v="267" actId="1076"/>
          <ac:picMkLst>
            <pc:docMk/>
            <pc:sldMk cId="410847289" sldId="330"/>
            <ac:picMk id="4" creationId="{203825C2-9A79-54B1-B901-8226BCE1D3C3}"/>
          </ac:picMkLst>
        </pc:picChg>
        <pc:picChg chg="del">
          <ac:chgData name="Tanveer Rahman" userId="b9e812219a1db5d0" providerId="LiveId" clId="{0D963767-DE35-4B17-BE3B-148E0F7CA36D}" dt="2024-10-20T14:58:03.341" v="265" actId="478"/>
          <ac:picMkLst>
            <pc:docMk/>
            <pc:sldMk cId="410847289" sldId="330"/>
            <ac:picMk id="5" creationId="{FB494FBA-EE96-90E6-DDC9-C56094730A4F}"/>
          </ac:picMkLst>
        </pc:picChg>
      </pc:sldChg>
      <pc:sldChg chg="modSp add mod ord">
        <pc:chgData name="Tanveer Rahman" userId="b9e812219a1db5d0" providerId="LiveId" clId="{0D963767-DE35-4B17-BE3B-148E0F7CA36D}" dt="2024-10-20T15:00:27.474" v="303" actId="20577"/>
        <pc:sldMkLst>
          <pc:docMk/>
          <pc:sldMk cId="726978147" sldId="331"/>
        </pc:sldMkLst>
        <pc:spChg chg="mod">
          <ac:chgData name="Tanveer Rahman" userId="b9e812219a1db5d0" providerId="LiveId" clId="{0D963767-DE35-4B17-BE3B-148E0F7CA36D}" dt="2024-10-20T14:59:02.836" v="273"/>
          <ac:spMkLst>
            <pc:docMk/>
            <pc:sldMk cId="726978147" sldId="331"/>
            <ac:spMk id="2" creationId="{CC4DF0BA-E090-AA8B-0783-929C9B3BDBEF}"/>
          </ac:spMkLst>
        </pc:spChg>
        <pc:spChg chg="mod">
          <ac:chgData name="Tanveer Rahman" userId="b9e812219a1db5d0" providerId="LiveId" clId="{0D963767-DE35-4B17-BE3B-148E0F7CA36D}" dt="2024-10-20T15:00:27.474" v="303" actId="20577"/>
          <ac:spMkLst>
            <pc:docMk/>
            <pc:sldMk cId="726978147" sldId="331"/>
            <ac:spMk id="3" creationId="{2CCD1A80-5F86-86A5-FCB2-68E9F3E8666D}"/>
          </ac:spMkLst>
        </pc:spChg>
      </pc:sldChg>
      <pc:sldChg chg="modSp add mod ord">
        <pc:chgData name="Tanveer Rahman" userId="b9e812219a1db5d0" providerId="LiveId" clId="{0D963767-DE35-4B17-BE3B-148E0F7CA36D}" dt="2024-10-20T15:03:57.330" v="313"/>
        <pc:sldMkLst>
          <pc:docMk/>
          <pc:sldMk cId="2007776815" sldId="332"/>
        </pc:sldMkLst>
        <pc:spChg chg="mod">
          <ac:chgData name="Tanveer Rahman" userId="b9e812219a1db5d0" providerId="LiveId" clId="{0D963767-DE35-4B17-BE3B-148E0F7CA36D}" dt="2024-10-20T15:03:22.454" v="307"/>
          <ac:spMkLst>
            <pc:docMk/>
            <pc:sldMk cId="2007776815" sldId="332"/>
            <ac:spMk id="2" creationId="{A7154BE0-05F1-5448-7B44-4FD23FADD610}"/>
          </ac:spMkLst>
        </pc:spChg>
        <pc:graphicFrameChg chg="mod">
          <ac:chgData name="Tanveer Rahman" userId="b9e812219a1db5d0" providerId="LiveId" clId="{0D963767-DE35-4B17-BE3B-148E0F7CA36D}" dt="2024-10-20T15:03:53.334" v="311"/>
          <ac:graphicFrameMkLst>
            <pc:docMk/>
            <pc:sldMk cId="2007776815" sldId="332"/>
            <ac:graphicFrameMk id="19" creationId="{40506974-9CC3-49D6-EE7F-597674C00F7A}"/>
          </ac:graphicFrameMkLst>
        </pc:graphicFrameChg>
      </pc:sldChg>
      <pc:sldChg chg="addSp delSp modSp new mod setBg">
        <pc:chgData name="Tanveer Rahman" userId="b9e812219a1db5d0" providerId="LiveId" clId="{0D963767-DE35-4B17-BE3B-148E0F7CA36D}" dt="2024-10-24T14:42:55.435" v="328" actId="26606"/>
        <pc:sldMkLst>
          <pc:docMk/>
          <pc:sldMk cId="1218220726" sldId="333"/>
        </pc:sldMkLst>
        <pc:spChg chg="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2" creationId="{99E53367-5AED-73BF-BE0A-E4B0DC513013}"/>
          </ac:spMkLst>
        </pc:spChg>
        <pc:spChg chg="del">
          <ac:chgData name="Tanveer Rahman" userId="b9e812219a1db5d0" providerId="LiveId" clId="{0D963767-DE35-4B17-BE3B-148E0F7CA36D}" dt="2024-10-24T14:42:47.893" v="327"/>
          <ac:spMkLst>
            <pc:docMk/>
            <pc:sldMk cId="1218220726" sldId="333"/>
            <ac:spMk id="3" creationId="{103FA0A1-EAB0-7584-F9F4-4708468DACD5}"/>
          </ac:spMkLst>
        </pc:spChg>
        <pc:spChg chg="add del 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4" creationId="{1EEBE2E5-567E-E514-D17D-94492116E8A4}"/>
          </ac:spMkLst>
        </pc:spChg>
        <pc:spChg chg="ad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10" creationId="{BF7BC237-77DF-4DFB-94F7-DB493EDA1C7C}"/>
          </ac:spMkLst>
        </pc:spChg>
        <pc:graphicFrameChg chg="add">
          <ac:chgData name="Tanveer Rahman" userId="b9e812219a1db5d0" providerId="LiveId" clId="{0D963767-DE35-4B17-BE3B-148E0F7CA36D}" dt="2024-10-24T14:42:55.435" v="328" actId="26606"/>
          <ac:graphicFrameMkLst>
            <pc:docMk/>
            <pc:sldMk cId="1218220726" sldId="333"/>
            <ac:graphicFrameMk id="6" creationId="{35FCF1CF-69BA-2075-48D4-FC353A9D097B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s://docs.djangoproject.com/en/stable/topics/auth/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stable/topics/auth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User Authentication and Authorization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DB8CB3-4946-4F94-890B-5DB276D5E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Implementing Login System</a:t>
          </a:r>
          <a:endParaRPr lang="en-US" dirty="0"/>
        </a:p>
      </dgm:t>
    </dgm:pt>
    <dgm:pt modelId="{3C3F493A-29CF-459E-B2E0-DB709385A84C}" type="parTrans" cxnId="{21A4A25E-DC3E-4B75-BA3D-59CD1550420E}">
      <dgm:prSet/>
      <dgm:spPr/>
      <dgm:t>
        <a:bodyPr/>
        <a:lstStyle/>
        <a:p>
          <a:endParaRPr lang="en-US"/>
        </a:p>
      </dgm:t>
    </dgm:pt>
    <dgm:pt modelId="{E8E59E9B-09FE-40B7-98FA-7A9631518B3B}" type="sibTrans" cxnId="{21A4A25E-DC3E-4B75-BA3D-59CD155042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7F9845-2A66-40B9-A36A-EB7450FD8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Implementing Registration System</a:t>
          </a:r>
          <a:endParaRPr lang="en-US" dirty="0"/>
        </a:p>
      </dgm:t>
    </dgm:pt>
    <dgm:pt modelId="{F070BC53-1985-4814-BDA4-2F8E5205D292}" type="parTrans" cxnId="{72AAE75B-9665-4764-A4B4-BED05E6F1094}">
      <dgm:prSet/>
      <dgm:spPr/>
      <dgm:t>
        <a:bodyPr/>
        <a:lstStyle/>
        <a:p>
          <a:endParaRPr lang="en-US"/>
        </a:p>
      </dgm:t>
    </dgm:pt>
    <dgm:pt modelId="{8CAD2D00-6203-40C6-8D06-7BA21C20F16F}" type="sibTrans" cxnId="{72AAE75B-9665-4764-A4B4-BED05E6F10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D877D1-DCA3-44BF-9A10-D00D84221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Practical Tasks</a:t>
          </a:r>
          <a:endParaRPr lang="en-US" dirty="0"/>
        </a:p>
      </dgm:t>
    </dgm:pt>
    <dgm:pt modelId="{11F7CBBC-015B-4879-B8C5-E345175E60CE}" type="parTrans" cxnId="{47D54E1C-535B-45E0-9FDE-6170C2E032F1}">
      <dgm:prSet/>
      <dgm:spPr/>
      <dgm:t>
        <a:bodyPr/>
        <a:lstStyle/>
        <a:p>
          <a:endParaRPr lang="en-US"/>
        </a:p>
      </dgm:t>
    </dgm:pt>
    <dgm:pt modelId="{2ADB0EF8-13E5-4D46-B626-09C749D0584F}" type="sibTrans" cxnId="{47D54E1C-535B-45E0-9FDE-6170C2E032F1}">
      <dgm:prSet/>
      <dgm:spPr/>
      <dgm:t>
        <a:bodyPr/>
        <a:lstStyle/>
        <a:p>
          <a:endParaRPr lang="en-US"/>
        </a:p>
      </dgm:t>
    </dgm:pt>
    <dgm:pt modelId="{10AEAD9B-99B9-434B-A228-440D926C2215}" type="pres">
      <dgm:prSet presAssocID="{B41FE41C-DE07-4260-9974-37355DCB40F0}" presName="root" presStyleCnt="0">
        <dgm:presLayoutVars>
          <dgm:dir/>
          <dgm:resizeHandles val="exact"/>
        </dgm:presLayoutVars>
      </dgm:prSet>
      <dgm:spPr/>
    </dgm:pt>
    <dgm:pt modelId="{81554B1C-1682-42E9-9085-E2322239A6D0}" type="pres">
      <dgm:prSet presAssocID="{B41FE41C-DE07-4260-9974-37355DCB40F0}" presName="container" presStyleCnt="0">
        <dgm:presLayoutVars>
          <dgm:dir/>
          <dgm:resizeHandles val="exact"/>
        </dgm:presLayoutVars>
      </dgm:prSet>
      <dgm:spPr/>
    </dgm:pt>
    <dgm:pt modelId="{E1F91E8D-E7D0-4D06-8243-8215C606014F}" type="pres">
      <dgm:prSet presAssocID="{9856B72F-D6B2-41D4-BB9A-EA997C6E6B54}" presName="compNode" presStyleCnt="0"/>
      <dgm:spPr/>
    </dgm:pt>
    <dgm:pt modelId="{C0259F25-0342-4A93-8034-9CB665CCFBED}" type="pres">
      <dgm:prSet presAssocID="{9856B72F-D6B2-41D4-BB9A-EA997C6E6B54}" presName="iconBgRect" presStyleLbl="bgShp" presStyleIdx="0" presStyleCnt="4"/>
      <dgm:spPr/>
    </dgm:pt>
    <dgm:pt modelId="{866D6269-C920-45D3-BB0C-E401383A3B4F}" type="pres">
      <dgm:prSet presAssocID="{9856B72F-D6B2-41D4-BB9A-EA997C6E6B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69B8F6-094F-4014-BAF9-6F6DFA620CD6}" type="pres">
      <dgm:prSet presAssocID="{9856B72F-D6B2-41D4-BB9A-EA997C6E6B54}" presName="spaceRect" presStyleCnt="0"/>
      <dgm:spPr/>
    </dgm:pt>
    <dgm:pt modelId="{FEFAC1E8-1304-4BCE-A796-2AEA7714193C}" type="pres">
      <dgm:prSet presAssocID="{9856B72F-D6B2-41D4-BB9A-EA997C6E6B54}" presName="textRect" presStyleLbl="revTx" presStyleIdx="0" presStyleCnt="4">
        <dgm:presLayoutVars>
          <dgm:chMax val="1"/>
          <dgm:chPref val="1"/>
        </dgm:presLayoutVars>
      </dgm:prSet>
      <dgm:spPr/>
    </dgm:pt>
    <dgm:pt modelId="{B1F51D0C-42F1-4ED5-A6FB-8AA5DAD96AAE}" type="pres">
      <dgm:prSet presAssocID="{45371534-BDF2-42E5-8010-035138793D69}" presName="sibTrans" presStyleLbl="sibTrans2D1" presStyleIdx="0" presStyleCnt="0"/>
      <dgm:spPr/>
    </dgm:pt>
    <dgm:pt modelId="{82F92C7E-8FC7-4D32-BF48-E61089171221}" type="pres">
      <dgm:prSet presAssocID="{61DB8CB3-4946-4F94-890B-5DB276D5E56E}" presName="compNode" presStyleCnt="0"/>
      <dgm:spPr/>
    </dgm:pt>
    <dgm:pt modelId="{335532E0-039B-4131-8FE7-D16DADC7AC0B}" type="pres">
      <dgm:prSet presAssocID="{61DB8CB3-4946-4F94-890B-5DB276D5E56E}" presName="iconBgRect" presStyleLbl="bgShp" presStyleIdx="1" presStyleCnt="4"/>
      <dgm:spPr/>
    </dgm:pt>
    <dgm:pt modelId="{D4CDCA20-D92C-476D-B96F-8D37E1AF8D92}" type="pres">
      <dgm:prSet presAssocID="{61DB8CB3-4946-4F94-890B-5DB276D5E5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27CFD23-AC1A-434D-9A91-EDBA0370B8FA}" type="pres">
      <dgm:prSet presAssocID="{61DB8CB3-4946-4F94-890B-5DB276D5E56E}" presName="spaceRect" presStyleCnt="0"/>
      <dgm:spPr/>
    </dgm:pt>
    <dgm:pt modelId="{B786C653-CCEF-4D9A-BB68-1670D7538DD7}" type="pres">
      <dgm:prSet presAssocID="{61DB8CB3-4946-4F94-890B-5DB276D5E56E}" presName="textRect" presStyleLbl="revTx" presStyleIdx="1" presStyleCnt="4">
        <dgm:presLayoutVars>
          <dgm:chMax val="1"/>
          <dgm:chPref val="1"/>
        </dgm:presLayoutVars>
      </dgm:prSet>
      <dgm:spPr/>
    </dgm:pt>
    <dgm:pt modelId="{DF812AF0-D70E-47A2-9A07-A4CBB10EFFE1}" type="pres">
      <dgm:prSet presAssocID="{E8E59E9B-09FE-40B7-98FA-7A9631518B3B}" presName="sibTrans" presStyleLbl="sibTrans2D1" presStyleIdx="0" presStyleCnt="0"/>
      <dgm:spPr/>
    </dgm:pt>
    <dgm:pt modelId="{0F2FE579-F48A-4E4C-B1D2-2196AC7897D7}" type="pres">
      <dgm:prSet presAssocID="{F57F9845-2A66-40B9-A36A-EB7450FD8A46}" presName="compNode" presStyleCnt="0"/>
      <dgm:spPr/>
    </dgm:pt>
    <dgm:pt modelId="{5F8B4759-2337-48A5-9AE2-79015081CF16}" type="pres">
      <dgm:prSet presAssocID="{F57F9845-2A66-40B9-A36A-EB7450FD8A46}" presName="iconBgRect" presStyleLbl="bgShp" presStyleIdx="2" presStyleCnt="4"/>
      <dgm:spPr/>
    </dgm:pt>
    <dgm:pt modelId="{0CBB5C9E-1C35-4E75-B1BD-EC05609EBE6D}" type="pres">
      <dgm:prSet presAssocID="{F57F9845-2A66-40B9-A36A-EB7450FD8A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23F2EC-C3E2-4914-A148-50DCBA100433}" type="pres">
      <dgm:prSet presAssocID="{F57F9845-2A66-40B9-A36A-EB7450FD8A46}" presName="spaceRect" presStyleCnt="0"/>
      <dgm:spPr/>
    </dgm:pt>
    <dgm:pt modelId="{2B483B6A-7B70-474C-94E5-71CA74ECC9FA}" type="pres">
      <dgm:prSet presAssocID="{F57F9845-2A66-40B9-A36A-EB7450FD8A46}" presName="textRect" presStyleLbl="revTx" presStyleIdx="2" presStyleCnt="4">
        <dgm:presLayoutVars>
          <dgm:chMax val="1"/>
          <dgm:chPref val="1"/>
        </dgm:presLayoutVars>
      </dgm:prSet>
      <dgm:spPr/>
    </dgm:pt>
    <dgm:pt modelId="{B2388308-64FA-4F48-A57E-D192E9E5DEA2}" type="pres">
      <dgm:prSet presAssocID="{8CAD2D00-6203-40C6-8D06-7BA21C20F16F}" presName="sibTrans" presStyleLbl="sibTrans2D1" presStyleIdx="0" presStyleCnt="0"/>
      <dgm:spPr/>
    </dgm:pt>
    <dgm:pt modelId="{62DCDE35-E903-44C2-A8E7-5043D6F95A5E}" type="pres">
      <dgm:prSet presAssocID="{39D877D1-DCA3-44BF-9A10-D00D84221705}" presName="compNode" presStyleCnt="0"/>
      <dgm:spPr/>
    </dgm:pt>
    <dgm:pt modelId="{BA06C220-8F5F-4F3D-9DAE-381D2DFF9E99}" type="pres">
      <dgm:prSet presAssocID="{39D877D1-DCA3-44BF-9A10-D00D84221705}" presName="iconBgRect" presStyleLbl="bgShp" presStyleIdx="3" presStyleCnt="4"/>
      <dgm:spPr/>
    </dgm:pt>
    <dgm:pt modelId="{4EF88FD7-1E30-4938-8F7C-7F105A28935E}" type="pres">
      <dgm:prSet presAssocID="{39D877D1-DCA3-44BF-9A10-D00D84221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771C4C-2FF6-4B31-B161-41B52B51035A}" type="pres">
      <dgm:prSet presAssocID="{39D877D1-DCA3-44BF-9A10-D00D84221705}" presName="spaceRect" presStyleCnt="0"/>
      <dgm:spPr/>
    </dgm:pt>
    <dgm:pt modelId="{70BADC4D-DA4E-4334-8E1B-83FA0491744E}" type="pres">
      <dgm:prSet presAssocID="{39D877D1-DCA3-44BF-9A10-D00D842217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D54E1C-535B-45E0-9FDE-6170C2E032F1}" srcId="{B41FE41C-DE07-4260-9974-37355DCB40F0}" destId="{39D877D1-DCA3-44BF-9A10-D00D84221705}" srcOrd="3" destOrd="0" parTransId="{11F7CBBC-015B-4879-B8C5-E345175E60CE}" sibTransId="{2ADB0EF8-13E5-4D46-B626-09C749D0584F}"/>
    <dgm:cxn modelId="{0B0DDE37-CFA9-42B9-9CE6-455F7BD2D912}" type="presOf" srcId="{B41FE41C-DE07-4260-9974-37355DCB40F0}" destId="{10AEAD9B-99B9-434B-A228-440D926C2215}" srcOrd="0" destOrd="0" presId="urn:microsoft.com/office/officeart/2018/2/layout/IconCircleList"/>
    <dgm:cxn modelId="{72AAE75B-9665-4764-A4B4-BED05E6F1094}" srcId="{B41FE41C-DE07-4260-9974-37355DCB40F0}" destId="{F57F9845-2A66-40B9-A36A-EB7450FD8A46}" srcOrd="2" destOrd="0" parTransId="{F070BC53-1985-4814-BDA4-2F8E5205D292}" sibTransId="{8CAD2D00-6203-40C6-8D06-7BA21C20F16F}"/>
    <dgm:cxn modelId="{21A4A25E-DC3E-4B75-BA3D-59CD1550420E}" srcId="{B41FE41C-DE07-4260-9974-37355DCB40F0}" destId="{61DB8CB3-4946-4F94-890B-5DB276D5E56E}" srcOrd="1" destOrd="0" parTransId="{3C3F493A-29CF-459E-B2E0-DB709385A84C}" sibTransId="{E8E59E9B-09FE-40B7-98FA-7A9631518B3B}"/>
    <dgm:cxn modelId="{ABDD8D71-68FA-4AF3-95D3-256DC549848C}" type="presOf" srcId="{8CAD2D00-6203-40C6-8D06-7BA21C20F16F}" destId="{B2388308-64FA-4F48-A57E-D192E9E5DEA2}" srcOrd="0" destOrd="0" presId="urn:microsoft.com/office/officeart/2018/2/layout/IconCircleList"/>
    <dgm:cxn modelId="{9B4E6C52-5CAF-4FEA-A5F1-2D606B6761D7}" type="presOf" srcId="{39D877D1-DCA3-44BF-9A10-D00D84221705}" destId="{70BADC4D-DA4E-4334-8E1B-83FA0491744E}" srcOrd="0" destOrd="0" presId="urn:microsoft.com/office/officeart/2018/2/layout/IconCircleList"/>
    <dgm:cxn modelId="{60C6C07B-7C0F-4B8F-9A79-AB2D29D9A123}" type="presOf" srcId="{61DB8CB3-4946-4F94-890B-5DB276D5E56E}" destId="{B786C653-CCEF-4D9A-BB68-1670D7538DD7}" srcOrd="0" destOrd="0" presId="urn:microsoft.com/office/officeart/2018/2/layout/IconCircleList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F39253A7-4FE4-44D2-A845-9540FB057370}" type="presOf" srcId="{F57F9845-2A66-40B9-A36A-EB7450FD8A46}" destId="{2B483B6A-7B70-474C-94E5-71CA74ECC9FA}" srcOrd="0" destOrd="0" presId="urn:microsoft.com/office/officeart/2018/2/layout/IconCircleList"/>
    <dgm:cxn modelId="{82B752C6-BE53-4B27-9EA2-25CBBF76AF3F}" type="presOf" srcId="{9856B72F-D6B2-41D4-BB9A-EA997C6E6B54}" destId="{FEFAC1E8-1304-4BCE-A796-2AEA7714193C}" srcOrd="0" destOrd="0" presId="urn:microsoft.com/office/officeart/2018/2/layout/IconCircleList"/>
    <dgm:cxn modelId="{123372F0-CD11-47E4-95E3-D137BA4B1AE1}" type="presOf" srcId="{E8E59E9B-09FE-40B7-98FA-7A9631518B3B}" destId="{DF812AF0-D70E-47A2-9A07-A4CBB10EFFE1}" srcOrd="0" destOrd="0" presId="urn:microsoft.com/office/officeart/2018/2/layout/IconCircleList"/>
    <dgm:cxn modelId="{2F17F7FA-5F28-40CF-8721-A2212E677CC9}" type="presOf" srcId="{45371534-BDF2-42E5-8010-035138793D69}" destId="{B1F51D0C-42F1-4ED5-A6FB-8AA5DAD96AAE}" srcOrd="0" destOrd="0" presId="urn:microsoft.com/office/officeart/2018/2/layout/IconCircleList"/>
    <dgm:cxn modelId="{FD110AF3-E1E8-4308-BCC7-7B99657C65FD}" type="presParOf" srcId="{10AEAD9B-99B9-434B-A228-440D926C2215}" destId="{81554B1C-1682-42E9-9085-E2322239A6D0}" srcOrd="0" destOrd="0" presId="urn:microsoft.com/office/officeart/2018/2/layout/IconCircleList"/>
    <dgm:cxn modelId="{3C911C66-C9EE-4007-9649-B2AE29952C5A}" type="presParOf" srcId="{81554B1C-1682-42E9-9085-E2322239A6D0}" destId="{E1F91E8D-E7D0-4D06-8243-8215C606014F}" srcOrd="0" destOrd="0" presId="urn:microsoft.com/office/officeart/2018/2/layout/IconCircleList"/>
    <dgm:cxn modelId="{E757480A-6868-46EA-B53D-4DFCBD246C2F}" type="presParOf" srcId="{E1F91E8D-E7D0-4D06-8243-8215C606014F}" destId="{C0259F25-0342-4A93-8034-9CB665CCFBED}" srcOrd="0" destOrd="0" presId="urn:microsoft.com/office/officeart/2018/2/layout/IconCircleList"/>
    <dgm:cxn modelId="{69BE3E89-B65E-4DD0-8E74-58D020082D59}" type="presParOf" srcId="{E1F91E8D-E7D0-4D06-8243-8215C606014F}" destId="{866D6269-C920-45D3-BB0C-E401383A3B4F}" srcOrd="1" destOrd="0" presId="urn:microsoft.com/office/officeart/2018/2/layout/IconCircleList"/>
    <dgm:cxn modelId="{F486C357-1F62-42BC-A5DF-D94B8D7A6317}" type="presParOf" srcId="{E1F91E8D-E7D0-4D06-8243-8215C606014F}" destId="{5E69B8F6-094F-4014-BAF9-6F6DFA620CD6}" srcOrd="2" destOrd="0" presId="urn:microsoft.com/office/officeart/2018/2/layout/IconCircleList"/>
    <dgm:cxn modelId="{13FC8A81-5F11-49B4-8FD4-55B9DAEA00D0}" type="presParOf" srcId="{E1F91E8D-E7D0-4D06-8243-8215C606014F}" destId="{FEFAC1E8-1304-4BCE-A796-2AEA7714193C}" srcOrd="3" destOrd="0" presId="urn:microsoft.com/office/officeart/2018/2/layout/IconCircleList"/>
    <dgm:cxn modelId="{89720B0D-DB04-4771-9AC2-E3E16F2B042E}" type="presParOf" srcId="{81554B1C-1682-42E9-9085-E2322239A6D0}" destId="{B1F51D0C-42F1-4ED5-A6FB-8AA5DAD96AAE}" srcOrd="1" destOrd="0" presId="urn:microsoft.com/office/officeart/2018/2/layout/IconCircleList"/>
    <dgm:cxn modelId="{FAFFB27D-3FF8-42AD-8957-5F7E88C267DC}" type="presParOf" srcId="{81554B1C-1682-42E9-9085-E2322239A6D0}" destId="{82F92C7E-8FC7-4D32-BF48-E61089171221}" srcOrd="2" destOrd="0" presId="urn:microsoft.com/office/officeart/2018/2/layout/IconCircleList"/>
    <dgm:cxn modelId="{8A61B892-C353-425F-8552-B4594C77D79C}" type="presParOf" srcId="{82F92C7E-8FC7-4D32-BF48-E61089171221}" destId="{335532E0-039B-4131-8FE7-D16DADC7AC0B}" srcOrd="0" destOrd="0" presId="urn:microsoft.com/office/officeart/2018/2/layout/IconCircleList"/>
    <dgm:cxn modelId="{4F05FB4C-9A30-4B0A-9799-DB79C3627368}" type="presParOf" srcId="{82F92C7E-8FC7-4D32-BF48-E61089171221}" destId="{D4CDCA20-D92C-476D-B96F-8D37E1AF8D92}" srcOrd="1" destOrd="0" presId="urn:microsoft.com/office/officeart/2018/2/layout/IconCircleList"/>
    <dgm:cxn modelId="{A163EF64-A6A7-4F65-B3CA-831AFB3A2534}" type="presParOf" srcId="{82F92C7E-8FC7-4D32-BF48-E61089171221}" destId="{927CFD23-AC1A-434D-9A91-EDBA0370B8FA}" srcOrd="2" destOrd="0" presId="urn:microsoft.com/office/officeart/2018/2/layout/IconCircleList"/>
    <dgm:cxn modelId="{1D8247CF-C464-4966-96A1-DFB020FB8523}" type="presParOf" srcId="{82F92C7E-8FC7-4D32-BF48-E61089171221}" destId="{B786C653-CCEF-4D9A-BB68-1670D7538DD7}" srcOrd="3" destOrd="0" presId="urn:microsoft.com/office/officeart/2018/2/layout/IconCircleList"/>
    <dgm:cxn modelId="{40E6B14A-A700-4B89-964E-89D393838513}" type="presParOf" srcId="{81554B1C-1682-42E9-9085-E2322239A6D0}" destId="{DF812AF0-D70E-47A2-9A07-A4CBB10EFFE1}" srcOrd="3" destOrd="0" presId="urn:microsoft.com/office/officeart/2018/2/layout/IconCircleList"/>
    <dgm:cxn modelId="{41FBACCD-A1AB-46BA-A3AC-90C50A4A919F}" type="presParOf" srcId="{81554B1C-1682-42E9-9085-E2322239A6D0}" destId="{0F2FE579-F48A-4E4C-B1D2-2196AC7897D7}" srcOrd="4" destOrd="0" presId="urn:microsoft.com/office/officeart/2018/2/layout/IconCircleList"/>
    <dgm:cxn modelId="{3CAA4C68-C756-41C2-A2F5-EEA77044C863}" type="presParOf" srcId="{0F2FE579-F48A-4E4C-B1D2-2196AC7897D7}" destId="{5F8B4759-2337-48A5-9AE2-79015081CF16}" srcOrd="0" destOrd="0" presId="urn:microsoft.com/office/officeart/2018/2/layout/IconCircleList"/>
    <dgm:cxn modelId="{EC647BB0-8D68-4E15-A20B-AA5774FA6CEA}" type="presParOf" srcId="{0F2FE579-F48A-4E4C-B1D2-2196AC7897D7}" destId="{0CBB5C9E-1C35-4E75-B1BD-EC05609EBE6D}" srcOrd="1" destOrd="0" presId="urn:microsoft.com/office/officeart/2018/2/layout/IconCircleList"/>
    <dgm:cxn modelId="{E1EE9597-C423-48CE-8BE1-ADCE62BC6D9B}" type="presParOf" srcId="{0F2FE579-F48A-4E4C-B1D2-2196AC7897D7}" destId="{4523F2EC-C3E2-4914-A148-50DCBA100433}" srcOrd="2" destOrd="0" presId="urn:microsoft.com/office/officeart/2018/2/layout/IconCircleList"/>
    <dgm:cxn modelId="{B5AE6147-D290-4113-8736-9E4F63365F9A}" type="presParOf" srcId="{0F2FE579-F48A-4E4C-B1D2-2196AC7897D7}" destId="{2B483B6A-7B70-474C-94E5-71CA74ECC9FA}" srcOrd="3" destOrd="0" presId="urn:microsoft.com/office/officeart/2018/2/layout/IconCircleList"/>
    <dgm:cxn modelId="{086214B5-CE37-438C-9F7E-AF0C1D41FCAA}" type="presParOf" srcId="{81554B1C-1682-42E9-9085-E2322239A6D0}" destId="{B2388308-64FA-4F48-A57E-D192E9E5DEA2}" srcOrd="5" destOrd="0" presId="urn:microsoft.com/office/officeart/2018/2/layout/IconCircleList"/>
    <dgm:cxn modelId="{F36FDA21-6E53-4820-B443-2DD54EF64629}" type="presParOf" srcId="{81554B1C-1682-42E9-9085-E2322239A6D0}" destId="{62DCDE35-E903-44C2-A8E7-5043D6F95A5E}" srcOrd="6" destOrd="0" presId="urn:microsoft.com/office/officeart/2018/2/layout/IconCircleList"/>
    <dgm:cxn modelId="{3E385809-7771-4358-8911-EC5BBD3E2105}" type="presParOf" srcId="{62DCDE35-E903-44C2-A8E7-5043D6F95A5E}" destId="{BA06C220-8F5F-4F3D-9DAE-381D2DFF9E99}" srcOrd="0" destOrd="0" presId="urn:microsoft.com/office/officeart/2018/2/layout/IconCircleList"/>
    <dgm:cxn modelId="{4E467B0C-297A-4C1B-824B-77C77491CB1B}" type="presParOf" srcId="{62DCDE35-E903-44C2-A8E7-5043D6F95A5E}" destId="{4EF88FD7-1E30-4938-8F7C-7F105A28935E}" srcOrd="1" destOrd="0" presId="urn:microsoft.com/office/officeart/2018/2/layout/IconCircleList"/>
    <dgm:cxn modelId="{8765D4C2-3F28-4463-A41C-2C009A80CC13}" type="presParOf" srcId="{62DCDE35-E903-44C2-A8E7-5043D6F95A5E}" destId="{12771C4C-2FF6-4B31-B161-41B52B51035A}" srcOrd="2" destOrd="0" presId="urn:microsoft.com/office/officeart/2018/2/layout/IconCircleList"/>
    <dgm:cxn modelId="{419735E6-55D0-4608-839B-79DFD2B26327}" type="presParOf" srcId="{62DCDE35-E903-44C2-A8E7-5043D6F95A5E}" destId="{70BADC4D-DA4E-4334-8E1B-83FA049174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1F6C1F-F7B0-406E-9D25-06DFF3DE37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D7B0ED-CFC8-4CF7-AC85-5B4299074B37}">
      <dgm:prSet/>
      <dgm:spPr/>
      <dgm:t>
        <a:bodyPr/>
        <a:lstStyle/>
        <a:p>
          <a:r>
            <a:rPr lang="en-US" b="1" baseline="0"/>
            <a:t>Django Documentation: </a:t>
          </a:r>
          <a:r>
            <a:rPr lang="en-US" b="1" baseline="0">
              <a:hlinkClick xmlns:r="http://schemas.openxmlformats.org/officeDocument/2006/relationships" r:id="rId1"/>
            </a:rPr>
            <a:t>https://docs.djangoproject.com/en/stable/topics/auth/</a:t>
          </a:r>
          <a:endParaRPr lang="en-US"/>
        </a:p>
      </dgm:t>
    </dgm:pt>
    <dgm:pt modelId="{57E4E8CA-FED6-4647-9CE2-F8C05A263E23}" type="parTrans" cxnId="{E6D1A40B-8B33-4421-9EDC-20BCE2EF90A3}">
      <dgm:prSet/>
      <dgm:spPr/>
      <dgm:t>
        <a:bodyPr/>
        <a:lstStyle/>
        <a:p>
          <a:endParaRPr lang="en-US"/>
        </a:p>
      </dgm:t>
    </dgm:pt>
    <dgm:pt modelId="{68494B50-972E-45D3-8735-2740F0FC23DE}" type="sibTrans" cxnId="{E6D1A40B-8B33-4421-9EDC-20BCE2EF90A3}">
      <dgm:prSet/>
      <dgm:spPr/>
      <dgm:t>
        <a:bodyPr/>
        <a:lstStyle/>
        <a:p>
          <a:endParaRPr lang="en-US"/>
        </a:p>
      </dgm:t>
    </dgm:pt>
    <dgm:pt modelId="{F524D3D3-76A3-47C0-9E31-8A57110EEF2D}">
      <dgm:prSet/>
      <dgm:spPr/>
      <dgm:t>
        <a:bodyPr/>
        <a:lstStyle/>
        <a:p>
          <a:r>
            <a:rPr lang="en-US" b="1" baseline="0"/>
            <a:t>Django Authentication and Authorization Guide</a:t>
          </a:r>
          <a:endParaRPr lang="en-US"/>
        </a:p>
      </dgm:t>
    </dgm:pt>
    <dgm:pt modelId="{AD56A478-9E63-4207-A51C-253CB5005270}" type="parTrans" cxnId="{8C36FDA1-454B-4C4B-A4AD-EBB0365B7D94}">
      <dgm:prSet/>
      <dgm:spPr/>
      <dgm:t>
        <a:bodyPr/>
        <a:lstStyle/>
        <a:p>
          <a:endParaRPr lang="en-US"/>
        </a:p>
      </dgm:t>
    </dgm:pt>
    <dgm:pt modelId="{4ECC9087-3327-4A71-AE56-05070A89FA22}" type="sibTrans" cxnId="{8C36FDA1-454B-4C4B-A4AD-EBB0365B7D94}">
      <dgm:prSet/>
      <dgm:spPr/>
      <dgm:t>
        <a:bodyPr/>
        <a:lstStyle/>
        <a:p>
          <a:endParaRPr lang="en-US"/>
        </a:p>
      </dgm:t>
    </dgm:pt>
    <dgm:pt modelId="{882D1A90-E3B8-4F38-B497-364EF49610B1}" type="pres">
      <dgm:prSet presAssocID="{D01F6C1F-F7B0-406E-9D25-06DFF3DE374C}" presName="root" presStyleCnt="0">
        <dgm:presLayoutVars>
          <dgm:dir/>
          <dgm:resizeHandles val="exact"/>
        </dgm:presLayoutVars>
      </dgm:prSet>
      <dgm:spPr/>
    </dgm:pt>
    <dgm:pt modelId="{247F9376-8328-44F3-82FD-7B0FA6A72EE8}" type="pres">
      <dgm:prSet presAssocID="{25D7B0ED-CFC8-4CF7-AC85-5B4299074B37}" presName="compNode" presStyleCnt="0"/>
      <dgm:spPr/>
    </dgm:pt>
    <dgm:pt modelId="{C13505F7-39E1-43F7-A5A6-64690B7AB601}" type="pres">
      <dgm:prSet presAssocID="{25D7B0ED-CFC8-4CF7-AC85-5B4299074B37}" presName="bgRect" presStyleLbl="bgShp" presStyleIdx="0" presStyleCnt="2"/>
      <dgm:spPr/>
    </dgm:pt>
    <dgm:pt modelId="{9D0BDAB5-74C3-4D14-A9F1-0119A6834882}" type="pres">
      <dgm:prSet presAssocID="{25D7B0ED-CFC8-4CF7-AC85-5B4299074B3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9B19E1C2-74A7-4F45-BD9F-D8C34E1B8D30}" type="pres">
      <dgm:prSet presAssocID="{25D7B0ED-CFC8-4CF7-AC85-5B4299074B37}" presName="spaceRect" presStyleCnt="0"/>
      <dgm:spPr/>
    </dgm:pt>
    <dgm:pt modelId="{5BBA61ED-5D3C-4FB6-8ECB-5FF9194E9079}" type="pres">
      <dgm:prSet presAssocID="{25D7B0ED-CFC8-4CF7-AC85-5B4299074B37}" presName="parTx" presStyleLbl="revTx" presStyleIdx="0" presStyleCnt="2">
        <dgm:presLayoutVars>
          <dgm:chMax val="0"/>
          <dgm:chPref val="0"/>
        </dgm:presLayoutVars>
      </dgm:prSet>
      <dgm:spPr/>
    </dgm:pt>
    <dgm:pt modelId="{EFACFEA0-DC92-4827-A824-735E910401CE}" type="pres">
      <dgm:prSet presAssocID="{68494B50-972E-45D3-8735-2740F0FC23DE}" presName="sibTrans" presStyleCnt="0"/>
      <dgm:spPr/>
    </dgm:pt>
    <dgm:pt modelId="{8B8609FC-8C54-46C2-B97B-24675B1FD051}" type="pres">
      <dgm:prSet presAssocID="{F524D3D3-76A3-47C0-9E31-8A57110EEF2D}" presName="compNode" presStyleCnt="0"/>
      <dgm:spPr/>
    </dgm:pt>
    <dgm:pt modelId="{76D21E2A-6286-4A48-B5BD-B3B7805EAC5F}" type="pres">
      <dgm:prSet presAssocID="{F524D3D3-76A3-47C0-9E31-8A57110EEF2D}" presName="bgRect" presStyleLbl="bgShp" presStyleIdx="1" presStyleCnt="2"/>
      <dgm:spPr/>
    </dgm:pt>
    <dgm:pt modelId="{7632EA1D-3218-40E0-AA8E-1E981A6296F7}" type="pres">
      <dgm:prSet presAssocID="{F524D3D3-76A3-47C0-9E31-8A57110EEF2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C04C911-6557-43C4-9EB3-FE7FADA82E1A}" type="pres">
      <dgm:prSet presAssocID="{F524D3D3-76A3-47C0-9E31-8A57110EEF2D}" presName="spaceRect" presStyleCnt="0"/>
      <dgm:spPr/>
    </dgm:pt>
    <dgm:pt modelId="{C88547E6-1395-4592-880D-1B67A41B6FC8}" type="pres">
      <dgm:prSet presAssocID="{F524D3D3-76A3-47C0-9E31-8A57110EEF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6D1A40B-8B33-4421-9EDC-20BCE2EF90A3}" srcId="{D01F6C1F-F7B0-406E-9D25-06DFF3DE374C}" destId="{25D7B0ED-CFC8-4CF7-AC85-5B4299074B37}" srcOrd="0" destOrd="0" parTransId="{57E4E8CA-FED6-4647-9CE2-F8C05A263E23}" sibTransId="{68494B50-972E-45D3-8735-2740F0FC23DE}"/>
    <dgm:cxn modelId="{8C36FDA1-454B-4C4B-A4AD-EBB0365B7D94}" srcId="{D01F6C1F-F7B0-406E-9D25-06DFF3DE374C}" destId="{F524D3D3-76A3-47C0-9E31-8A57110EEF2D}" srcOrd="1" destOrd="0" parTransId="{AD56A478-9E63-4207-A51C-253CB5005270}" sibTransId="{4ECC9087-3327-4A71-AE56-05070A89FA22}"/>
    <dgm:cxn modelId="{97B361C2-8E98-4DF7-B2BF-9F8E5FCD4506}" type="presOf" srcId="{F524D3D3-76A3-47C0-9E31-8A57110EEF2D}" destId="{C88547E6-1395-4592-880D-1B67A41B6FC8}" srcOrd="0" destOrd="0" presId="urn:microsoft.com/office/officeart/2018/2/layout/IconVerticalSolidList"/>
    <dgm:cxn modelId="{5963EBC9-EE75-4A19-86F2-E300B5D114B2}" type="presOf" srcId="{25D7B0ED-CFC8-4CF7-AC85-5B4299074B37}" destId="{5BBA61ED-5D3C-4FB6-8ECB-5FF9194E9079}" srcOrd="0" destOrd="0" presId="urn:microsoft.com/office/officeart/2018/2/layout/IconVerticalSolidList"/>
    <dgm:cxn modelId="{A656B5E4-9FF1-4A91-AF63-26A142508BCF}" type="presOf" srcId="{D01F6C1F-F7B0-406E-9D25-06DFF3DE374C}" destId="{882D1A90-E3B8-4F38-B497-364EF49610B1}" srcOrd="0" destOrd="0" presId="urn:microsoft.com/office/officeart/2018/2/layout/IconVerticalSolidList"/>
    <dgm:cxn modelId="{B222325B-16E4-4A6E-A8FC-71E6699B4DA9}" type="presParOf" srcId="{882D1A90-E3B8-4F38-B497-364EF49610B1}" destId="{247F9376-8328-44F3-82FD-7B0FA6A72EE8}" srcOrd="0" destOrd="0" presId="urn:microsoft.com/office/officeart/2018/2/layout/IconVerticalSolidList"/>
    <dgm:cxn modelId="{17B50FF5-96A1-458B-9352-B5C818F3EDF8}" type="presParOf" srcId="{247F9376-8328-44F3-82FD-7B0FA6A72EE8}" destId="{C13505F7-39E1-43F7-A5A6-64690B7AB601}" srcOrd="0" destOrd="0" presId="urn:microsoft.com/office/officeart/2018/2/layout/IconVerticalSolidList"/>
    <dgm:cxn modelId="{E38B6993-4B6F-4522-9183-D596677E9B42}" type="presParOf" srcId="{247F9376-8328-44F3-82FD-7B0FA6A72EE8}" destId="{9D0BDAB5-74C3-4D14-A9F1-0119A6834882}" srcOrd="1" destOrd="0" presId="urn:microsoft.com/office/officeart/2018/2/layout/IconVerticalSolidList"/>
    <dgm:cxn modelId="{230F6EFC-743E-4B99-BAD6-7407BF4056C9}" type="presParOf" srcId="{247F9376-8328-44F3-82FD-7B0FA6A72EE8}" destId="{9B19E1C2-74A7-4F45-BD9F-D8C34E1B8D30}" srcOrd="2" destOrd="0" presId="urn:microsoft.com/office/officeart/2018/2/layout/IconVerticalSolidList"/>
    <dgm:cxn modelId="{65C7FDD9-41A1-4FB4-93A8-95D06C4EDE35}" type="presParOf" srcId="{247F9376-8328-44F3-82FD-7B0FA6A72EE8}" destId="{5BBA61ED-5D3C-4FB6-8ECB-5FF9194E9079}" srcOrd="3" destOrd="0" presId="urn:microsoft.com/office/officeart/2018/2/layout/IconVerticalSolidList"/>
    <dgm:cxn modelId="{1FE1EFA0-0613-4A92-8DDD-E19AF2B9E88A}" type="presParOf" srcId="{882D1A90-E3B8-4F38-B497-364EF49610B1}" destId="{EFACFEA0-DC92-4827-A824-735E910401CE}" srcOrd="1" destOrd="0" presId="urn:microsoft.com/office/officeart/2018/2/layout/IconVerticalSolidList"/>
    <dgm:cxn modelId="{B6134857-4E7A-4685-AF07-41C4179CE20F}" type="presParOf" srcId="{882D1A90-E3B8-4F38-B497-364EF49610B1}" destId="{8B8609FC-8C54-46C2-B97B-24675B1FD051}" srcOrd="2" destOrd="0" presId="urn:microsoft.com/office/officeart/2018/2/layout/IconVerticalSolidList"/>
    <dgm:cxn modelId="{5AB1426A-957A-41D1-B7B6-A562AA15FE7B}" type="presParOf" srcId="{8B8609FC-8C54-46C2-B97B-24675B1FD051}" destId="{76D21E2A-6286-4A48-B5BD-B3B7805EAC5F}" srcOrd="0" destOrd="0" presId="urn:microsoft.com/office/officeart/2018/2/layout/IconVerticalSolidList"/>
    <dgm:cxn modelId="{083347BD-548E-437D-8ECA-935BF763A35F}" type="presParOf" srcId="{8B8609FC-8C54-46C2-B97B-24675B1FD051}" destId="{7632EA1D-3218-40E0-AA8E-1E981A6296F7}" srcOrd="1" destOrd="0" presId="urn:microsoft.com/office/officeart/2018/2/layout/IconVerticalSolidList"/>
    <dgm:cxn modelId="{61E4C435-AB77-461D-B1A3-BC04361F13FA}" type="presParOf" srcId="{8B8609FC-8C54-46C2-B97B-24675B1FD051}" destId="{6C04C911-6557-43C4-9EB3-FE7FADA82E1A}" srcOrd="2" destOrd="0" presId="urn:microsoft.com/office/officeart/2018/2/layout/IconVerticalSolidList"/>
    <dgm:cxn modelId="{7DCC3161-936D-4ABF-B64F-D3A2C6675CB5}" type="presParOf" srcId="{8B8609FC-8C54-46C2-B97B-24675B1FD051}" destId="{C88547E6-1395-4592-880D-1B67A41B6F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User Authentication: Verifying the identity of a user (e.g., username and password).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/>
            <a:t>User Authorization: Determining what an authenticated user can do (permissions, groups, etc.).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F81E4ED6-2846-400C-AC1B-487B1861E848}">
      <dgm:prSet/>
      <dgm:spPr/>
      <dgm:t>
        <a:bodyPr/>
        <a:lstStyle/>
        <a:p>
          <a:r>
            <a:rPr lang="en-US" dirty="0"/>
            <a:t>Django provides built-in support for user authentication with customizable views, models, and forms.</a:t>
          </a:r>
        </a:p>
      </dgm:t>
    </dgm:pt>
    <dgm:pt modelId="{50BF9A32-4590-43FE-ABA1-3935F607E0BB}" type="parTrans" cxnId="{5458BE0F-4234-4734-ABB7-C3D196D49290}">
      <dgm:prSet/>
      <dgm:spPr/>
      <dgm:t>
        <a:bodyPr/>
        <a:lstStyle/>
        <a:p>
          <a:endParaRPr lang="en-US"/>
        </a:p>
      </dgm:t>
    </dgm:pt>
    <dgm:pt modelId="{747B2971-1126-43D7-BE37-8D8661D0BCE6}" type="sibTrans" cxnId="{5458BE0F-4234-4734-ABB7-C3D196D49290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628BF3-2363-4A79-B172-413D691AF42D}" type="pres">
      <dgm:prSet presAssocID="{45371534-BDF2-42E5-8010-035138793D69}" presName="spacer" presStyleCnt="0"/>
      <dgm:spPr/>
    </dgm:pt>
    <dgm:pt modelId="{317DC255-B4BD-437B-B2C6-058D9DB3D827}" type="pres">
      <dgm:prSet presAssocID="{C721B94D-27BC-4AF0-BDD2-5F4784F08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330085-C143-4E89-9B73-FC20F3022D4A}" type="pres">
      <dgm:prSet presAssocID="{19C22D23-DE38-4D4D-B672-2974D64DF4C2}" presName="spacer" presStyleCnt="0"/>
      <dgm:spPr/>
    </dgm:pt>
    <dgm:pt modelId="{C1A05E76-4E3D-4F87-B9D1-B53C3EB67D87}" type="pres">
      <dgm:prSet presAssocID="{F81E4ED6-2846-400C-AC1B-487B1861E8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58BE0F-4234-4734-ABB7-C3D196D49290}" srcId="{B41FE41C-DE07-4260-9974-37355DCB40F0}" destId="{F81E4ED6-2846-400C-AC1B-487B1861E848}" srcOrd="2" destOrd="0" parTransId="{50BF9A32-4590-43FE-ABA1-3935F607E0BB}" sibTransId="{747B2971-1126-43D7-BE37-8D8661D0BCE6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9705E586-2E16-46D7-9249-A126210CED1B}" type="presOf" srcId="{F81E4ED6-2846-400C-AC1B-487B1861E848}" destId="{C1A05E76-4E3D-4F87-B9D1-B53C3EB67D87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16FCC152-08AC-4D1A-8FF6-ECE76EF15C63}" type="presParOf" srcId="{A2D925AC-9E9E-42D9-9FA5-B38D2FD14EA3}" destId="{41628BF3-2363-4A79-B172-413D691AF42D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2FEAB01F-D218-4BEC-8CD9-95A80DB12121}" type="presParOf" srcId="{A2D925AC-9E9E-42D9-9FA5-B38D2FD14EA3}" destId="{7A330085-C143-4E89-9B73-FC20F3022D4A}" srcOrd="3" destOrd="0" presId="urn:microsoft.com/office/officeart/2005/8/layout/vList2"/>
    <dgm:cxn modelId="{535B0496-CF05-4FF7-A824-9F8B0A6FACD6}" type="presParOf" srcId="{A2D925AC-9E9E-42D9-9FA5-B38D2FD14EA3}" destId="{C1A05E76-4E3D-4F87-B9D1-B53C3EB67D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User submits login form with credentials.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/>
            <a:t>Django authenticates the user by verifying credentials.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F81E4ED6-2846-400C-AC1B-487B1861E848}">
      <dgm:prSet/>
      <dgm:spPr/>
      <dgm:t>
        <a:bodyPr/>
        <a:lstStyle/>
        <a:p>
          <a:r>
            <a:rPr lang="en-US" b="1"/>
            <a:t>User session is created upon successful authentication.</a:t>
          </a:r>
          <a:endParaRPr lang="en-US" dirty="0"/>
        </a:p>
      </dgm:t>
    </dgm:pt>
    <dgm:pt modelId="{50BF9A32-4590-43FE-ABA1-3935F607E0BB}" type="parTrans" cxnId="{5458BE0F-4234-4734-ABB7-C3D196D49290}">
      <dgm:prSet/>
      <dgm:spPr/>
      <dgm:t>
        <a:bodyPr/>
        <a:lstStyle/>
        <a:p>
          <a:endParaRPr lang="en-US"/>
        </a:p>
      </dgm:t>
    </dgm:pt>
    <dgm:pt modelId="{747B2971-1126-43D7-BE37-8D8661D0BCE6}" type="sibTrans" cxnId="{5458BE0F-4234-4734-ABB7-C3D196D49290}">
      <dgm:prSet/>
      <dgm:spPr/>
      <dgm:t>
        <a:bodyPr/>
        <a:lstStyle/>
        <a:p>
          <a:endParaRPr lang="en-US"/>
        </a:p>
      </dgm:t>
    </dgm:pt>
    <dgm:pt modelId="{EE07BD07-2C29-4811-990D-7FABBF2CBB32}">
      <dgm:prSet/>
      <dgm:spPr/>
      <dgm:t>
        <a:bodyPr/>
        <a:lstStyle/>
        <a:p>
          <a:r>
            <a:rPr lang="en-US" dirty="0"/>
            <a:t>Permissions are checked for accessing different views.</a:t>
          </a:r>
        </a:p>
      </dgm:t>
    </dgm:pt>
    <dgm:pt modelId="{679AECDC-1AB3-43DD-97B4-D9A4CFD7A63D}" type="parTrans" cxnId="{7F69FC40-6066-41DF-8789-16E44DE7D830}">
      <dgm:prSet/>
      <dgm:spPr/>
      <dgm:t>
        <a:bodyPr/>
        <a:lstStyle/>
        <a:p>
          <a:endParaRPr lang="en-US"/>
        </a:p>
      </dgm:t>
    </dgm:pt>
    <dgm:pt modelId="{008756DD-BA98-40F5-9141-D8657ED4F379}" type="sibTrans" cxnId="{7F69FC40-6066-41DF-8789-16E44DE7D830}">
      <dgm:prSet/>
      <dgm:spPr/>
    </dgm:pt>
    <dgm:pt modelId="{B983E038-F256-401B-866B-A55CBD78AE43}" type="pres">
      <dgm:prSet presAssocID="{B41FE41C-DE07-4260-9974-37355DCB40F0}" presName="outerComposite" presStyleCnt="0">
        <dgm:presLayoutVars>
          <dgm:chMax val="5"/>
          <dgm:dir/>
          <dgm:resizeHandles val="exact"/>
        </dgm:presLayoutVars>
      </dgm:prSet>
      <dgm:spPr/>
    </dgm:pt>
    <dgm:pt modelId="{9472A3B8-2A45-4723-9EB7-6C322C346DE0}" type="pres">
      <dgm:prSet presAssocID="{B41FE41C-DE07-4260-9974-37355DCB40F0}" presName="dummyMaxCanvas" presStyleCnt="0">
        <dgm:presLayoutVars/>
      </dgm:prSet>
      <dgm:spPr/>
    </dgm:pt>
    <dgm:pt modelId="{894AA3EC-2EA1-4C81-89BC-94C780E0C3A1}" type="pres">
      <dgm:prSet presAssocID="{B41FE41C-DE07-4260-9974-37355DCB40F0}" presName="FourNodes_1" presStyleLbl="node1" presStyleIdx="0" presStyleCnt="4">
        <dgm:presLayoutVars>
          <dgm:bulletEnabled val="1"/>
        </dgm:presLayoutVars>
      </dgm:prSet>
      <dgm:spPr/>
    </dgm:pt>
    <dgm:pt modelId="{55C602F5-BF7E-49A8-9E2B-CCA819121A7D}" type="pres">
      <dgm:prSet presAssocID="{B41FE41C-DE07-4260-9974-37355DCB40F0}" presName="FourNodes_2" presStyleLbl="node1" presStyleIdx="1" presStyleCnt="4">
        <dgm:presLayoutVars>
          <dgm:bulletEnabled val="1"/>
        </dgm:presLayoutVars>
      </dgm:prSet>
      <dgm:spPr/>
    </dgm:pt>
    <dgm:pt modelId="{FF727487-456F-4EE0-A3E8-4236FCE45CCE}" type="pres">
      <dgm:prSet presAssocID="{B41FE41C-DE07-4260-9974-37355DCB40F0}" presName="FourNodes_3" presStyleLbl="node1" presStyleIdx="2" presStyleCnt="4">
        <dgm:presLayoutVars>
          <dgm:bulletEnabled val="1"/>
        </dgm:presLayoutVars>
      </dgm:prSet>
      <dgm:spPr/>
    </dgm:pt>
    <dgm:pt modelId="{66D19C4B-C25E-4C87-B17D-06FC25EF9A32}" type="pres">
      <dgm:prSet presAssocID="{B41FE41C-DE07-4260-9974-37355DCB40F0}" presName="FourNodes_4" presStyleLbl="node1" presStyleIdx="3" presStyleCnt="4">
        <dgm:presLayoutVars>
          <dgm:bulletEnabled val="1"/>
        </dgm:presLayoutVars>
      </dgm:prSet>
      <dgm:spPr/>
    </dgm:pt>
    <dgm:pt modelId="{30BA5E5D-6A00-43A7-B0AC-50D703C9C9BA}" type="pres">
      <dgm:prSet presAssocID="{B41FE41C-DE07-4260-9974-37355DCB40F0}" presName="FourConn_1-2" presStyleLbl="fgAccFollowNode1" presStyleIdx="0" presStyleCnt="3">
        <dgm:presLayoutVars>
          <dgm:bulletEnabled val="1"/>
        </dgm:presLayoutVars>
      </dgm:prSet>
      <dgm:spPr/>
    </dgm:pt>
    <dgm:pt modelId="{AC9BD70A-7C9D-49BB-8FE5-97E13D50B111}" type="pres">
      <dgm:prSet presAssocID="{B41FE41C-DE07-4260-9974-37355DCB40F0}" presName="FourConn_2-3" presStyleLbl="fgAccFollowNode1" presStyleIdx="1" presStyleCnt="3">
        <dgm:presLayoutVars>
          <dgm:bulletEnabled val="1"/>
        </dgm:presLayoutVars>
      </dgm:prSet>
      <dgm:spPr/>
    </dgm:pt>
    <dgm:pt modelId="{A0080C80-F3BB-4AFB-88B4-16B26FAD664D}" type="pres">
      <dgm:prSet presAssocID="{B41FE41C-DE07-4260-9974-37355DCB40F0}" presName="FourConn_3-4" presStyleLbl="fgAccFollowNode1" presStyleIdx="2" presStyleCnt="3">
        <dgm:presLayoutVars>
          <dgm:bulletEnabled val="1"/>
        </dgm:presLayoutVars>
      </dgm:prSet>
      <dgm:spPr/>
    </dgm:pt>
    <dgm:pt modelId="{655255C7-D039-4A98-8AB3-1527BC6ADA0D}" type="pres">
      <dgm:prSet presAssocID="{B41FE41C-DE07-4260-9974-37355DCB40F0}" presName="FourNodes_1_text" presStyleLbl="node1" presStyleIdx="3" presStyleCnt="4">
        <dgm:presLayoutVars>
          <dgm:bulletEnabled val="1"/>
        </dgm:presLayoutVars>
      </dgm:prSet>
      <dgm:spPr/>
    </dgm:pt>
    <dgm:pt modelId="{12DED2F8-F5FB-4B3D-9A13-DDA68F00A5D1}" type="pres">
      <dgm:prSet presAssocID="{B41FE41C-DE07-4260-9974-37355DCB40F0}" presName="FourNodes_2_text" presStyleLbl="node1" presStyleIdx="3" presStyleCnt="4">
        <dgm:presLayoutVars>
          <dgm:bulletEnabled val="1"/>
        </dgm:presLayoutVars>
      </dgm:prSet>
      <dgm:spPr/>
    </dgm:pt>
    <dgm:pt modelId="{15B05833-8042-43B0-97B9-986CFB53BDC0}" type="pres">
      <dgm:prSet presAssocID="{B41FE41C-DE07-4260-9974-37355DCB40F0}" presName="FourNodes_3_text" presStyleLbl="node1" presStyleIdx="3" presStyleCnt="4">
        <dgm:presLayoutVars>
          <dgm:bulletEnabled val="1"/>
        </dgm:presLayoutVars>
      </dgm:prSet>
      <dgm:spPr/>
    </dgm:pt>
    <dgm:pt modelId="{3996A9DF-E1C0-410A-A97D-EAC538B493D0}" type="pres">
      <dgm:prSet presAssocID="{B41FE41C-DE07-4260-9974-37355DCB40F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458BE0F-4234-4734-ABB7-C3D196D49290}" srcId="{B41FE41C-DE07-4260-9974-37355DCB40F0}" destId="{F81E4ED6-2846-400C-AC1B-487B1861E848}" srcOrd="2" destOrd="0" parTransId="{50BF9A32-4590-43FE-ABA1-3935F607E0BB}" sibTransId="{747B2971-1126-43D7-BE37-8D8661D0BCE6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583DB217-7119-4E02-8A21-B2454BE2C363}" type="presOf" srcId="{9856B72F-D6B2-41D4-BB9A-EA997C6E6B54}" destId="{894AA3EC-2EA1-4C81-89BC-94C780E0C3A1}" srcOrd="0" destOrd="0" presId="urn:microsoft.com/office/officeart/2005/8/layout/vProcess5"/>
    <dgm:cxn modelId="{923C2F39-2442-47B0-91E8-7754C89C9DDB}" type="presOf" srcId="{19C22D23-DE38-4D4D-B672-2974D64DF4C2}" destId="{AC9BD70A-7C9D-49BB-8FE5-97E13D50B111}" srcOrd="0" destOrd="0" presId="urn:microsoft.com/office/officeart/2005/8/layout/vProcess5"/>
    <dgm:cxn modelId="{7F69FC40-6066-41DF-8789-16E44DE7D830}" srcId="{B41FE41C-DE07-4260-9974-37355DCB40F0}" destId="{EE07BD07-2C29-4811-990D-7FABBF2CBB32}" srcOrd="3" destOrd="0" parTransId="{679AECDC-1AB3-43DD-97B4-D9A4CFD7A63D}" sibTransId="{008756DD-BA98-40F5-9141-D8657ED4F379}"/>
    <dgm:cxn modelId="{9DAE6248-4B04-4D0D-BC15-01A20C8EC1F5}" type="presOf" srcId="{747B2971-1126-43D7-BE37-8D8661D0BCE6}" destId="{A0080C80-F3BB-4AFB-88B4-16B26FAD664D}" srcOrd="0" destOrd="0" presId="urn:microsoft.com/office/officeart/2005/8/layout/vProcess5"/>
    <dgm:cxn modelId="{C81F7C6B-F041-4370-B2E1-F8D09DF71F09}" type="presOf" srcId="{EE07BD07-2C29-4811-990D-7FABBF2CBB32}" destId="{3996A9DF-E1C0-410A-A97D-EAC538B493D0}" srcOrd="1" destOrd="0" presId="urn:microsoft.com/office/officeart/2005/8/layout/vProcess5"/>
    <dgm:cxn modelId="{55442470-63AD-4D45-8217-3156FF2A9CE9}" type="presOf" srcId="{B41FE41C-DE07-4260-9974-37355DCB40F0}" destId="{B983E038-F256-401B-866B-A55CBD78AE43}" srcOrd="0" destOrd="0" presId="urn:microsoft.com/office/officeart/2005/8/layout/vProcess5"/>
    <dgm:cxn modelId="{9916AC58-7524-4FC9-87AC-E2B47653402E}" type="presOf" srcId="{9856B72F-D6B2-41D4-BB9A-EA997C6E6B54}" destId="{655255C7-D039-4A98-8AB3-1527BC6ADA0D}" srcOrd="1" destOrd="0" presId="urn:microsoft.com/office/officeart/2005/8/layout/vProcess5"/>
    <dgm:cxn modelId="{A691A279-E1D0-4A8F-B8EC-81C63F071BF8}" type="presOf" srcId="{F81E4ED6-2846-400C-AC1B-487B1861E848}" destId="{15B05833-8042-43B0-97B9-986CFB53BDC0}" srcOrd="1" destOrd="0" presId="urn:microsoft.com/office/officeart/2005/8/layout/vProcess5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DC976E89-2D11-4413-9A2D-475FFB01529F}" type="presOf" srcId="{C721B94D-27BC-4AF0-BDD2-5F4784F08723}" destId="{12DED2F8-F5FB-4B3D-9A13-DDA68F00A5D1}" srcOrd="1" destOrd="0" presId="urn:microsoft.com/office/officeart/2005/8/layout/vProcess5"/>
    <dgm:cxn modelId="{43B75EB8-BC6F-4799-87E2-DD3BDDF054CB}" type="presOf" srcId="{F81E4ED6-2846-400C-AC1B-487B1861E848}" destId="{FF727487-456F-4EE0-A3E8-4236FCE45CCE}" srcOrd="0" destOrd="0" presId="urn:microsoft.com/office/officeart/2005/8/layout/vProcess5"/>
    <dgm:cxn modelId="{CF2C2DD2-3E4F-44B0-B3AA-A420ACB54DCD}" type="presOf" srcId="{45371534-BDF2-42E5-8010-035138793D69}" destId="{30BA5E5D-6A00-43A7-B0AC-50D703C9C9BA}" srcOrd="0" destOrd="0" presId="urn:microsoft.com/office/officeart/2005/8/layout/vProcess5"/>
    <dgm:cxn modelId="{F10CAAE8-92BB-4094-9AD5-F857F20EAC37}" type="presOf" srcId="{C721B94D-27BC-4AF0-BDD2-5F4784F08723}" destId="{55C602F5-BF7E-49A8-9E2B-CCA819121A7D}" srcOrd="0" destOrd="0" presId="urn:microsoft.com/office/officeart/2005/8/layout/vProcess5"/>
    <dgm:cxn modelId="{92E6A1FB-DFEF-452E-959E-A647A25C40CA}" type="presOf" srcId="{EE07BD07-2C29-4811-990D-7FABBF2CBB32}" destId="{66D19C4B-C25E-4C87-B17D-06FC25EF9A32}" srcOrd="0" destOrd="0" presId="urn:microsoft.com/office/officeart/2005/8/layout/vProcess5"/>
    <dgm:cxn modelId="{2690F948-8E1A-4B90-8A93-F3D285224721}" type="presParOf" srcId="{B983E038-F256-401B-866B-A55CBD78AE43}" destId="{9472A3B8-2A45-4723-9EB7-6C322C346DE0}" srcOrd="0" destOrd="0" presId="urn:microsoft.com/office/officeart/2005/8/layout/vProcess5"/>
    <dgm:cxn modelId="{E07B658F-F32E-42A9-8F16-2115AE2BD168}" type="presParOf" srcId="{B983E038-F256-401B-866B-A55CBD78AE43}" destId="{894AA3EC-2EA1-4C81-89BC-94C780E0C3A1}" srcOrd="1" destOrd="0" presId="urn:microsoft.com/office/officeart/2005/8/layout/vProcess5"/>
    <dgm:cxn modelId="{59D3C589-AB1E-4AD2-AA09-7EEEB8B97B3F}" type="presParOf" srcId="{B983E038-F256-401B-866B-A55CBD78AE43}" destId="{55C602F5-BF7E-49A8-9E2B-CCA819121A7D}" srcOrd="2" destOrd="0" presId="urn:microsoft.com/office/officeart/2005/8/layout/vProcess5"/>
    <dgm:cxn modelId="{239C2830-BE9C-4043-964E-EB13C5C099A5}" type="presParOf" srcId="{B983E038-F256-401B-866B-A55CBD78AE43}" destId="{FF727487-456F-4EE0-A3E8-4236FCE45CCE}" srcOrd="3" destOrd="0" presId="urn:microsoft.com/office/officeart/2005/8/layout/vProcess5"/>
    <dgm:cxn modelId="{BDFF3748-28DB-4767-8CBA-C51013049019}" type="presParOf" srcId="{B983E038-F256-401B-866B-A55CBD78AE43}" destId="{66D19C4B-C25E-4C87-B17D-06FC25EF9A32}" srcOrd="4" destOrd="0" presId="urn:microsoft.com/office/officeart/2005/8/layout/vProcess5"/>
    <dgm:cxn modelId="{D1278A76-4A86-459D-9ECA-D70119CAFDAF}" type="presParOf" srcId="{B983E038-F256-401B-866B-A55CBD78AE43}" destId="{30BA5E5D-6A00-43A7-B0AC-50D703C9C9BA}" srcOrd="5" destOrd="0" presId="urn:microsoft.com/office/officeart/2005/8/layout/vProcess5"/>
    <dgm:cxn modelId="{9B0B2499-1523-4787-B76B-8700638E1EDD}" type="presParOf" srcId="{B983E038-F256-401B-866B-A55CBD78AE43}" destId="{AC9BD70A-7C9D-49BB-8FE5-97E13D50B111}" srcOrd="6" destOrd="0" presId="urn:microsoft.com/office/officeart/2005/8/layout/vProcess5"/>
    <dgm:cxn modelId="{71AEAAB3-168A-41D1-892E-46032C9FEF1C}" type="presParOf" srcId="{B983E038-F256-401B-866B-A55CBD78AE43}" destId="{A0080C80-F3BB-4AFB-88B4-16B26FAD664D}" srcOrd="7" destOrd="0" presId="urn:microsoft.com/office/officeart/2005/8/layout/vProcess5"/>
    <dgm:cxn modelId="{E27B18A0-783F-470F-9F10-95E638D0700C}" type="presParOf" srcId="{B983E038-F256-401B-866B-A55CBD78AE43}" destId="{655255C7-D039-4A98-8AB3-1527BC6ADA0D}" srcOrd="8" destOrd="0" presId="urn:microsoft.com/office/officeart/2005/8/layout/vProcess5"/>
    <dgm:cxn modelId="{B46CB34C-BB42-49DF-A2D1-3A7795722384}" type="presParOf" srcId="{B983E038-F256-401B-866B-A55CBD78AE43}" destId="{12DED2F8-F5FB-4B3D-9A13-DDA68F00A5D1}" srcOrd="9" destOrd="0" presId="urn:microsoft.com/office/officeart/2005/8/layout/vProcess5"/>
    <dgm:cxn modelId="{FAEF830C-9E6E-44E4-99B6-1B711C32A445}" type="presParOf" srcId="{B983E038-F256-401B-866B-A55CBD78AE43}" destId="{15B05833-8042-43B0-97B9-986CFB53BDC0}" srcOrd="10" destOrd="0" presId="urn:microsoft.com/office/officeart/2005/8/layout/vProcess5"/>
    <dgm:cxn modelId="{163C0FC4-19C8-4346-88E1-DA8B2C1715FD}" type="presParOf" srcId="{B983E038-F256-401B-866B-A55CBD78AE43}" destId="{3996A9DF-E1C0-410A-A97D-EAC538B493D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dirty="0"/>
            <a:t>Built-in User Model Attributes: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9C6B753-4B9F-4219-984C-16C25E6580A5}">
      <dgm:prSet/>
      <dgm:spPr/>
      <dgm:t>
        <a:bodyPr/>
        <a:lstStyle/>
        <a:p>
          <a:r>
            <a:rPr lang="en-US" dirty="0"/>
            <a:t>Customizing the User Model: Use Django's built-in </a:t>
          </a:r>
          <a:r>
            <a:rPr lang="en-US" dirty="0" err="1"/>
            <a:t>AbstractUser</a:t>
          </a:r>
          <a:r>
            <a:rPr lang="en-US" dirty="0"/>
            <a:t> or </a:t>
          </a:r>
          <a:r>
            <a:rPr lang="en-US" dirty="0" err="1"/>
            <a:t>AbstractBaseUser</a:t>
          </a:r>
          <a:r>
            <a:rPr lang="en-US" dirty="0"/>
            <a:t>.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1B862E6-91A9-4A27-AD85-75672434DEDC}" type="parTrans" cxnId="{F0241EFC-7F0B-45D5-892E-413908DCE714}">
      <dgm:prSet/>
      <dgm:spPr/>
      <dgm:t>
        <a:bodyPr/>
        <a:lstStyle/>
        <a:p>
          <a:endParaRPr lang="en-US"/>
        </a:p>
      </dgm:t>
    </dgm:pt>
    <dgm:pt modelId="{C6A8F194-F097-4F9C-979C-D71D62C2201E}" type="sibTrans" cxnId="{F0241EFC-7F0B-45D5-892E-413908DCE714}">
      <dgm:prSet/>
      <dgm:spPr/>
      <dgm:t>
        <a:bodyPr/>
        <a:lstStyle/>
        <a:p>
          <a:endParaRPr lang="en-US"/>
        </a:p>
      </dgm:t>
    </dgm:pt>
    <dgm:pt modelId="{F2C33F7E-EED2-48AD-A80B-1C9FD459BC21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username
password
email
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first_name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last_name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E46797F-A93D-4030-A152-D5641D6AB918}" type="parTrans" cxnId="{12621F89-759A-4909-9050-A9F8BDEB94AD}">
      <dgm:prSet/>
      <dgm:spPr/>
      <dgm:t>
        <a:bodyPr/>
        <a:lstStyle/>
        <a:p>
          <a:endParaRPr lang="en-US"/>
        </a:p>
      </dgm:t>
    </dgm:pt>
    <dgm:pt modelId="{17E5DA59-8E3A-45A0-84C5-942CDECB04EA}" type="sibTrans" cxnId="{12621F89-759A-4909-9050-A9F8BDEB94AD}">
      <dgm:prSet/>
      <dgm:spPr/>
      <dgm:t>
        <a:bodyPr/>
        <a:lstStyle/>
        <a:p>
          <a:endParaRPr lang="en-US"/>
        </a:p>
      </dgm:t>
    </dgm:pt>
    <dgm:pt modelId="{8B2A0563-6D88-4FCC-B865-DE34A4FE5560}">
      <dgm:prSet/>
      <dgm:spPr/>
      <dgm:t>
        <a:bodyPr/>
        <a:lstStyle/>
        <a:p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5229017-B55F-4888-AE44-8FDB7D2F3C5B}" type="parTrans" cxnId="{B8941959-9E8A-43CE-8C62-FA8225D02385}">
      <dgm:prSet/>
      <dgm:spPr/>
      <dgm:t>
        <a:bodyPr/>
        <a:lstStyle/>
        <a:p>
          <a:endParaRPr lang="en-US"/>
        </a:p>
      </dgm:t>
    </dgm:pt>
    <dgm:pt modelId="{32790579-6E78-4899-839F-AC365E7A298A}" type="sibTrans" cxnId="{B8941959-9E8A-43CE-8C62-FA8225D02385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FAFAE427-9393-47F5-8651-8D338BDA13C4}" type="pres">
      <dgm:prSet presAssocID="{39C6B753-4B9F-4219-984C-16C25E6580A5}" presName="parentLin" presStyleCnt="0"/>
      <dgm:spPr/>
    </dgm:pt>
    <dgm:pt modelId="{4E0A80EE-2EC0-4F63-9EC4-DAA9CA3D3068}" type="pres">
      <dgm:prSet presAssocID="{39C6B753-4B9F-4219-984C-16C25E6580A5}" presName="parentLeftMargin" presStyleLbl="node1" presStyleIdx="0" presStyleCnt="2"/>
      <dgm:spPr/>
    </dgm:pt>
    <dgm:pt modelId="{7B675B51-5870-4D63-AC4C-34FF3223F556}" type="pres">
      <dgm:prSet presAssocID="{39C6B753-4B9F-4219-984C-16C25E6580A5}" presName="parentText" presStyleLbl="node1" presStyleIdx="1" presStyleCnt="2" custScaleX="142857">
        <dgm:presLayoutVars>
          <dgm:chMax val="0"/>
          <dgm:bulletEnabled val="1"/>
        </dgm:presLayoutVars>
      </dgm:prSet>
      <dgm:spPr/>
    </dgm:pt>
    <dgm:pt modelId="{B2AA9E59-A6C5-45D4-8500-F5A5EC28DEC7}" type="pres">
      <dgm:prSet presAssocID="{39C6B753-4B9F-4219-984C-16C25E6580A5}" presName="negativeSpace" presStyleCnt="0"/>
      <dgm:spPr/>
    </dgm:pt>
    <dgm:pt modelId="{BB28514F-BE97-44B0-86AC-434352DA27D1}" type="pres">
      <dgm:prSet presAssocID="{39C6B753-4B9F-4219-984C-16C25E6580A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05CF2E-87A9-4483-AB3F-F8B60BD8AED4}" type="presOf" srcId="{39C6B753-4B9F-4219-984C-16C25E6580A5}" destId="{4E0A80EE-2EC0-4F63-9EC4-DAA9CA3D3068}" srcOrd="0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B8941959-9E8A-43CE-8C62-FA8225D02385}" srcId="{39C6B753-4B9F-4219-984C-16C25E6580A5}" destId="{8B2A0563-6D88-4FCC-B865-DE34A4FE5560}" srcOrd="0" destOrd="0" parTransId="{65229017-B55F-4888-AE44-8FDB7D2F3C5B}" sibTransId="{32790579-6E78-4899-839F-AC365E7A298A}"/>
    <dgm:cxn modelId="{03551483-D02E-4C8B-8CD2-814C34383838}" type="presOf" srcId="{8B2A0563-6D88-4FCC-B865-DE34A4FE5560}" destId="{BB28514F-BE97-44B0-86AC-434352DA27D1}" srcOrd="0" destOrd="0" presId="urn:microsoft.com/office/officeart/2005/8/layout/list1"/>
    <dgm:cxn modelId="{12621F89-759A-4909-9050-A9F8BDEB94AD}" srcId="{3FB67F97-018A-45D8-931C-B106F7D03030}" destId="{F2C33F7E-EED2-48AD-A80B-1C9FD459BC21}" srcOrd="0" destOrd="0" parTransId="{8E46797F-A93D-4030-A152-D5641D6AB918}" sibTransId="{17E5DA59-8E3A-45A0-84C5-942CDECB04EA}"/>
    <dgm:cxn modelId="{CBA47CAC-2BEE-4473-9C34-E08BF410EBCE}" type="presOf" srcId="{39C6B753-4B9F-4219-984C-16C25E6580A5}" destId="{7B675B51-5870-4D63-AC4C-34FF3223F556}" srcOrd="1" destOrd="0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05B2FED6-2507-4DF6-A2FA-9D7D6DE2C962}" type="presOf" srcId="{F2C33F7E-EED2-48AD-A80B-1C9FD459BC21}" destId="{9FB33EF6-4D75-40CE-9F7A-E145C8978921}" srcOrd="0" destOrd="0" presId="urn:microsoft.com/office/officeart/2005/8/layout/list1"/>
    <dgm:cxn modelId="{F0241EFC-7F0B-45D5-892E-413908DCE714}" srcId="{E7CFCFF8-7551-4E86-A2AF-312A0F90CB9B}" destId="{39C6B753-4B9F-4219-984C-16C25E6580A5}" srcOrd="1" destOrd="0" parTransId="{51B862E6-91A9-4A27-AD85-75672434DEDC}" sibTransId="{C6A8F194-F097-4F9C-979C-D71D62C2201E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C43A3621-755F-43E3-8AD3-ADE8678E6FFB}" type="presParOf" srcId="{A392A516-E21D-44DF-A84F-9168281ADF18}" destId="{FAFAE427-9393-47F5-8651-8D338BDA13C4}" srcOrd="4" destOrd="0" presId="urn:microsoft.com/office/officeart/2005/8/layout/list1"/>
    <dgm:cxn modelId="{3B7FE41B-0999-4C6E-B20A-B0CC0358AE6D}" type="presParOf" srcId="{FAFAE427-9393-47F5-8651-8D338BDA13C4}" destId="{4E0A80EE-2EC0-4F63-9EC4-DAA9CA3D3068}" srcOrd="0" destOrd="0" presId="urn:microsoft.com/office/officeart/2005/8/layout/list1"/>
    <dgm:cxn modelId="{88344936-A478-4F64-A07E-2F92F3536D1F}" type="presParOf" srcId="{FAFAE427-9393-47F5-8651-8D338BDA13C4}" destId="{7B675B51-5870-4D63-AC4C-34FF3223F556}" srcOrd="1" destOrd="0" presId="urn:microsoft.com/office/officeart/2005/8/layout/list1"/>
    <dgm:cxn modelId="{9198E7E9-BA81-4AE1-8A1F-DB235FC751DE}" type="presParOf" srcId="{A392A516-E21D-44DF-A84F-9168281ADF18}" destId="{B2AA9E59-A6C5-45D4-8500-F5A5EC28DEC7}" srcOrd="5" destOrd="0" presId="urn:microsoft.com/office/officeart/2005/8/layout/list1"/>
    <dgm:cxn modelId="{0621407E-0046-48D0-9BF0-7F22DD745945}" type="presParOf" srcId="{A392A516-E21D-44DF-A84F-9168281ADF18}" destId="{BB28514F-BE97-44B0-86AC-434352DA27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dirty="0"/>
            <a:t>Include Authentication URLs in the main urls.py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9C6B753-4B9F-4219-984C-16C25E6580A5}">
      <dgm:prSet/>
      <dgm:spPr/>
      <dgm:t>
        <a:bodyPr/>
        <a:lstStyle/>
        <a:p>
          <a:r>
            <a:rPr lang="en-US" dirty="0"/>
            <a:t>Configure Settings: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1B862E6-91A9-4A27-AD85-75672434DEDC}" type="parTrans" cxnId="{F0241EFC-7F0B-45D5-892E-413908DCE714}">
      <dgm:prSet/>
      <dgm:spPr/>
      <dgm:t>
        <a:bodyPr/>
        <a:lstStyle/>
        <a:p>
          <a:endParaRPr lang="en-US"/>
        </a:p>
      </dgm:t>
    </dgm:pt>
    <dgm:pt modelId="{C6A8F194-F097-4F9C-979C-D71D62C2201E}" type="sibTrans" cxnId="{F0241EFC-7F0B-45D5-892E-413908DCE714}">
      <dgm:prSet/>
      <dgm:spPr/>
      <dgm:t>
        <a:bodyPr/>
        <a:lstStyle/>
        <a:p>
          <a:endParaRPr lang="en-US"/>
        </a:p>
      </dgm:t>
    </dgm:pt>
    <dgm:pt modelId="{2DA679AA-41B6-45BD-997B-9274EE419A6E}">
      <dgm:prSet/>
      <dgm:spPr/>
      <dgm:t>
        <a:bodyPr/>
        <a:lstStyle/>
        <a:p>
          <a:endParaRPr lang="en-US" dirty="0"/>
        </a:p>
      </dgm:t>
    </dgm:pt>
    <dgm:pt modelId="{3CDDB45B-D011-402C-8C93-BC07AF26ECA4}" type="sibTrans" cxnId="{43705ABA-0070-4B05-9DF9-719AAAB5763C}">
      <dgm:prSet/>
      <dgm:spPr/>
      <dgm:t>
        <a:bodyPr/>
        <a:lstStyle/>
        <a:p>
          <a:endParaRPr lang="en-US"/>
        </a:p>
      </dgm:t>
    </dgm:pt>
    <dgm:pt modelId="{C82A9ADA-A904-45AE-AF53-C5823D9602EC}" type="parTrans" cxnId="{43705ABA-0070-4B05-9DF9-719AAAB5763C}">
      <dgm:prSet/>
      <dgm:spPr/>
      <dgm:t>
        <a:bodyPr/>
        <a:lstStyle/>
        <a:p>
          <a:endParaRPr lang="en-US"/>
        </a:p>
      </dgm:t>
    </dgm:pt>
    <dgm:pt modelId="{3C46CD6E-B9D7-4E2F-9E55-418A86243A7E}">
      <dgm:prSet/>
      <dgm:spPr/>
      <dgm:t>
        <a:bodyPr/>
        <a:lstStyle/>
        <a:p>
          <a:endParaRPr lang="en-US" dirty="0"/>
        </a:p>
      </dgm:t>
    </dgm:pt>
    <dgm:pt modelId="{259EEEF8-0B7F-4270-9D01-F81533004962}" type="sibTrans" cxnId="{D33484FA-FFDB-4A4B-8EB6-082156DC3BB5}">
      <dgm:prSet/>
      <dgm:spPr/>
      <dgm:t>
        <a:bodyPr/>
        <a:lstStyle/>
        <a:p>
          <a:endParaRPr lang="en-US"/>
        </a:p>
      </dgm:t>
    </dgm:pt>
    <dgm:pt modelId="{4CD181A3-D2E2-4B4D-B876-1CE02A3CB5AD}" type="parTrans" cxnId="{D33484FA-FFDB-4A4B-8EB6-082156DC3BB5}">
      <dgm:prSet/>
      <dgm:spPr/>
      <dgm:t>
        <a:bodyPr/>
        <a:lstStyle/>
        <a:p>
          <a:endParaRPr lang="en-US"/>
        </a:p>
      </dgm:t>
    </dgm:pt>
    <dgm:pt modelId="{5C365E44-365D-4D8E-9BCE-0B649A14CD0A}">
      <dgm:prSet/>
      <dgm:spPr/>
      <dgm:t>
        <a:bodyPr/>
        <a:lstStyle/>
        <a:p>
          <a:r>
            <a:rPr lang="en-US" dirty="0"/>
            <a:t>LOGIN_REDIRECT_URL = '/'</a:t>
          </a:r>
        </a:p>
      </dgm:t>
    </dgm:pt>
    <dgm:pt modelId="{BC970ED4-6AC8-4CE1-A876-DC56B2F87FF9}" type="parTrans" cxnId="{1879F16D-3894-4439-A999-15E1C9E20A47}">
      <dgm:prSet/>
      <dgm:spPr/>
      <dgm:t>
        <a:bodyPr/>
        <a:lstStyle/>
        <a:p>
          <a:endParaRPr lang="en-US"/>
        </a:p>
      </dgm:t>
    </dgm:pt>
    <dgm:pt modelId="{6C10AC27-93FA-43EA-9040-93FBAAD3AD25}" type="sibTrans" cxnId="{1879F16D-3894-4439-A999-15E1C9E20A47}">
      <dgm:prSet/>
      <dgm:spPr/>
      <dgm:t>
        <a:bodyPr/>
        <a:lstStyle/>
        <a:p>
          <a:endParaRPr lang="en-US"/>
        </a:p>
      </dgm:t>
    </dgm:pt>
    <dgm:pt modelId="{D9F698DC-9E97-4F8E-B8A9-717F903BA9B3}">
      <dgm:prSet/>
      <dgm:spPr/>
      <dgm:t>
        <a:bodyPr/>
        <a:lstStyle/>
        <a:p>
          <a:r>
            <a:rPr lang="en-US" dirty="0"/>
            <a:t>LOGOUT_REDIRECT_URL = '/'</a:t>
          </a:r>
        </a:p>
      </dgm:t>
    </dgm:pt>
    <dgm:pt modelId="{E6F1BC44-B990-43E1-B650-EC557AADB203}" type="parTrans" cxnId="{E803E331-4243-4337-9D47-54489F487786}">
      <dgm:prSet/>
      <dgm:spPr/>
      <dgm:t>
        <a:bodyPr/>
        <a:lstStyle/>
        <a:p>
          <a:endParaRPr lang="en-US"/>
        </a:p>
      </dgm:t>
    </dgm:pt>
    <dgm:pt modelId="{D5C96C3D-D38B-4FE2-90AE-6FF0DCE35391}" type="sibTrans" cxnId="{E803E331-4243-4337-9D47-54489F487786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FAFAE427-9393-47F5-8651-8D338BDA13C4}" type="pres">
      <dgm:prSet presAssocID="{39C6B753-4B9F-4219-984C-16C25E6580A5}" presName="parentLin" presStyleCnt="0"/>
      <dgm:spPr/>
    </dgm:pt>
    <dgm:pt modelId="{4E0A80EE-2EC0-4F63-9EC4-DAA9CA3D3068}" type="pres">
      <dgm:prSet presAssocID="{39C6B753-4B9F-4219-984C-16C25E6580A5}" presName="parentLeftMargin" presStyleLbl="node1" presStyleIdx="0" presStyleCnt="2"/>
      <dgm:spPr/>
    </dgm:pt>
    <dgm:pt modelId="{7B675B51-5870-4D63-AC4C-34FF3223F556}" type="pres">
      <dgm:prSet presAssocID="{39C6B753-4B9F-4219-984C-16C25E6580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AA9E59-A6C5-45D4-8500-F5A5EC28DEC7}" type="pres">
      <dgm:prSet presAssocID="{39C6B753-4B9F-4219-984C-16C25E6580A5}" presName="negativeSpace" presStyleCnt="0"/>
      <dgm:spPr/>
    </dgm:pt>
    <dgm:pt modelId="{BB28514F-BE97-44B0-86AC-434352DA27D1}" type="pres">
      <dgm:prSet presAssocID="{39C6B753-4B9F-4219-984C-16C25E6580A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57D510-EF56-40D6-B85F-EF3E6D028569}" type="presOf" srcId="{3C46CD6E-B9D7-4E2F-9E55-418A86243A7E}" destId="{9FB33EF6-4D75-40CE-9F7A-E145C8978921}" srcOrd="0" destOrd="1" presId="urn:microsoft.com/office/officeart/2005/8/layout/list1"/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05CF2E-87A9-4483-AB3F-F8B60BD8AED4}" type="presOf" srcId="{39C6B753-4B9F-4219-984C-16C25E6580A5}" destId="{4E0A80EE-2EC0-4F63-9EC4-DAA9CA3D3068}" srcOrd="0" destOrd="0" presId="urn:microsoft.com/office/officeart/2005/8/layout/list1"/>
    <dgm:cxn modelId="{E803E331-4243-4337-9D47-54489F487786}" srcId="{39C6B753-4B9F-4219-984C-16C25E6580A5}" destId="{D9F698DC-9E97-4F8E-B8A9-717F903BA9B3}" srcOrd="1" destOrd="0" parTransId="{E6F1BC44-B990-43E1-B650-EC557AADB203}" sibTransId="{D5C96C3D-D38B-4FE2-90AE-6FF0DCE35391}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7054895C-BC90-4CE9-B055-8249F82ED2FE}" type="presOf" srcId="{5C365E44-365D-4D8E-9BCE-0B649A14CD0A}" destId="{BB28514F-BE97-44B0-86AC-434352DA27D1}" srcOrd="0" destOrd="0" presId="urn:microsoft.com/office/officeart/2005/8/layout/list1"/>
    <dgm:cxn modelId="{1879F16D-3894-4439-A999-15E1C9E20A47}" srcId="{39C6B753-4B9F-4219-984C-16C25E6580A5}" destId="{5C365E44-365D-4D8E-9BCE-0B649A14CD0A}" srcOrd="0" destOrd="0" parTransId="{BC970ED4-6AC8-4CE1-A876-DC56B2F87FF9}" sibTransId="{6C10AC27-93FA-43EA-9040-93FBAAD3AD25}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1794E654-AB38-448E-A04B-7D439B24A2B3}" type="presOf" srcId="{2DA679AA-41B6-45BD-997B-9274EE419A6E}" destId="{9FB33EF6-4D75-40CE-9F7A-E145C8978921}" srcOrd="0" destOrd="0" presId="urn:microsoft.com/office/officeart/2005/8/layout/list1"/>
    <dgm:cxn modelId="{CBA47CAC-2BEE-4473-9C34-E08BF410EBCE}" type="presOf" srcId="{39C6B753-4B9F-4219-984C-16C25E6580A5}" destId="{7B675B51-5870-4D63-AC4C-34FF3223F556}" srcOrd="1" destOrd="0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43705ABA-0070-4B05-9DF9-719AAAB5763C}" srcId="{3FB67F97-018A-45D8-931C-B106F7D03030}" destId="{2DA679AA-41B6-45BD-997B-9274EE419A6E}" srcOrd="0" destOrd="0" parTransId="{C82A9ADA-A904-45AE-AF53-C5823D9602EC}" sibTransId="{3CDDB45B-D011-402C-8C93-BC07AF26ECA4}"/>
    <dgm:cxn modelId="{EEB5B4EA-B13B-42E8-99A7-EA609C25E7AB}" type="presOf" srcId="{D9F698DC-9E97-4F8E-B8A9-717F903BA9B3}" destId="{BB28514F-BE97-44B0-86AC-434352DA27D1}" srcOrd="0" destOrd="1" presId="urn:microsoft.com/office/officeart/2005/8/layout/list1"/>
    <dgm:cxn modelId="{D33484FA-FFDB-4A4B-8EB6-082156DC3BB5}" srcId="{3FB67F97-018A-45D8-931C-B106F7D03030}" destId="{3C46CD6E-B9D7-4E2F-9E55-418A86243A7E}" srcOrd="1" destOrd="0" parTransId="{4CD181A3-D2E2-4B4D-B876-1CE02A3CB5AD}" sibTransId="{259EEEF8-0B7F-4270-9D01-F81533004962}"/>
    <dgm:cxn modelId="{F0241EFC-7F0B-45D5-892E-413908DCE714}" srcId="{E7CFCFF8-7551-4E86-A2AF-312A0F90CB9B}" destId="{39C6B753-4B9F-4219-984C-16C25E6580A5}" srcOrd="1" destOrd="0" parTransId="{51B862E6-91A9-4A27-AD85-75672434DEDC}" sibTransId="{C6A8F194-F097-4F9C-979C-D71D62C2201E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C43A3621-755F-43E3-8AD3-ADE8678E6FFB}" type="presParOf" srcId="{A392A516-E21D-44DF-A84F-9168281ADF18}" destId="{FAFAE427-9393-47F5-8651-8D338BDA13C4}" srcOrd="4" destOrd="0" presId="urn:microsoft.com/office/officeart/2005/8/layout/list1"/>
    <dgm:cxn modelId="{3B7FE41B-0999-4C6E-B20A-B0CC0358AE6D}" type="presParOf" srcId="{FAFAE427-9393-47F5-8651-8D338BDA13C4}" destId="{4E0A80EE-2EC0-4F63-9EC4-DAA9CA3D3068}" srcOrd="0" destOrd="0" presId="urn:microsoft.com/office/officeart/2005/8/layout/list1"/>
    <dgm:cxn modelId="{88344936-A478-4F64-A07E-2F92F3536D1F}" type="presParOf" srcId="{FAFAE427-9393-47F5-8651-8D338BDA13C4}" destId="{7B675B51-5870-4D63-AC4C-34FF3223F556}" srcOrd="1" destOrd="0" presId="urn:microsoft.com/office/officeart/2005/8/layout/list1"/>
    <dgm:cxn modelId="{9198E7E9-BA81-4AE1-8A1F-DB235FC751DE}" type="presParOf" srcId="{A392A516-E21D-44DF-A84F-9168281ADF18}" destId="{B2AA9E59-A6C5-45D4-8500-F5A5EC28DEC7}" srcOrd="5" destOrd="0" presId="urn:microsoft.com/office/officeart/2005/8/layout/list1"/>
    <dgm:cxn modelId="{0621407E-0046-48D0-9BF0-7F22DD745945}" type="presParOf" srcId="{A392A516-E21D-44DF-A84F-9168281ADF18}" destId="{BB28514F-BE97-44B0-86AC-434352DA27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Create Login View: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/>
            <a:t>Create a Login Template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F81E4ED6-2846-400C-AC1B-487B1861E848}">
      <dgm:prSet/>
      <dgm:spPr/>
      <dgm:t>
        <a:bodyPr/>
        <a:lstStyle/>
        <a:p>
          <a:r>
            <a:rPr lang="en-US" dirty="0"/>
            <a:t>Update URLs to include login.</a:t>
          </a:r>
        </a:p>
      </dgm:t>
    </dgm:pt>
    <dgm:pt modelId="{50BF9A32-4590-43FE-ABA1-3935F607E0BB}" type="parTrans" cxnId="{5458BE0F-4234-4734-ABB7-C3D196D49290}">
      <dgm:prSet/>
      <dgm:spPr/>
      <dgm:t>
        <a:bodyPr/>
        <a:lstStyle/>
        <a:p>
          <a:endParaRPr lang="en-US"/>
        </a:p>
      </dgm:t>
    </dgm:pt>
    <dgm:pt modelId="{747B2971-1126-43D7-BE37-8D8661D0BCE6}" type="sibTrans" cxnId="{5458BE0F-4234-4734-ABB7-C3D196D49290}">
      <dgm:prSet/>
      <dgm:spPr/>
      <dgm:t>
        <a:bodyPr/>
        <a:lstStyle/>
        <a:p>
          <a:endParaRPr lang="en-US"/>
        </a:p>
      </dgm:t>
    </dgm:pt>
    <dgm:pt modelId="{D296B8AE-6F1D-4D5A-A53F-47D488CAEB74}">
      <dgm:prSet/>
      <dgm:spPr/>
      <dgm:t>
        <a:bodyPr/>
        <a:lstStyle/>
        <a:p>
          <a:r>
            <a:rPr lang="en-US" b="0" i="0" baseline="0" dirty="0"/>
            <a:t>Use Django's built-in </a:t>
          </a:r>
          <a:r>
            <a:rPr lang="en-US" b="0" i="0" baseline="0" dirty="0" err="1"/>
            <a:t>LoginView</a:t>
          </a:r>
          <a:r>
            <a:rPr lang="en-US" b="0" i="0" baseline="0" dirty="0"/>
            <a:t>.</a:t>
          </a:r>
          <a:endParaRPr lang="en-US" dirty="0"/>
        </a:p>
      </dgm:t>
    </dgm:pt>
    <dgm:pt modelId="{01992E2B-0A1F-43A6-B86A-AE00F1444064}" type="parTrans" cxnId="{5F8E736E-F9C8-4248-91BD-ECF24F77C75C}">
      <dgm:prSet/>
      <dgm:spPr/>
      <dgm:t>
        <a:bodyPr/>
        <a:lstStyle/>
        <a:p>
          <a:endParaRPr lang="en-US"/>
        </a:p>
      </dgm:t>
    </dgm:pt>
    <dgm:pt modelId="{10938BB6-F4FB-4923-B4BE-8007EDBA2B96}" type="sibTrans" cxnId="{5F8E736E-F9C8-4248-91BD-ECF24F77C75C}">
      <dgm:prSet/>
      <dgm:spPr/>
      <dgm:t>
        <a:bodyPr/>
        <a:lstStyle/>
        <a:p>
          <a:endParaRPr lang="en-US"/>
        </a:p>
      </dgm:t>
    </dgm:pt>
    <dgm:pt modelId="{D4DF4FDF-4D26-4FEB-A9E9-97F84A71A67A}">
      <dgm:prSet/>
      <dgm:spPr/>
      <dgm:t>
        <a:bodyPr/>
        <a:lstStyle/>
        <a:p>
          <a:r>
            <a:rPr lang="en-US" dirty="0"/>
            <a:t>Simple HTML form for username and password.</a:t>
          </a:r>
        </a:p>
      </dgm:t>
    </dgm:pt>
    <dgm:pt modelId="{084F6373-85CA-44F2-AA74-465379AEEEA0}" type="parTrans" cxnId="{9C9AB35D-0682-4BAD-B41A-9A4F59C58205}">
      <dgm:prSet/>
      <dgm:spPr/>
      <dgm:t>
        <a:bodyPr/>
        <a:lstStyle/>
        <a:p>
          <a:endParaRPr lang="en-US"/>
        </a:p>
      </dgm:t>
    </dgm:pt>
    <dgm:pt modelId="{5BEAC3C7-0207-4A71-987A-7D627D8AC0D2}" type="sibTrans" cxnId="{9C9AB35D-0682-4BAD-B41A-9A4F59C58205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2A33C0-F4F7-4EA6-9C61-6D94E73DF2DA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43FE8C-0CA8-4B44-B564-70B31315027F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  <dgm:pt modelId="{C1A05E76-4E3D-4F87-B9D1-B53C3EB67D87}" type="pres">
      <dgm:prSet presAssocID="{F81E4ED6-2846-400C-AC1B-487B1861E8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58BE0F-4234-4734-ABB7-C3D196D49290}" srcId="{B41FE41C-DE07-4260-9974-37355DCB40F0}" destId="{F81E4ED6-2846-400C-AC1B-487B1861E848}" srcOrd="2" destOrd="0" parTransId="{50BF9A32-4590-43FE-ABA1-3935F607E0BB}" sibTransId="{747B2971-1126-43D7-BE37-8D8661D0BCE6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278F7528-CDEA-4328-BB68-DC0DB90B6B2F}" type="presOf" srcId="{D296B8AE-6F1D-4D5A-A53F-47D488CAEB74}" destId="{7A2A33C0-F4F7-4EA6-9C61-6D94E73DF2DA}" srcOrd="0" destOrd="0" presId="urn:microsoft.com/office/officeart/2005/8/layout/vList2"/>
    <dgm:cxn modelId="{CD139338-B05B-463D-87E5-1CACAC976B3E}" type="presOf" srcId="{D4DF4FDF-4D26-4FEB-A9E9-97F84A71A67A}" destId="{2443FE8C-0CA8-4B44-B564-70B31315027F}" srcOrd="0" destOrd="0" presId="urn:microsoft.com/office/officeart/2005/8/layout/vList2"/>
    <dgm:cxn modelId="{9C9AB35D-0682-4BAD-B41A-9A4F59C58205}" srcId="{C721B94D-27BC-4AF0-BDD2-5F4784F08723}" destId="{D4DF4FDF-4D26-4FEB-A9E9-97F84A71A67A}" srcOrd="0" destOrd="0" parTransId="{084F6373-85CA-44F2-AA74-465379AEEEA0}" sibTransId="{5BEAC3C7-0207-4A71-987A-7D627D8AC0D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5F8E736E-F9C8-4248-91BD-ECF24F77C75C}" srcId="{9856B72F-D6B2-41D4-BB9A-EA997C6E6B54}" destId="{D296B8AE-6F1D-4D5A-A53F-47D488CAEB74}" srcOrd="0" destOrd="0" parTransId="{01992E2B-0A1F-43A6-B86A-AE00F1444064}" sibTransId="{10938BB6-F4FB-4923-B4BE-8007EDBA2B96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9705E586-2E16-46D7-9249-A126210CED1B}" type="presOf" srcId="{F81E4ED6-2846-400C-AC1B-487B1861E848}" destId="{C1A05E76-4E3D-4F87-B9D1-B53C3EB67D87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F665AB97-057F-45D7-9D6F-1B22B4E9938C}" type="presParOf" srcId="{A2D925AC-9E9E-42D9-9FA5-B38D2FD14EA3}" destId="{7A2A33C0-F4F7-4EA6-9C61-6D94E73DF2DA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CFC0664E-EF1F-46EA-AD90-3D2E05AE448D}" type="presParOf" srcId="{A2D925AC-9E9E-42D9-9FA5-B38D2FD14EA3}" destId="{2443FE8C-0CA8-4B44-B564-70B31315027F}" srcOrd="3" destOrd="0" presId="urn:microsoft.com/office/officeart/2005/8/layout/vList2"/>
    <dgm:cxn modelId="{535B0496-CF05-4FF7-A824-9F8B0A6FACD6}" type="presParOf" srcId="{A2D925AC-9E9E-42D9-9FA5-B38D2FD14EA3}" destId="{C1A05E76-4E3D-4F87-B9D1-B53C3EB67D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Create a Registration Form: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 dirty="0"/>
            <a:t>Create a View for Registration: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F81E4ED6-2846-400C-AC1B-487B1861E848}">
      <dgm:prSet/>
      <dgm:spPr/>
      <dgm:t>
        <a:bodyPr/>
        <a:lstStyle/>
        <a:p>
          <a:r>
            <a:rPr lang="en-US" dirty="0"/>
            <a:t>Update URL Configurations:</a:t>
          </a:r>
        </a:p>
      </dgm:t>
    </dgm:pt>
    <dgm:pt modelId="{50BF9A32-4590-43FE-ABA1-3935F607E0BB}" type="parTrans" cxnId="{5458BE0F-4234-4734-ABB7-C3D196D49290}">
      <dgm:prSet/>
      <dgm:spPr/>
      <dgm:t>
        <a:bodyPr/>
        <a:lstStyle/>
        <a:p>
          <a:endParaRPr lang="en-US"/>
        </a:p>
      </dgm:t>
    </dgm:pt>
    <dgm:pt modelId="{747B2971-1126-43D7-BE37-8D8661D0BCE6}" type="sibTrans" cxnId="{5458BE0F-4234-4734-ABB7-C3D196D49290}">
      <dgm:prSet/>
      <dgm:spPr/>
      <dgm:t>
        <a:bodyPr/>
        <a:lstStyle/>
        <a:p>
          <a:endParaRPr lang="en-US"/>
        </a:p>
      </dgm:t>
    </dgm:pt>
    <dgm:pt modelId="{D296B8AE-6F1D-4D5A-A53F-47D488CAEB74}">
      <dgm:prSet/>
      <dgm:spPr/>
      <dgm:t>
        <a:bodyPr/>
        <a:lstStyle/>
        <a:p>
          <a:r>
            <a:rPr lang="en-US" b="0" i="0" baseline="0"/>
            <a:t>Use Django's UserCreationForm.</a:t>
          </a:r>
          <a:endParaRPr lang="en-US" dirty="0"/>
        </a:p>
      </dgm:t>
    </dgm:pt>
    <dgm:pt modelId="{01992E2B-0A1F-43A6-B86A-AE00F1444064}" type="parTrans" cxnId="{5F8E736E-F9C8-4248-91BD-ECF24F77C75C}">
      <dgm:prSet/>
      <dgm:spPr/>
      <dgm:t>
        <a:bodyPr/>
        <a:lstStyle/>
        <a:p>
          <a:endParaRPr lang="en-US"/>
        </a:p>
      </dgm:t>
    </dgm:pt>
    <dgm:pt modelId="{10938BB6-F4FB-4923-B4BE-8007EDBA2B96}" type="sibTrans" cxnId="{5F8E736E-F9C8-4248-91BD-ECF24F77C75C}">
      <dgm:prSet/>
      <dgm:spPr/>
      <dgm:t>
        <a:bodyPr/>
        <a:lstStyle/>
        <a:p>
          <a:endParaRPr lang="en-US"/>
        </a:p>
      </dgm:t>
    </dgm:pt>
    <dgm:pt modelId="{D4DF4FDF-4D26-4FEB-A9E9-97F84A71A67A}">
      <dgm:prSet/>
      <dgm:spPr/>
      <dgm:t>
        <a:bodyPr/>
        <a:lstStyle/>
        <a:p>
          <a:r>
            <a:rPr lang="en-US"/>
            <a:t>Handle form submission and user creation.</a:t>
          </a:r>
          <a:endParaRPr lang="en-US" dirty="0"/>
        </a:p>
      </dgm:t>
    </dgm:pt>
    <dgm:pt modelId="{084F6373-85CA-44F2-AA74-465379AEEEA0}" type="parTrans" cxnId="{9C9AB35D-0682-4BAD-B41A-9A4F59C58205}">
      <dgm:prSet/>
      <dgm:spPr/>
      <dgm:t>
        <a:bodyPr/>
        <a:lstStyle/>
        <a:p>
          <a:endParaRPr lang="en-US"/>
        </a:p>
      </dgm:t>
    </dgm:pt>
    <dgm:pt modelId="{5BEAC3C7-0207-4A71-987A-7D627D8AC0D2}" type="sibTrans" cxnId="{9C9AB35D-0682-4BAD-B41A-9A4F59C58205}">
      <dgm:prSet/>
      <dgm:spPr/>
      <dgm:t>
        <a:bodyPr/>
        <a:lstStyle/>
        <a:p>
          <a:endParaRPr lang="en-US"/>
        </a:p>
      </dgm:t>
    </dgm:pt>
    <dgm:pt modelId="{79E4BEC4-6785-4771-AB0D-76B047EA789B}">
      <dgm:prSet/>
      <dgm:spPr/>
      <dgm:t>
        <a:bodyPr/>
        <a:lstStyle/>
        <a:p>
          <a:r>
            <a:rPr lang="en-US" dirty="0"/>
            <a:t>Add a path for registration.</a:t>
          </a:r>
        </a:p>
      </dgm:t>
    </dgm:pt>
    <dgm:pt modelId="{7887DC0A-1910-478B-9D68-D441D73354AE}" type="parTrans" cxnId="{AAE8BC99-F1CF-478D-AAF9-F4E08810DB9C}">
      <dgm:prSet/>
      <dgm:spPr/>
    </dgm:pt>
    <dgm:pt modelId="{C6C0D3D9-495A-4EC3-B970-E75685C1A38B}" type="sibTrans" cxnId="{AAE8BC99-F1CF-478D-AAF9-F4E08810DB9C}">
      <dgm:prSet/>
      <dgm:spPr/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2A33C0-F4F7-4EA6-9C61-6D94E73DF2DA}" type="pres">
      <dgm:prSet presAssocID="{9856B72F-D6B2-41D4-BB9A-EA997C6E6B54}" presName="childText" presStyleLbl="revTx" presStyleIdx="0" presStyleCnt="3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43FE8C-0CA8-4B44-B564-70B31315027F}" type="pres">
      <dgm:prSet presAssocID="{C721B94D-27BC-4AF0-BDD2-5F4784F08723}" presName="childText" presStyleLbl="revTx" presStyleIdx="1" presStyleCnt="3">
        <dgm:presLayoutVars>
          <dgm:bulletEnabled val="1"/>
        </dgm:presLayoutVars>
      </dgm:prSet>
      <dgm:spPr/>
    </dgm:pt>
    <dgm:pt modelId="{C1A05E76-4E3D-4F87-B9D1-B53C3EB67D87}" type="pres">
      <dgm:prSet presAssocID="{F81E4ED6-2846-400C-AC1B-487B1861E8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9A608F-98AB-4563-A6C7-FC75C2E2626B}" type="pres">
      <dgm:prSet presAssocID="{F81E4ED6-2846-400C-AC1B-487B1861E84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458BE0F-4234-4734-ABB7-C3D196D49290}" srcId="{B41FE41C-DE07-4260-9974-37355DCB40F0}" destId="{F81E4ED6-2846-400C-AC1B-487B1861E848}" srcOrd="2" destOrd="0" parTransId="{50BF9A32-4590-43FE-ABA1-3935F607E0BB}" sibTransId="{747B2971-1126-43D7-BE37-8D8661D0BCE6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2539A81D-5DF8-436E-9CD8-18E991AB993F}" type="presOf" srcId="{79E4BEC4-6785-4771-AB0D-76B047EA789B}" destId="{699A608F-98AB-4563-A6C7-FC75C2E2626B}" srcOrd="0" destOrd="0" presId="urn:microsoft.com/office/officeart/2005/8/layout/vList2"/>
    <dgm:cxn modelId="{278F7528-CDEA-4328-BB68-DC0DB90B6B2F}" type="presOf" srcId="{D296B8AE-6F1D-4D5A-A53F-47D488CAEB74}" destId="{7A2A33C0-F4F7-4EA6-9C61-6D94E73DF2DA}" srcOrd="0" destOrd="0" presId="urn:microsoft.com/office/officeart/2005/8/layout/vList2"/>
    <dgm:cxn modelId="{CD139338-B05B-463D-87E5-1CACAC976B3E}" type="presOf" srcId="{D4DF4FDF-4D26-4FEB-A9E9-97F84A71A67A}" destId="{2443FE8C-0CA8-4B44-B564-70B31315027F}" srcOrd="0" destOrd="0" presId="urn:microsoft.com/office/officeart/2005/8/layout/vList2"/>
    <dgm:cxn modelId="{9C9AB35D-0682-4BAD-B41A-9A4F59C58205}" srcId="{C721B94D-27BC-4AF0-BDD2-5F4784F08723}" destId="{D4DF4FDF-4D26-4FEB-A9E9-97F84A71A67A}" srcOrd="0" destOrd="0" parTransId="{084F6373-85CA-44F2-AA74-465379AEEEA0}" sibTransId="{5BEAC3C7-0207-4A71-987A-7D627D8AC0D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5F8E736E-F9C8-4248-91BD-ECF24F77C75C}" srcId="{9856B72F-D6B2-41D4-BB9A-EA997C6E6B54}" destId="{D296B8AE-6F1D-4D5A-A53F-47D488CAEB74}" srcOrd="0" destOrd="0" parTransId="{01992E2B-0A1F-43A6-B86A-AE00F1444064}" sibTransId="{10938BB6-F4FB-4923-B4BE-8007EDBA2B96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9705E586-2E16-46D7-9249-A126210CED1B}" type="presOf" srcId="{F81E4ED6-2846-400C-AC1B-487B1861E848}" destId="{C1A05E76-4E3D-4F87-B9D1-B53C3EB67D87}" srcOrd="0" destOrd="0" presId="urn:microsoft.com/office/officeart/2005/8/layout/vList2"/>
    <dgm:cxn modelId="{AAE8BC99-F1CF-478D-AAF9-F4E08810DB9C}" srcId="{F81E4ED6-2846-400C-AC1B-487B1861E848}" destId="{79E4BEC4-6785-4771-AB0D-76B047EA789B}" srcOrd="0" destOrd="0" parTransId="{7887DC0A-1910-478B-9D68-D441D73354AE}" sibTransId="{C6C0D3D9-495A-4EC3-B970-E75685C1A38B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F665AB97-057F-45D7-9D6F-1B22B4E9938C}" type="presParOf" srcId="{A2D925AC-9E9E-42D9-9FA5-B38D2FD14EA3}" destId="{7A2A33C0-F4F7-4EA6-9C61-6D94E73DF2DA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CFC0664E-EF1F-46EA-AD90-3D2E05AE448D}" type="presParOf" srcId="{A2D925AC-9E9E-42D9-9FA5-B38D2FD14EA3}" destId="{2443FE8C-0CA8-4B44-B564-70B31315027F}" srcOrd="3" destOrd="0" presId="urn:microsoft.com/office/officeart/2005/8/layout/vList2"/>
    <dgm:cxn modelId="{535B0496-CF05-4FF7-A824-9F8B0A6FACD6}" type="presParOf" srcId="{A2D925AC-9E9E-42D9-9FA5-B38D2FD14EA3}" destId="{C1A05E76-4E3D-4F87-B9D1-B53C3EB67D87}" srcOrd="4" destOrd="0" presId="urn:microsoft.com/office/officeart/2005/8/layout/vList2"/>
    <dgm:cxn modelId="{845728EF-D9E4-490B-9C2F-F21E18BCDF89}" type="presParOf" srcId="{A2D925AC-9E9E-42D9-9FA5-B38D2FD14EA3}" destId="{699A608F-98AB-4563-A6C7-FC75C2E2626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Built-in Permission System: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dirty="0"/>
            <a:t>Assign Permissions using Django Admin or code.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D296B8AE-6F1D-4D5A-A53F-47D488CAEB74}">
      <dgm:prSet/>
      <dgm:spPr/>
      <dgm:t>
        <a:bodyPr/>
        <a:lstStyle/>
        <a:p>
          <a:r>
            <a:rPr lang="en-US" b="0" i="0" baseline="0"/>
            <a:t>is_authenticated: Checks if the user is logged in.</a:t>
          </a:r>
          <a:endParaRPr lang="en-US" dirty="0"/>
        </a:p>
      </dgm:t>
    </dgm:pt>
    <dgm:pt modelId="{01992E2B-0A1F-43A6-B86A-AE00F1444064}" type="parTrans" cxnId="{5F8E736E-F9C8-4248-91BD-ECF24F77C75C}">
      <dgm:prSet/>
      <dgm:spPr/>
      <dgm:t>
        <a:bodyPr/>
        <a:lstStyle/>
        <a:p>
          <a:endParaRPr lang="en-US"/>
        </a:p>
      </dgm:t>
    </dgm:pt>
    <dgm:pt modelId="{10938BB6-F4FB-4923-B4BE-8007EDBA2B96}" type="sibTrans" cxnId="{5F8E736E-F9C8-4248-91BD-ECF24F77C75C}">
      <dgm:prSet/>
      <dgm:spPr/>
      <dgm:t>
        <a:bodyPr/>
        <a:lstStyle/>
        <a:p>
          <a:endParaRPr lang="en-US"/>
        </a:p>
      </dgm:t>
    </dgm:pt>
    <dgm:pt modelId="{986948A1-84F6-498C-819B-558C7598B236}">
      <dgm:prSet/>
      <dgm:spPr/>
      <dgm:t>
        <a:bodyPr/>
        <a:lstStyle/>
        <a:p>
          <a:r>
            <a:rPr lang="en-US" dirty="0" err="1"/>
            <a:t>is_staff</a:t>
          </a:r>
          <a:r>
            <a:rPr lang="en-US" dirty="0"/>
            <a:t>, </a:t>
          </a:r>
          <a:r>
            <a:rPr lang="en-US" dirty="0" err="1"/>
            <a:t>is_superuser</a:t>
          </a:r>
          <a:r>
            <a:rPr lang="en-US" dirty="0"/>
            <a:t>: Special user statuses.</a:t>
          </a:r>
        </a:p>
      </dgm:t>
    </dgm:pt>
    <dgm:pt modelId="{3D124137-1BAF-472A-9734-040DEB127474}" type="parTrans" cxnId="{CAB4E0B2-19DF-4A10-9DB5-A9EE68FEBA6F}">
      <dgm:prSet/>
      <dgm:spPr/>
      <dgm:t>
        <a:bodyPr/>
        <a:lstStyle/>
        <a:p>
          <a:endParaRPr lang="en-US"/>
        </a:p>
      </dgm:t>
    </dgm:pt>
    <dgm:pt modelId="{3B28D788-3675-4135-B0B7-E7001059B99E}" type="sibTrans" cxnId="{CAB4E0B2-19DF-4A10-9DB5-A9EE68FEBA6F}">
      <dgm:prSet/>
      <dgm:spPr/>
      <dgm:t>
        <a:bodyPr/>
        <a:lstStyle/>
        <a:p>
          <a:endParaRPr lang="en-US"/>
        </a:p>
      </dgm:t>
    </dgm:pt>
    <dgm:pt modelId="{D5E2E122-4957-4591-A1E5-E73B69DFF3A1}">
      <dgm:prSet/>
      <dgm:spPr/>
      <dgm:t>
        <a:bodyPr/>
        <a:lstStyle/>
        <a:p>
          <a:r>
            <a:rPr lang="en-US" dirty="0"/>
            <a:t>Custom permissions can be added to models.</a:t>
          </a:r>
        </a:p>
      </dgm:t>
    </dgm:pt>
    <dgm:pt modelId="{84FB7B10-05E9-438B-8FFC-80E25F5BFB6C}" type="parTrans" cxnId="{AB19CBB1-7946-4830-BF7B-F60CCFC99851}">
      <dgm:prSet/>
      <dgm:spPr/>
      <dgm:t>
        <a:bodyPr/>
        <a:lstStyle/>
        <a:p>
          <a:endParaRPr lang="en-US"/>
        </a:p>
      </dgm:t>
    </dgm:pt>
    <dgm:pt modelId="{3F173EC1-005F-4CFB-92F5-3B2A52A972CD}" type="sibTrans" cxnId="{AB19CBB1-7946-4830-BF7B-F60CCFC99851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2A33C0-F4F7-4EA6-9C61-6D94E73DF2DA}" type="pres">
      <dgm:prSet presAssocID="{9856B72F-D6B2-41D4-BB9A-EA997C6E6B54}" presName="childText" presStyleLbl="revTx" presStyleIdx="0" presStyleCnt="1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278F7528-CDEA-4328-BB68-DC0DB90B6B2F}" type="presOf" srcId="{D296B8AE-6F1D-4D5A-A53F-47D488CAEB74}" destId="{7A2A33C0-F4F7-4EA6-9C61-6D94E73DF2DA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5F8E736E-F9C8-4248-91BD-ECF24F77C75C}" srcId="{9856B72F-D6B2-41D4-BB9A-EA997C6E6B54}" destId="{D296B8AE-6F1D-4D5A-A53F-47D488CAEB74}" srcOrd="0" destOrd="0" parTransId="{01992E2B-0A1F-43A6-B86A-AE00F1444064}" sibTransId="{10938BB6-F4FB-4923-B4BE-8007EDBA2B96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007F5D7D-4D85-4A40-A2A5-68E51658FAF7}" type="presOf" srcId="{986948A1-84F6-498C-819B-558C7598B236}" destId="{7A2A33C0-F4F7-4EA6-9C61-6D94E73DF2DA}" srcOrd="0" destOrd="1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AB19CBB1-7946-4830-BF7B-F60CCFC99851}" srcId="{9856B72F-D6B2-41D4-BB9A-EA997C6E6B54}" destId="{D5E2E122-4957-4591-A1E5-E73B69DFF3A1}" srcOrd="2" destOrd="0" parTransId="{84FB7B10-05E9-438B-8FFC-80E25F5BFB6C}" sibTransId="{3F173EC1-005F-4CFB-92F5-3B2A52A972CD}"/>
    <dgm:cxn modelId="{CAB4E0B2-19DF-4A10-9DB5-A9EE68FEBA6F}" srcId="{9856B72F-D6B2-41D4-BB9A-EA997C6E6B54}" destId="{986948A1-84F6-498C-819B-558C7598B236}" srcOrd="1" destOrd="0" parTransId="{3D124137-1BAF-472A-9734-040DEB127474}" sibTransId="{3B28D788-3675-4135-B0B7-E7001059B99E}"/>
    <dgm:cxn modelId="{FDF029D1-842F-4037-9CD1-21525FA82630}" type="presOf" srcId="{D5E2E122-4957-4591-A1E5-E73B69DFF3A1}" destId="{7A2A33C0-F4F7-4EA6-9C61-6D94E73DF2DA}" srcOrd="0" destOrd="2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F665AB97-057F-45D7-9D6F-1B22B4E9938C}" type="presParOf" srcId="{A2D925AC-9E9E-42D9-9FA5-B38D2FD14EA3}" destId="{7A2A33C0-F4F7-4EA6-9C61-6D94E73DF2DA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B7D6DC-3570-4EBB-BF9F-A072B2882D2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BBA739-7ACD-4BB4-A4BE-F778B5FC597A}">
      <dgm:prSet/>
      <dgm:spPr/>
      <dgm:t>
        <a:bodyPr/>
        <a:lstStyle/>
        <a:p>
          <a:r>
            <a:rPr lang="en-US" b="1" baseline="0"/>
            <a:t>Authentication: Verifying user identity.</a:t>
          </a:r>
          <a:endParaRPr lang="en-US"/>
        </a:p>
      </dgm:t>
    </dgm:pt>
    <dgm:pt modelId="{40DCC8B9-DABB-4AE1-9DD9-409A8C5937CB}" type="parTrans" cxnId="{08FBC14E-D124-455E-BAF9-8DBD4BA88C4D}">
      <dgm:prSet/>
      <dgm:spPr/>
      <dgm:t>
        <a:bodyPr/>
        <a:lstStyle/>
        <a:p>
          <a:endParaRPr lang="en-US"/>
        </a:p>
      </dgm:t>
    </dgm:pt>
    <dgm:pt modelId="{A741FEED-E0CF-48D0-B43B-6CD32C60C2BA}" type="sibTrans" cxnId="{08FBC14E-D124-455E-BAF9-8DBD4BA88C4D}">
      <dgm:prSet/>
      <dgm:spPr/>
      <dgm:t>
        <a:bodyPr/>
        <a:lstStyle/>
        <a:p>
          <a:endParaRPr lang="en-US"/>
        </a:p>
      </dgm:t>
    </dgm:pt>
    <dgm:pt modelId="{6A8E71B7-ACFD-4C58-92AB-1110B5C93BF7}">
      <dgm:prSet/>
      <dgm:spPr/>
      <dgm:t>
        <a:bodyPr/>
        <a:lstStyle/>
        <a:p>
          <a:r>
            <a:rPr lang="en-US" b="1" baseline="0"/>
            <a:t>Authorization: Managing user permissions.</a:t>
          </a:r>
          <a:endParaRPr lang="en-US"/>
        </a:p>
      </dgm:t>
    </dgm:pt>
    <dgm:pt modelId="{723C4849-2C71-485F-991B-89498291CED2}" type="parTrans" cxnId="{2B6EAAF9-2F04-4905-AB1A-3B96B98960D9}">
      <dgm:prSet/>
      <dgm:spPr/>
      <dgm:t>
        <a:bodyPr/>
        <a:lstStyle/>
        <a:p>
          <a:endParaRPr lang="en-US"/>
        </a:p>
      </dgm:t>
    </dgm:pt>
    <dgm:pt modelId="{A7E4C33E-FB96-415F-9AE9-BFA52C136D51}" type="sibTrans" cxnId="{2B6EAAF9-2F04-4905-AB1A-3B96B98960D9}">
      <dgm:prSet/>
      <dgm:spPr/>
      <dgm:t>
        <a:bodyPr/>
        <a:lstStyle/>
        <a:p>
          <a:endParaRPr lang="en-US"/>
        </a:p>
      </dgm:t>
    </dgm:pt>
    <dgm:pt modelId="{11EFE57C-DD28-49DD-8AD9-5808D46C48DA}">
      <dgm:prSet/>
      <dgm:spPr/>
      <dgm:t>
        <a:bodyPr/>
        <a:lstStyle/>
        <a:p>
          <a:r>
            <a:rPr lang="en-US" b="1" baseline="0"/>
            <a:t>Login and Registration Systems: Implemented using built-in Django views and forms.</a:t>
          </a:r>
          <a:endParaRPr lang="en-US"/>
        </a:p>
      </dgm:t>
    </dgm:pt>
    <dgm:pt modelId="{173B556D-17BE-40FE-8422-E0740BA26CD2}" type="parTrans" cxnId="{8DCCADE8-014D-4BDC-9523-B0A099A4A6FE}">
      <dgm:prSet/>
      <dgm:spPr/>
      <dgm:t>
        <a:bodyPr/>
        <a:lstStyle/>
        <a:p>
          <a:endParaRPr lang="en-US"/>
        </a:p>
      </dgm:t>
    </dgm:pt>
    <dgm:pt modelId="{C4F471E8-B3EA-4C29-A47B-0303DBFD3358}" type="sibTrans" cxnId="{8DCCADE8-014D-4BDC-9523-B0A099A4A6FE}">
      <dgm:prSet/>
      <dgm:spPr/>
      <dgm:t>
        <a:bodyPr/>
        <a:lstStyle/>
        <a:p>
          <a:endParaRPr lang="en-US"/>
        </a:p>
      </dgm:t>
    </dgm:pt>
    <dgm:pt modelId="{1357690D-71C6-4A5A-98E1-A4015C372B8B}" type="pres">
      <dgm:prSet presAssocID="{CCB7D6DC-3570-4EBB-BF9F-A072B2882D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B59B73-BBA8-4822-9762-2F1BAFA7BE83}" type="pres">
      <dgm:prSet presAssocID="{D1BBA739-7ACD-4BB4-A4BE-F778B5FC597A}" presName="hierRoot1" presStyleCnt="0"/>
      <dgm:spPr/>
    </dgm:pt>
    <dgm:pt modelId="{92CD1FED-54C4-4719-9B5D-39DB4EF462B0}" type="pres">
      <dgm:prSet presAssocID="{D1BBA739-7ACD-4BB4-A4BE-F778B5FC597A}" presName="composite" presStyleCnt="0"/>
      <dgm:spPr/>
    </dgm:pt>
    <dgm:pt modelId="{12077A59-E0EA-4CE3-B0F8-2DCD2F834C49}" type="pres">
      <dgm:prSet presAssocID="{D1BBA739-7ACD-4BB4-A4BE-F778B5FC597A}" presName="background" presStyleLbl="node0" presStyleIdx="0" presStyleCnt="3"/>
      <dgm:spPr/>
    </dgm:pt>
    <dgm:pt modelId="{1DD5C898-FDF0-4DE3-B042-E79B98FA84B8}" type="pres">
      <dgm:prSet presAssocID="{D1BBA739-7ACD-4BB4-A4BE-F778B5FC597A}" presName="text" presStyleLbl="fgAcc0" presStyleIdx="0" presStyleCnt="3">
        <dgm:presLayoutVars>
          <dgm:chPref val="3"/>
        </dgm:presLayoutVars>
      </dgm:prSet>
      <dgm:spPr/>
    </dgm:pt>
    <dgm:pt modelId="{D0B3D3FA-7C16-4403-84BE-16F682567261}" type="pres">
      <dgm:prSet presAssocID="{D1BBA739-7ACD-4BB4-A4BE-F778B5FC597A}" presName="hierChild2" presStyleCnt="0"/>
      <dgm:spPr/>
    </dgm:pt>
    <dgm:pt modelId="{C79676A2-8D8D-4C62-B47B-A8E31CCC5F2D}" type="pres">
      <dgm:prSet presAssocID="{6A8E71B7-ACFD-4C58-92AB-1110B5C93BF7}" presName="hierRoot1" presStyleCnt="0"/>
      <dgm:spPr/>
    </dgm:pt>
    <dgm:pt modelId="{5E510E53-C58D-475A-AA74-E56C5C0AA168}" type="pres">
      <dgm:prSet presAssocID="{6A8E71B7-ACFD-4C58-92AB-1110B5C93BF7}" presName="composite" presStyleCnt="0"/>
      <dgm:spPr/>
    </dgm:pt>
    <dgm:pt modelId="{695601C2-A833-4406-8089-F58E0E21A202}" type="pres">
      <dgm:prSet presAssocID="{6A8E71B7-ACFD-4C58-92AB-1110B5C93BF7}" presName="background" presStyleLbl="node0" presStyleIdx="1" presStyleCnt="3"/>
      <dgm:spPr/>
    </dgm:pt>
    <dgm:pt modelId="{2B94235A-C95C-441D-A397-B59FF580A50A}" type="pres">
      <dgm:prSet presAssocID="{6A8E71B7-ACFD-4C58-92AB-1110B5C93BF7}" presName="text" presStyleLbl="fgAcc0" presStyleIdx="1" presStyleCnt="3">
        <dgm:presLayoutVars>
          <dgm:chPref val="3"/>
        </dgm:presLayoutVars>
      </dgm:prSet>
      <dgm:spPr/>
    </dgm:pt>
    <dgm:pt modelId="{187E5EC2-7470-45BA-BA94-89391DE63AE6}" type="pres">
      <dgm:prSet presAssocID="{6A8E71B7-ACFD-4C58-92AB-1110B5C93BF7}" presName="hierChild2" presStyleCnt="0"/>
      <dgm:spPr/>
    </dgm:pt>
    <dgm:pt modelId="{415E12C9-D6A8-4554-96E8-6A09EE9CDED2}" type="pres">
      <dgm:prSet presAssocID="{11EFE57C-DD28-49DD-8AD9-5808D46C48DA}" presName="hierRoot1" presStyleCnt="0"/>
      <dgm:spPr/>
    </dgm:pt>
    <dgm:pt modelId="{58368E1D-C04B-4FD9-AB25-C47D94E6B011}" type="pres">
      <dgm:prSet presAssocID="{11EFE57C-DD28-49DD-8AD9-5808D46C48DA}" presName="composite" presStyleCnt="0"/>
      <dgm:spPr/>
    </dgm:pt>
    <dgm:pt modelId="{1FB43BEB-2613-47F8-AFEE-37E0AA963396}" type="pres">
      <dgm:prSet presAssocID="{11EFE57C-DD28-49DD-8AD9-5808D46C48DA}" presName="background" presStyleLbl="node0" presStyleIdx="2" presStyleCnt="3"/>
      <dgm:spPr/>
    </dgm:pt>
    <dgm:pt modelId="{2631DD21-12FB-45C5-825C-DACB66149489}" type="pres">
      <dgm:prSet presAssocID="{11EFE57C-DD28-49DD-8AD9-5808D46C48DA}" presName="text" presStyleLbl="fgAcc0" presStyleIdx="2" presStyleCnt="3">
        <dgm:presLayoutVars>
          <dgm:chPref val="3"/>
        </dgm:presLayoutVars>
      </dgm:prSet>
      <dgm:spPr/>
    </dgm:pt>
    <dgm:pt modelId="{425DDE95-7D76-4CA3-A6C3-BF77E467D9A8}" type="pres">
      <dgm:prSet presAssocID="{11EFE57C-DD28-49DD-8AD9-5808D46C48DA}" presName="hierChild2" presStyleCnt="0"/>
      <dgm:spPr/>
    </dgm:pt>
  </dgm:ptLst>
  <dgm:cxnLst>
    <dgm:cxn modelId="{229C1B00-7320-4E37-B96D-EF5F4FC3BBD1}" type="presOf" srcId="{6A8E71B7-ACFD-4C58-92AB-1110B5C93BF7}" destId="{2B94235A-C95C-441D-A397-B59FF580A50A}" srcOrd="0" destOrd="0" presId="urn:microsoft.com/office/officeart/2005/8/layout/hierarchy1"/>
    <dgm:cxn modelId="{5BC05314-6F6A-4C0E-9C92-BA057E44D476}" type="presOf" srcId="{CCB7D6DC-3570-4EBB-BF9F-A072B2882D28}" destId="{1357690D-71C6-4A5A-98E1-A4015C372B8B}" srcOrd="0" destOrd="0" presId="urn:microsoft.com/office/officeart/2005/8/layout/hierarchy1"/>
    <dgm:cxn modelId="{B574562D-4740-4FB7-B56C-F66821D7BC3E}" type="presOf" srcId="{D1BBA739-7ACD-4BB4-A4BE-F778B5FC597A}" destId="{1DD5C898-FDF0-4DE3-B042-E79B98FA84B8}" srcOrd="0" destOrd="0" presId="urn:microsoft.com/office/officeart/2005/8/layout/hierarchy1"/>
    <dgm:cxn modelId="{CE35D744-D059-4399-9F24-E95D3FC583E7}" type="presOf" srcId="{11EFE57C-DD28-49DD-8AD9-5808D46C48DA}" destId="{2631DD21-12FB-45C5-825C-DACB66149489}" srcOrd="0" destOrd="0" presId="urn:microsoft.com/office/officeart/2005/8/layout/hierarchy1"/>
    <dgm:cxn modelId="{08FBC14E-D124-455E-BAF9-8DBD4BA88C4D}" srcId="{CCB7D6DC-3570-4EBB-BF9F-A072B2882D28}" destId="{D1BBA739-7ACD-4BB4-A4BE-F778B5FC597A}" srcOrd="0" destOrd="0" parTransId="{40DCC8B9-DABB-4AE1-9DD9-409A8C5937CB}" sibTransId="{A741FEED-E0CF-48D0-B43B-6CD32C60C2BA}"/>
    <dgm:cxn modelId="{8DCCADE8-014D-4BDC-9523-B0A099A4A6FE}" srcId="{CCB7D6DC-3570-4EBB-BF9F-A072B2882D28}" destId="{11EFE57C-DD28-49DD-8AD9-5808D46C48DA}" srcOrd="2" destOrd="0" parTransId="{173B556D-17BE-40FE-8422-E0740BA26CD2}" sibTransId="{C4F471E8-B3EA-4C29-A47B-0303DBFD3358}"/>
    <dgm:cxn modelId="{2B6EAAF9-2F04-4905-AB1A-3B96B98960D9}" srcId="{CCB7D6DC-3570-4EBB-BF9F-A072B2882D28}" destId="{6A8E71B7-ACFD-4C58-92AB-1110B5C93BF7}" srcOrd="1" destOrd="0" parTransId="{723C4849-2C71-485F-991B-89498291CED2}" sibTransId="{A7E4C33E-FB96-415F-9AE9-BFA52C136D51}"/>
    <dgm:cxn modelId="{0D7D69F4-146F-4897-A201-F71FDE0BDC98}" type="presParOf" srcId="{1357690D-71C6-4A5A-98E1-A4015C372B8B}" destId="{F8B59B73-BBA8-4822-9762-2F1BAFA7BE83}" srcOrd="0" destOrd="0" presId="urn:microsoft.com/office/officeart/2005/8/layout/hierarchy1"/>
    <dgm:cxn modelId="{3C553E73-8DF2-482C-ADC9-B0A278C5CF7F}" type="presParOf" srcId="{F8B59B73-BBA8-4822-9762-2F1BAFA7BE83}" destId="{92CD1FED-54C4-4719-9B5D-39DB4EF462B0}" srcOrd="0" destOrd="0" presId="urn:microsoft.com/office/officeart/2005/8/layout/hierarchy1"/>
    <dgm:cxn modelId="{CAEEFC7A-E3A4-401D-98FA-5DEF73A32390}" type="presParOf" srcId="{92CD1FED-54C4-4719-9B5D-39DB4EF462B0}" destId="{12077A59-E0EA-4CE3-B0F8-2DCD2F834C49}" srcOrd="0" destOrd="0" presId="urn:microsoft.com/office/officeart/2005/8/layout/hierarchy1"/>
    <dgm:cxn modelId="{7839B55B-07B9-4309-B4D1-1DD2F6DB2ED0}" type="presParOf" srcId="{92CD1FED-54C4-4719-9B5D-39DB4EF462B0}" destId="{1DD5C898-FDF0-4DE3-B042-E79B98FA84B8}" srcOrd="1" destOrd="0" presId="urn:microsoft.com/office/officeart/2005/8/layout/hierarchy1"/>
    <dgm:cxn modelId="{B6A216AD-9FD8-4147-B5E5-615208854810}" type="presParOf" srcId="{F8B59B73-BBA8-4822-9762-2F1BAFA7BE83}" destId="{D0B3D3FA-7C16-4403-84BE-16F682567261}" srcOrd="1" destOrd="0" presId="urn:microsoft.com/office/officeart/2005/8/layout/hierarchy1"/>
    <dgm:cxn modelId="{EBCA5383-E078-4276-9CB8-6EAAC06F076E}" type="presParOf" srcId="{1357690D-71C6-4A5A-98E1-A4015C372B8B}" destId="{C79676A2-8D8D-4C62-B47B-A8E31CCC5F2D}" srcOrd="1" destOrd="0" presId="urn:microsoft.com/office/officeart/2005/8/layout/hierarchy1"/>
    <dgm:cxn modelId="{D76FC673-9A92-48C1-B2CA-813BFF12A997}" type="presParOf" srcId="{C79676A2-8D8D-4C62-B47B-A8E31CCC5F2D}" destId="{5E510E53-C58D-475A-AA74-E56C5C0AA168}" srcOrd="0" destOrd="0" presId="urn:microsoft.com/office/officeart/2005/8/layout/hierarchy1"/>
    <dgm:cxn modelId="{30629BC1-FABC-4120-B6ED-831D45D561A5}" type="presParOf" srcId="{5E510E53-C58D-475A-AA74-E56C5C0AA168}" destId="{695601C2-A833-4406-8089-F58E0E21A202}" srcOrd="0" destOrd="0" presId="urn:microsoft.com/office/officeart/2005/8/layout/hierarchy1"/>
    <dgm:cxn modelId="{0D6056F1-89AA-4116-BB13-816D7B5E4C85}" type="presParOf" srcId="{5E510E53-C58D-475A-AA74-E56C5C0AA168}" destId="{2B94235A-C95C-441D-A397-B59FF580A50A}" srcOrd="1" destOrd="0" presId="urn:microsoft.com/office/officeart/2005/8/layout/hierarchy1"/>
    <dgm:cxn modelId="{FD5B0A1F-764F-47B4-B1D4-52895219073A}" type="presParOf" srcId="{C79676A2-8D8D-4C62-B47B-A8E31CCC5F2D}" destId="{187E5EC2-7470-45BA-BA94-89391DE63AE6}" srcOrd="1" destOrd="0" presId="urn:microsoft.com/office/officeart/2005/8/layout/hierarchy1"/>
    <dgm:cxn modelId="{34F70919-30AA-428A-8899-2A59D001FAAF}" type="presParOf" srcId="{1357690D-71C6-4A5A-98E1-A4015C372B8B}" destId="{415E12C9-D6A8-4554-96E8-6A09EE9CDED2}" srcOrd="2" destOrd="0" presId="urn:microsoft.com/office/officeart/2005/8/layout/hierarchy1"/>
    <dgm:cxn modelId="{27CB1D2F-F113-4E89-A9E9-7B6C2FB280F7}" type="presParOf" srcId="{415E12C9-D6A8-4554-96E8-6A09EE9CDED2}" destId="{58368E1D-C04B-4FD9-AB25-C47D94E6B011}" srcOrd="0" destOrd="0" presId="urn:microsoft.com/office/officeart/2005/8/layout/hierarchy1"/>
    <dgm:cxn modelId="{9A048242-953B-45AA-B0BC-6BE19D443D70}" type="presParOf" srcId="{58368E1D-C04B-4FD9-AB25-C47D94E6B011}" destId="{1FB43BEB-2613-47F8-AFEE-37E0AA963396}" srcOrd="0" destOrd="0" presId="urn:microsoft.com/office/officeart/2005/8/layout/hierarchy1"/>
    <dgm:cxn modelId="{6A1CC6EB-5065-4DF1-AE89-E60183B036BA}" type="presParOf" srcId="{58368E1D-C04B-4FD9-AB25-C47D94E6B011}" destId="{2631DD21-12FB-45C5-825C-DACB66149489}" srcOrd="1" destOrd="0" presId="urn:microsoft.com/office/officeart/2005/8/layout/hierarchy1"/>
    <dgm:cxn modelId="{CD0EA816-2C57-46F3-8B15-29AE6775D7AE}" type="presParOf" srcId="{415E12C9-D6A8-4554-96E8-6A09EE9CDED2}" destId="{425DDE95-7D76-4CA3-A6C3-BF77E467D9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59F25-0342-4A93-8034-9CB665CCFBED}">
      <dsp:nvSpPr>
        <dsp:cNvPr id="0" name=""/>
        <dsp:cNvSpPr/>
      </dsp:nvSpPr>
      <dsp:spPr>
        <a:xfrm>
          <a:off x="247502" y="103540"/>
          <a:ext cx="1354065" cy="1354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D6269-C920-45D3-BB0C-E401383A3B4F}">
      <dsp:nvSpPr>
        <dsp:cNvPr id="0" name=""/>
        <dsp:cNvSpPr/>
      </dsp:nvSpPr>
      <dsp:spPr>
        <a:xfrm>
          <a:off x="531855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C1E8-1304-4BCE-A796-2AEA7714193C}">
      <dsp:nvSpPr>
        <dsp:cNvPr id="0" name=""/>
        <dsp:cNvSpPr/>
      </dsp:nvSpPr>
      <dsp:spPr>
        <a:xfrm>
          <a:off x="1891724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User Authentication and Authorization</a:t>
          </a:r>
          <a:endParaRPr lang="en-US" sz="2400" kern="1200" dirty="0"/>
        </a:p>
      </dsp:txBody>
      <dsp:txXfrm>
        <a:off x="1891724" y="103540"/>
        <a:ext cx="3191725" cy="1354065"/>
      </dsp:txXfrm>
    </dsp:sp>
    <dsp:sp modelId="{335532E0-039B-4131-8FE7-D16DADC7AC0B}">
      <dsp:nvSpPr>
        <dsp:cNvPr id="0" name=""/>
        <dsp:cNvSpPr/>
      </dsp:nvSpPr>
      <dsp:spPr>
        <a:xfrm>
          <a:off x="5639584" y="103540"/>
          <a:ext cx="1354065" cy="13540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CA20-D92C-476D-B96F-8D37E1AF8D92}">
      <dsp:nvSpPr>
        <dsp:cNvPr id="0" name=""/>
        <dsp:cNvSpPr/>
      </dsp:nvSpPr>
      <dsp:spPr>
        <a:xfrm>
          <a:off x="5923938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6C653-CCEF-4D9A-BB68-1670D7538DD7}">
      <dsp:nvSpPr>
        <dsp:cNvPr id="0" name=""/>
        <dsp:cNvSpPr/>
      </dsp:nvSpPr>
      <dsp:spPr>
        <a:xfrm>
          <a:off x="7283807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Implementing Login System</a:t>
          </a:r>
          <a:endParaRPr lang="en-US" sz="2400" kern="1200" dirty="0"/>
        </a:p>
      </dsp:txBody>
      <dsp:txXfrm>
        <a:off x="7283807" y="103540"/>
        <a:ext cx="3191725" cy="1354065"/>
      </dsp:txXfrm>
    </dsp:sp>
    <dsp:sp modelId="{5F8B4759-2337-48A5-9AE2-79015081CF16}">
      <dsp:nvSpPr>
        <dsp:cNvPr id="0" name=""/>
        <dsp:cNvSpPr/>
      </dsp:nvSpPr>
      <dsp:spPr>
        <a:xfrm>
          <a:off x="247502" y="2054697"/>
          <a:ext cx="1354065" cy="13540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B5C9E-1C35-4E75-B1BD-EC05609EBE6D}">
      <dsp:nvSpPr>
        <dsp:cNvPr id="0" name=""/>
        <dsp:cNvSpPr/>
      </dsp:nvSpPr>
      <dsp:spPr>
        <a:xfrm>
          <a:off x="531855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83B6A-7B70-474C-94E5-71CA74ECC9FA}">
      <dsp:nvSpPr>
        <dsp:cNvPr id="0" name=""/>
        <dsp:cNvSpPr/>
      </dsp:nvSpPr>
      <dsp:spPr>
        <a:xfrm>
          <a:off x="1891724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Implementing Registration System</a:t>
          </a:r>
          <a:endParaRPr lang="en-US" sz="2400" kern="1200" dirty="0"/>
        </a:p>
      </dsp:txBody>
      <dsp:txXfrm>
        <a:off x="1891724" y="2054697"/>
        <a:ext cx="3191725" cy="1354065"/>
      </dsp:txXfrm>
    </dsp:sp>
    <dsp:sp modelId="{BA06C220-8F5F-4F3D-9DAE-381D2DFF9E99}">
      <dsp:nvSpPr>
        <dsp:cNvPr id="0" name=""/>
        <dsp:cNvSpPr/>
      </dsp:nvSpPr>
      <dsp:spPr>
        <a:xfrm>
          <a:off x="5639584" y="2054697"/>
          <a:ext cx="1354065" cy="13540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88FD7-1E30-4938-8F7C-7F105A28935E}">
      <dsp:nvSpPr>
        <dsp:cNvPr id="0" name=""/>
        <dsp:cNvSpPr/>
      </dsp:nvSpPr>
      <dsp:spPr>
        <a:xfrm>
          <a:off x="5923938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ADC4D-DA4E-4334-8E1B-83FA0491744E}">
      <dsp:nvSpPr>
        <dsp:cNvPr id="0" name=""/>
        <dsp:cNvSpPr/>
      </dsp:nvSpPr>
      <dsp:spPr>
        <a:xfrm>
          <a:off x="7283807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Practical Tasks</a:t>
          </a:r>
          <a:endParaRPr lang="en-US" sz="2400" kern="1200" dirty="0"/>
        </a:p>
      </dsp:txBody>
      <dsp:txXfrm>
        <a:off x="7283807" y="2054697"/>
        <a:ext cx="3191725" cy="13540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505F7-39E1-43F7-A5A6-64690B7AB601}">
      <dsp:nvSpPr>
        <dsp:cNvPr id="0" name=""/>
        <dsp:cNvSpPr/>
      </dsp:nvSpPr>
      <dsp:spPr>
        <a:xfrm>
          <a:off x="0" y="910116"/>
          <a:ext cx="6383102" cy="16802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BDAB5-74C3-4D14-A9F1-0119A6834882}">
      <dsp:nvSpPr>
        <dsp:cNvPr id="0" name=""/>
        <dsp:cNvSpPr/>
      </dsp:nvSpPr>
      <dsp:spPr>
        <a:xfrm>
          <a:off x="508264" y="1288164"/>
          <a:ext cx="924118" cy="924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A61ED-5D3C-4FB6-8ECB-5FF9194E9079}">
      <dsp:nvSpPr>
        <dsp:cNvPr id="0" name=""/>
        <dsp:cNvSpPr/>
      </dsp:nvSpPr>
      <dsp:spPr>
        <a:xfrm>
          <a:off x="1940648" y="910116"/>
          <a:ext cx="4442453" cy="168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3" tIns="177823" rIns="177823" bIns="177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Django Documentation: </a:t>
          </a:r>
          <a:r>
            <a:rPr lang="en-US" sz="2500" b="1" kern="1200" baseline="0">
              <a:hlinkClick xmlns:r="http://schemas.openxmlformats.org/officeDocument/2006/relationships" r:id="rId3"/>
            </a:rPr>
            <a:t>https://docs.djangoproject.com/en/stable/topics/auth/</a:t>
          </a:r>
          <a:endParaRPr lang="en-US" sz="2500" kern="1200"/>
        </a:p>
      </dsp:txBody>
      <dsp:txXfrm>
        <a:off x="1940648" y="910116"/>
        <a:ext cx="4442453" cy="1680214"/>
      </dsp:txXfrm>
    </dsp:sp>
    <dsp:sp modelId="{76D21E2A-6286-4A48-B5BD-B3B7805EAC5F}">
      <dsp:nvSpPr>
        <dsp:cNvPr id="0" name=""/>
        <dsp:cNvSpPr/>
      </dsp:nvSpPr>
      <dsp:spPr>
        <a:xfrm>
          <a:off x="0" y="3010384"/>
          <a:ext cx="6383102" cy="16802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2EA1D-3218-40E0-AA8E-1E981A6296F7}">
      <dsp:nvSpPr>
        <dsp:cNvPr id="0" name=""/>
        <dsp:cNvSpPr/>
      </dsp:nvSpPr>
      <dsp:spPr>
        <a:xfrm>
          <a:off x="508264" y="3388433"/>
          <a:ext cx="924118" cy="92411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547E6-1395-4592-880D-1B67A41B6FC8}">
      <dsp:nvSpPr>
        <dsp:cNvPr id="0" name=""/>
        <dsp:cNvSpPr/>
      </dsp:nvSpPr>
      <dsp:spPr>
        <a:xfrm>
          <a:off x="1940648" y="3010384"/>
          <a:ext cx="4442453" cy="168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3" tIns="177823" rIns="177823" bIns="177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Django Authentication and Authorization Guide</a:t>
          </a:r>
          <a:endParaRPr lang="en-US" sz="2500" kern="1200"/>
        </a:p>
      </dsp:txBody>
      <dsp:txXfrm>
        <a:off x="1940648" y="3010384"/>
        <a:ext cx="4442453" cy="1680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548558"/>
          <a:ext cx="6383102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User Authentication: Verifying the identity of a user (e.g., username and password).</a:t>
          </a:r>
          <a:endParaRPr lang="en-US" sz="3600" kern="1200" dirty="0"/>
        </a:p>
      </dsp:txBody>
      <dsp:txXfrm>
        <a:off x="69908" y="618466"/>
        <a:ext cx="6243286" cy="1292264"/>
      </dsp:txXfrm>
    </dsp:sp>
    <dsp:sp modelId="{317DC255-B4BD-437B-B2C6-058D9DB3D827}">
      <dsp:nvSpPr>
        <dsp:cNvPr id="0" name=""/>
        <dsp:cNvSpPr/>
      </dsp:nvSpPr>
      <dsp:spPr>
        <a:xfrm>
          <a:off x="0" y="2084318"/>
          <a:ext cx="6383102" cy="143208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baseline="0"/>
            <a:t>User Authorization: Determining what an authenticated user can do (permissions, groups, etc.).</a:t>
          </a:r>
          <a:endParaRPr lang="en-US" sz="3600" kern="1200" dirty="0"/>
        </a:p>
      </dsp:txBody>
      <dsp:txXfrm>
        <a:off x="69908" y="2154226"/>
        <a:ext cx="6243286" cy="1292264"/>
      </dsp:txXfrm>
    </dsp:sp>
    <dsp:sp modelId="{C1A05E76-4E3D-4F87-B9D1-B53C3EB67D87}">
      <dsp:nvSpPr>
        <dsp:cNvPr id="0" name=""/>
        <dsp:cNvSpPr/>
      </dsp:nvSpPr>
      <dsp:spPr>
        <a:xfrm>
          <a:off x="0" y="3620078"/>
          <a:ext cx="6383102" cy="143208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Django provides built-in support for user authentication with customizable views, models, and forms.</a:t>
          </a:r>
        </a:p>
      </dsp:txBody>
      <dsp:txXfrm>
        <a:off x="69908" y="3689986"/>
        <a:ext cx="6243286" cy="1292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AA3EC-2EA1-4C81-89BC-94C780E0C3A1}">
      <dsp:nvSpPr>
        <dsp:cNvPr id="0" name=""/>
        <dsp:cNvSpPr/>
      </dsp:nvSpPr>
      <dsp:spPr>
        <a:xfrm>
          <a:off x="0" y="0"/>
          <a:ext cx="4755008" cy="11424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 dirty="0"/>
            <a:t>User submits login form with credentials.</a:t>
          </a:r>
          <a:endParaRPr lang="en-US" sz="3000" kern="1200" dirty="0"/>
        </a:p>
      </dsp:txBody>
      <dsp:txXfrm>
        <a:off x="33461" y="33461"/>
        <a:ext cx="3425693" cy="1075514"/>
      </dsp:txXfrm>
    </dsp:sp>
    <dsp:sp modelId="{55C602F5-BF7E-49A8-9E2B-CCA819121A7D}">
      <dsp:nvSpPr>
        <dsp:cNvPr id="0" name=""/>
        <dsp:cNvSpPr/>
      </dsp:nvSpPr>
      <dsp:spPr>
        <a:xfrm>
          <a:off x="398231" y="1350152"/>
          <a:ext cx="4755008" cy="1142436"/>
        </a:xfrm>
        <a:prstGeom prst="roundRect">
          <a:avLst>
            <a:gd name="adj" fmla="val 10000"/>
          </a:avLst>
        </a:prstGeom>
        <a:solidFill>
          <a:schemeClr val="accent2">
            <a:hueOff val="499594"/>
            <a:satOff val="-3444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Django authenticates the user by verifying credentials.</a:t>
          </a:r>
          <a:endParaRPr lang="en-US" sz="3000" kern="1200" dirty="0"/>
        </a:p>
      </dsp:txBody>
      <dsp:txXfrm>
        <a:off x="431692" y="1383613"/>
        <a:ext cx="3547270" cy="1075514"/>
      </dsp:txXfrm>
    </dsp:sp>
    <dsp:sp modelId="{FF727487-456F-4EE0-A3E8-4236FCE45CCE}">
      <dsp:nvSpPr>
        <dsp:cNvPr id="0" name=""/>
        <dsp:cNvSpPr/>
      </dsp:nvSpPr>
      <dsp:spPr>
        <a:xfrm>
          <a:off x="790520" y="2700304"/>
          <a:ext cx="4755008" cy="1142436"/>
        </a:xfrm>
        <a:prstGeom prst="roundRect">
          <a:avLst>
            <a:gd name="adj" fmla="val 10000"/>
          </a:avLst>
        </a:prstGeom>
        <a:solidFill>
          <a:schemeClr val="accent2">
            <a:hueOff val="999187"/>
            <a:satOff val="-6888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User session is created upon successful authentication.</a:t>
          </a:r>
          <a:endParaRPr lang="en-US" sz="3000" kern="1200" dirty="0"/>
        </a:p>
      </dsp:txBody>
      <dsp:txXfrm>
        <a:off x="823981" y="2733765"/>
        <a:ext cx="3553214" cy="1075514"/>
      </dsp:txXfrm>
    </dsp:sp>
    <dsp:sp modelId="{66D19C4B-C25E-4C87-B17D-06FC25EF9A32}">
      <dsp:nvSpPr>
        <dsp:cNvPr id="0" name=""/>
        <dsp:cNvSpPr/>
      </dsp:nvSpPr>
      <dsp:spPr>
        <a:xfrm>
          <a:off x="1188752" y="4050456"/>
          <a:ext cx="4755008" cy="1142436"/>
        </a:xfrm>
        <a:prstGeom prst="roundRect">
          <a:avLst>
            <a:gd name="adj" fmla="val 10000"/>
          </a:avLst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Permissions are checked for accessing different views.</a:t>
          </a:r>
        </a:p>
      </dsp:txBody>
      <dsp:txXfrm>
        <a:off x="1222213" y="4083917"/>
        <a:ext cx="3547270" cy="1075514"/>
      </dsp:txXfrm>
    </dsp:sp>
    <dsp:sp modelId="{30BA5E5D-6A00-43A7-B0AC-50D703C9C9BA}">
      <dsp:nvSpPr>
        <dsp:cNvPr id="0" name=""/>
        <dsp:cNvSpPr/>
      </dsp:nvSpPr>
      <dsp:spPr>
        <a:xfrm>
          <a:off x="4012424" y="875002"/>
          <a:ext cx="742583" cy="7425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179505" y="875002"/>
        <a:ext cx="408421" cy="558794"/>
      </dsp:txXfrm>
    </dsp:sp>
    <dsp:sp modelId="{AC9BD70A-7C9D-49BB-8FE5-97E13D50B111}">
      <dsp:nvSpPr>
        <dsp:cNvPr id="0" name=""/>
        <dsp:cNvSpPr/>
      </dsp:nvSpPr>
      <dsp:spPr>
        <a:xfrm>
          <a:off x="4410656" y="2225154"/>
          <a:ext cx="742583" cy="7425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78547"/>
            <a:satOff val="-4140"/>
            <a:lumOff val="-2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78547"/>
              <a:satOff val="-4140"/>
              <a:lumOff val="-2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577737" y="2225154"/>
        <a:ext cx="408421" cy="558794"/>
      </dsp:txXfrm>
    </dsp:sp>
    <dsp:sp modelId="{A0080C80-F3BB-4AFB-88B4-16B26FAD664D}">
      <dsp:nvSpPr>
        <dsp:cNvPr id="0" name=""/>
        <dsp:cNvSpPr/>
      </dsp:nvSpPr>
      <dsp:spPr>
        <a:xfrm>
          <a:off x="4802944" y="3575306"/>
          <a:ext cx="742583" cy="7425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57093"/>
            <a:satOff val="-8280"/>
            <a:lumOff val="-5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57093"/>
              <a:satOff val="-8280"/>
              <a:lumOff val="-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970025" y="3575306"/>
        <a:ext cx="408421" cy="558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1452270"/>
          <a:ext cx="6383102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79044" rIns="49540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ourier New" panose="02070309020205020404" pitchFamily="49" charset="0"/>
              <a:cs typeface="Courier New" panose="02070309020205020404" pitchFamily="49" charset="0"/>
            </a:rPr>
            <a:t>username
password
email
</a:t>
          </a:r>
          <a:r>
            <a:rPr lang="en-US" sz="23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first_name</a:t>
          </a:r>
          <a:r>
            <a:rPr lang="en-US" sz="2300" kern="1200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23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last_name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1452270"/>
        <a:ext cx="6383102" cy="1992375"/>
      </dsp:txXfrm>
    </dsp:sp>
    <dsp:sp modelId="{C528E427-147F-454C-8079-A0968B72DCAA}">
      <dsp:nvSpPr>
        <dsp:cNvPr id="0" name=""/>
        <dsp:cNvSpPr/>
      </dsp:nvSpPr>
      <dsp:spPr>
        <a:xfrm>
          <a:off x="319155" y="1112790"/>
          <a:ext cx="446817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Built-in User Model Attributes: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2299" y="1145934"/>
        <a:ext cx="4401883" cy="612672"/>
      </dsp:txXfrm>
    </dsp:sp>
    <dsp:sp modelId="{BB28514F-BE97-44B0-86AC-434352DA27D1}">
      <dsp:nvSpPr>
        <dsp:cNvPr id="0" name=""/>
        <dsp:cNvSpPr/>
      </dsp:nvSpPr>
      <dsp:spPr>
        <a:xfrm>
          <a:off x="0" y="3908325"/>
          <a:ext cx="638310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79044" rIns="49540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908325"/>
        <a:ext cx="6383102" cy="579600"/>
      </dsp:txXfrm>
    </dsp:sp>
    <dsp:sp modelId="{7B675B51-5870-4D63-AC4C-34FF3223F556}">
      <dsp:nvSpPr>
        <dsp:cNvPr id="0" name=""/>
        <dsp:cNvSpPr/>
      </dsp:nvSpPr>
      <dsp:spPr>
        <a:xfrm>
          <a:off x="303883" y="3568845"/>
          <a:ext cx="6077654" cy="6789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Customizing the User Model: Use Django's built-in </a:t>
          </a:r>
          <a:r>
            <a:rPr lang="en-US" sz="2300" kern="1200" dirty="0" err="1"/>
            <a:t>AbstractUser</a:t>
          </a:r>
          <a:r>
            <a:rPr lang="en-US" sz="2300" kern="1200" dirty="0"/>
            <a:t> or </a:t>
          </a:r>
          <a:r>
            <a:rPr lang="en-US" sz="2300" kern="1200" dirty="0" err="1"/>
            <a:t>AbstractBaseUser</a:t>
          </a:r>
          <a:r>
            <a:rPr lang="en-US" sz="2300" kern="1200" dirty="0"/>
            <a:t>.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7027" y="3601989"/>
        <a:ext cx="6011366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1032083"/>
          <a:ext cx="6383102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604012" rIns="49540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0" y="1032083"/>
        <a:ext cx="6383102" cy="1689975"/>
      </dsp:txXfrm>
    </dsp:sp>
    <dsp:sp modelId="{C528E427-147F-454C-8079-A0968B72DCAA}">
      <dsp:nvSpPr>
        <dsp:cNvPr id="0" name=""/>
        <dsp:cNvSpPr/>
      </dsp:nvSpPr>
      <dsp:spPr>
        <a:xfrm>
          <a:off x="319155" y="604043"/>
          <a:ext cx="4468171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Include Authentication URLs in the main urls.py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0945" y="645833"/>
        <a:ext cx="4384591" cy="772500"/>
      </dsp:txXfrm>
    </dsp:sp>
    <dsp:sp modelId="{BB28514F-BE97-44B0-86AC-434352DA27D1}">
      <dsp:nvSpPr>
        <dsp:cNvPr id="0" name=""/>
        <dsp:cNvSpPr/>
      </dsp:nvSpPr>
      <dsp:spPr>
        <a:xfrm>
          <a:off x="0" y="3306698"/>
          <a:ext cx="6383102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604012" rIns="49540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LOGIN_REDIRECT_URL = '/'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LOGOUT_REDIRECT_URL = '/'</a:t>
          </a:r>
        </a:p>
      </dsp:txBody>
      <dsp:txXfrm>
        <a:off x="0" y="3306698"/>
        <a:ext cx="6383102" cy="1689975"/>
      </dsp:txXfrm>
    </dsp:sp>
    <dsp:sp modelId="{7B675B51-5870-4D63-AC4C-34FF3223F556}">
      <dsp:nvSpPr>
        <dsp:cNvPr id="0" name=""/>
        <dsp:cNvSpPr/>
      </dsp:nvSpPr>
      <dsp:spPr>
        <a:xfrm>
          <a:off x="319155" y="2878658"/>
          <a:ext cx="4468171" cy="85608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Configure Settings: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0945" y="2920448"/>
        <a:ext cx="4384591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173483"/>
          <a:ext cx="6383102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 dirty="0"/>
            <a:t>Create Login View:</a:t>
          </a:r>
          <a:endParaRPr lang="en-US" sz="5000" kern="1200" dirty="0"/>
        </a:p>
      </dsp:txBody>
      <dsp:txXfrm>
        <a:off x="58543" y="232026"/>
        <a:ext cx="6266016" cy="1082164"/>
      </dsp:txXfrm>
    </dsp:sp>
    <dsp:sp modelId="{7A2A33C0-F4F7-4EA6-9C61-6D94E73DF2DA}">
      <dsp:nvSpPr>
        <dsp:cNvPr id="0" name=""/>
        <dsp:cNvSpPr/>
      </dsp:nvSpPr>
      <dsp:spPr>
        <a:xfrm>
          <a:off x="0" y="1372733"/>
          <a:ext cx="638310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b="0" i="0" kern="1200" baseline="0" dirty="0"/>
            <a:t>Use Django's built-in </a:t>
          </a:r>
          <a:r>
            <a:rPr lang="en-US" sz="3900" b="0" i="0" kern="1200" baseline="0" dirty="0" err="1"/>
            <a:t>LoginView</a:t>
          </a:r>
          <a:r>
            <a:rPr lang="en-US" sz="3900" b="0" i="0" kern="1200" baseline="0" dirty="0"/>
            <a:t>.</a:t>
          </a:r>
          <a:endParaRPr lang="en-US" sz="3900" kern="1200" dirty="0"/>
        </a:p>
      </dsp:txBody>
      <dsp:txXfrm>
        <a:off x="0" y="1372733"/>
        <a:ext cx="6383102" cy="828000"/>
      </dsp:txXfrm>
    </dsp:sp>
    <dsp:sp modelId="{317DC255-B4BD-437B-B2C6-058D9DB3D827}">
      <dsp:nvSpPr>
        <dsp:cNvPr id="0" name=""/>
        <dsp:cNvSpPr/>
      </dsp:nvSpPr>
      <dsp:spPr>
        <a:xfrm>
          <a:off x="0" y="2200733"/>
          <a:ext cx="6383102" cy="119925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i="0" kern="1200" baseline="0"/>
            <a:t>Create a Login Template</a:t>
          </a:r>
          <a:endParaRPr lang="en-US" sz="5000" kern="1200" dirty="0"/>
        </a:p>
      </dsp:txBody>
      <dsp:txXfrm>
        <a:off x="58543" y="2259276"/>
        <a:ext cx="6266016" cy="1082164"/>
      </dsp:txXfrm>
    </dsp:sp>
    <dsp:sp modelId="{2443FE8C-0CA8-4B44-B564-70B31315027F}">
      <dsp:nvSpPr>
        <dsp:cNvPr id="0" name=""/>
        <dsp:cNvSpPr/>
      </dsp:nvSpPr>
      <dsp:spPr>
        <a:xfrm>
          <a:off x="0" y="3399983"/>
          <a:ext cx="638310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Simple HTML form for username and password.</a:t>
          </a:r>
        </a:p>
      </dsp:txBody>
      <dsp:txXfrm>
        <a:off x="0" y="3399983"/>
        <a:ext cx="6383102" cy="828000"/>
      </dsp:txXfrm>
    </dsp:sp>
    <dsp:sp modelId="{C1A05E76-4E3D-4F87-B9D1-B53C3EB67D87}">
      <dsp:nvSpPr>
        <dsp:cNvPr id="0" name=""/>
        <dsp:cNvSpPr/>
      </dsp:nvSpPr>
      <dsp:spPr>
        <a:xfrm>
          <a:off x="0" y="4227983"/>
          <a:ext cx="6383102" cy="119925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Update URLs to include login.</a:t>
          </a:r>
        </a:p>
      </dsp:txBody>
      <dsp:txXfrm>
        <a:off x="58543" y="4286526"/>
        <a:ext cx="6266016" cy="108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2752"/>
          <a:ext cx="6383102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i="0" kern="1200" baseline="0" dirty="0"/>
            <a:t>Create a Registration Form:</a:t>
          </a:r>
          <a:endParaRPr lang="en-US" sz="4600" kern="1200" dirty="0"/>
        </a:p>
      </dsp:txBody>
      <dsp:txXfrm>
        <a:off x="53859" y="56611"/>
        <a:ext cx="6275384" cy="995592"/>
      </dsp:txXfrm>
    </dsp:sp>
    <dsp:sp modelId="{7A2A33C0-F4F7-4EA6-9C61-6D94E73DF2DA}">
      <dsp:nvSpPr>
        <dsp:cNvPr id="0" name=""/>
        <dsp:cNvSpPr/>
      </dsp:nvSpPr>
      <dsp:spPr>
        <a:xfrm>
          <a:off x="0" y="1106063"/>
          <a:ext cx="6383102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baseline="0"/>
            <a:t>Use Django's UserCreationForm.</a:t>
          </a:r>
          <a:endParaRPr lang="en-US" sz="3600" kern="1200" dirty="0"/>
        </a:p>
      </dsp:txBody>
      <dsp:txXfrm>
        <a:off x="0" y="1106063"/>
        <a:ext cx="6383102" cy="761760"/>
      </dsp:txXfrm>
    </dsp:sp>
    <dsp:sp modelId="{317DC255-B4BD-437B-B2C6-058D9DB3D827}">
      <dsp:nvSpPr>
        <dsp:cNvPr id="0" name=""/>
        <dsp:cNvSpPr/>
      </dsp:nvSpPr>
      <dsp:spPr>
        <a:xfrm>
          <a:off x="0" y="1867823"/>
          <a:ext cx="6383102" cy="110331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i="0" kern="1200" baseline="0" dirty="0"/>
            <a:t>Create a View for Registration:</a:t>
          </a:r>
          <a:endParaRPr lang="en-US" sz="4600" kern="1200" dirty="0"/>
        </a:p>
      </dsp:txBody>
      <dsp:txXfrm>
        <a:off x="53859" y="1921682"/>
        <a:ext cx="6275384" cy="995592"/>
      </dsp:txXfrm>
    </dsp:sp>
    <dsp:sp modelId="{2443FE8C-0CA8-4B44-B564-70B31315027F}">
      <dsp:nvSpPr>
        <dsp:cNvPr id="0" name=""/>
        <dsp:cNvSpPr/>
      </dsp:nvSpPr>
      <dsp:spPr>
        <a:xfrm>
          <a:off x="0" y="2971133"/>
          <a:ext cx="6383102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Handle form submission and user creation.</a:t>
          </a:r>
          <a:endParaRPr lang="en-US" sz="3600" kern="1200" dirty="0"/>
        </a:p>
      </dsp:txBody>
      <dsp:txXfrm>
        <a:off x="0" y="2971133"/>
        <a:ext cx="6383102" cy="761760"/>
      </dsp:txXfrm>
    </dsp:sp>
    <dsp:sp modelId="{C1A05E76-4E3D-4F87-B9D1-B53C3EB67D87}">
      <dsp:nvSpPr>
        <dsp:cNvPr id="0" name=""/>
        <dsp:cNvSpPr/>
      </dsp:nvSpPr>
      <dsp:spPr>
        <a:xfrm>
          <a:off x="0" y="3732893"/>
          <a:ext cx="6383102" cy="110331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Update URL Configurations:</a:t>
          </a:r>
        </a:p>
      </dsp:txBody>
      <dsp:txXfrm>
        <a:off x="53859" y="3786752"/>
        <a:ext cx="6275384" cy="995592"/>
      </dsp:txXfrm>
    </dsp:sp>
    <dsp:sp modelId="{699A608F-98AB-4563-A6C7-FC75C2E2626B}">
      <dsp:nvSpPr>
        <dsp:cNvPr id="0" name=""/>
        <dsp:cNvSpPr/>
      </dsp:nvSpPr>
      <dsp:spPr>
        <a:xfrm>
          <a:off x="0" y="4836203"/>
          <a:ext cx="6383102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Add a path for registration.</a:t>
          </a:r>
        </a:p>
      </dsp:txBody>
      <dsp:txXfrm>
        <a:off x="0" y="4836203"/>
        <a:ext cx="6383102" cy="761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19926"/>
          <a:ext cx="6383102" cy="1831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 baseline="0" dirty="0"/>
            <a:t>Built-in Permission System:</a:t>
          </a:r>
          <a:endParaRPr lang="en-US" sz="4700" kern="1200" dirty="0"/>
        </a:p>
      </dsp:txBody>
      <dsp:txXfrm>
        <a:off x="89424" y="109350"/>
        <a:ext cx="6204254" cy="1653006"/>
      </dsp:txXfrm>
    </dsp:sp>
    <dsp:sp modelId="{7A2A33C0-F4F7-4EA6-9C61-6D94E73DF2DA}">
      <dsp:nvSpPr>
        <dsp:cNvPr id="0" name=""/>
        <dsp:cNvSpPr/>
      </dsp:nvSpPr>
      <dsp:spPr>
        <a:xfrm>
          <a:off x="0" y="1851780"/>
          <a:ext cx="6383102" cy="1897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b="0" i="0" kern="1200" baseline="0"/>
            <a:t>is_authenticated: Checks if the user is logged in.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 err="1"/>
            <a:t>is_staff</a:t>
          </a:r>
          <a:r>
            <a:rPr lang="en-US" sz="3700" kern="1200" dirty="0"/>
            <a:t>, </a:t>
          </a:r>
          <a:r>
            <a:rPr lang="en-US" sz="3700" kern="1200" dirty="0" err="1"/>
            <a:t>is_superuser</a:t>
          </a:r>
          <a:r>
            <a:rPr lang="en-US" sz="3700" kern="1200" dirty="0"/>
            <a:t>: Special user statuses.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Custom permissions can be added to models.</a:t>
          </a:r>
        </a:p>
      </dsp:txBody>
      <dsp:txXfrm>
        <a:off x="0" y="1851780"/>
        <a:ext cx="6383102" cy="1897155"/>
      </dsp:txXfrm>
    </dsp:sp>
    <dsp:sp modelId="{317DC255-B4BD-437B-B2C6-058D9DB3D827}">
      <dsp:nvSpPr>
        <dsp:cNvPr id="0" name=""/>
        <dsp:cNvSpPr/>
      </dsp:nvSpPr>
      <dsp:spPr>
        <a:xfrm>
          <a:off x="0" y="3748935"/>
          <a:ext cx="6383102" cy="1831854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Assign Permissions using Django Admin or code.</a:t>
          </a:r>
          <a:endParaRPr lang="en-US" sz="4700" kern="1200" dirty="0"/>
        </a:p>
      </dsp:txBody>
      <dsp:txXfrm>
        <a:off x="89424" y="3838359"/>
        <a:ext cx="6204254" cy="1653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7A59-E0EA-4CE3-B0F8-2DCD2F834C49}">
      <dsp:nvSpPr>
        <dsp:cNvPr id="0" name=""/>
        <dsp:cNvSpPr/>
      </dsp:nvSpPr>
      <dsp:spPr>
        <a:xfrm>
          <a:off x="0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5C898-FDF0-4DE3-B042-E79B98FA84B8}">
      <dsp:nvSpPr>
        <dsp:cNvPr id="0" name=""/>
        <dsp:cNvSpPr/>
      </dsp:nvSpPr>
      <dsp:spPr>
        <a:xfrm>
          <a:off x="335094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/>
            <a:t>Authentication: Verifying user identity.</a:t>
          </a:r>
          <a:endParaRPr lang="en-US" sz="2800" kern="1200"/>
        </a:p>
      </dsp:txBody>
      <dsp:txXfrm>
        <a:off x="391184" y="1013878"/>
        <a:ext cx="2903673" cy="1802887"/>
      </dsp:txXfrm>
    </dsp:sp>
    <dsp:sp modelId="{695601C2-A833-4406-8089-F58E0E21A202}">
      <dsp:nvSpPr>
        <dsp:cNvPr id="0" name=""/>
        <dsp:cNvSpPr/>
      </dsp:nvSpPr>
      <dsp:spPr>
        <a:xfrm>
          <a:off x="3686043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4235A-C95C-441D-A397-B59FF580A50A}">
      <dsp:nvSpPr>
        <dsp:cNvPr id="0" name=""/>
        <dsp:cNvSpPr/>
      </dsp:nvSpPr>
      <dsp:spPr>
        <a:xfrm>
          <a:off x="4021138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/>
            <a:t>Authorization: Managing user permissions.</a:t>
          </a:r>
          <a:endParaRPr lang="en-US" sz="2800" kern="1200"/>
        </a:p>
      </dsp:txBody>
      <dsp:txXfrm>
        <a:off x="4077228" y="1013878"/>
        <a:ext cx="2903673" cy="1802887"/>
      </dsp:txXfrm>
    </dsp:sp>
    <dsp:sp modelId="{1FB43BEB-2613-47F8-AFEE-37E0AA963396}">
      <dsp:nvSpPr>
        <dsp:cNvPr id="0" name=""/>
        <dsp:cNvSpPr/>
      </dsp:nvSpPr>
      <dsp:spPr>
        <a:xfrm>
          <a:off x="7372086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1DD21-12FB-45C5-825C-DACB66149489}">
      <dsp:nvSpPr>
        <dsp:cNvPr id="0" name=""/>
        <dsp:cNvSpPr/>
      </dsp:nvSpPr>
      <dsp:spPr>
        <a:xfrm>
          <a:off x="7707181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/>
            <a:t>Login and Registration Systems: Implemented using built-in Django views and forms.</a:t>
          </a:r>
          <a:endParaRPr lang="en-US" sz="2800" kern="1200"/>
        </a:p>
      </dsp:txBody>
      <dsp:txXfrm>
        <a:off x="7763271" y="1013878"/>
        <a:ext cx="2903673" cy="180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F1DD-27F2-209F-BADB-7A366AE5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BBCBF-79C0-8B7F-9DEB-3783DE9ED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FF69A-B6C9-C4DC-24B8-68EC1DFB6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968F-852F-392F-0061-1E5328223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kil10vr@hot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Django Authentication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Authorization, Authentication, Login &amp; Registration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Session-10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(1+1)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4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5FE2D-8863-FE6B-4540-70DDFA1A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1017768"/>
            <a:ext cx="3363687" cy="30692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Registration VIEW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7BC1-8FD0-2179-316F-6CFEA1AB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58" y="4337892"/>
            <a:ext cx="3363687" cy="1752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* view.py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407E26-87C7-42DE-8E90-7BD332BB1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26493" y="-27388"/>
            <a:ext cx="5371548" cy="675861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D55459-2CBB-4DB7-B9D3-F43A3444A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74057" y="-57427"/>
            <a:ext cx="5371548" cy="675861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 descr="A computer screen with white and blue text&#10;&#10;Description automatically generated">
            <a:extLst>
              <a:ext uri="{FF2B5EF4-FFF2-40B4-BE49-F238E27FC236}">
                <a16:creationId xmlns:a16="http://schemas.microsoft.com/office/drawing/2014/main" id="{7A8C793A-E227-690C-E8BE-A47D6D7A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28" y="1578856"/>
            <a:ext cx="5860183" cy="35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4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6E1C-808C-1F5A-EF0D-713B6C312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C0D6-A141-736D-7015-E639D3B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Registration System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9CDE-9558-970C-3A73-5F23D458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registration view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UserCreationForm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registration URL to your URL configurations.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registration template to display the registration form.</a:t>
            </a:r>
          </a:p>
        </p:txBody>
      </p:sp>
    </p:spTree>
    <p:extLst>
      <p:ext uri="{BB962C8B-B14F-4D97-AF65-F5344CB8AC3E}">
        <p14:creationId xmlns:p14="http://schemas.microsoft.com/office/powerpoint/2010/main" val="268527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C20AAF-9094-363D-B05A-B145962A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1FD74B2-E8BF-0FE7-E82C-18399B751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1427-358E-DCD6-F7CC-D57D99BD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Authorization with Permissions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9C38AC4F-9B07-9135-271A-93E1DCF8D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9133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4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9CA5E-9932-B965-D52A-6CC518447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3759-030B-FDBD-797B-A7E8866B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Implementing Permissions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488B-4A3B-3BB5-3AB4-F7F27B73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custom permission to a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view decorator to restrict access based on the permission.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permission by logging in with different user roles.</a:t>
            </a:r>
          </a:p>
        </p:txBody>
      </p:sp>
    </p:spTree>
    <p:extLst>
      <p:ext uri="{BB962C8B-B14F-4D97-AF65-F5344CB8AC3E}">
        <p14:creationId xmlns:p14="http://schemas.microsoft.com/office/powerpoint/2010/main" val="49636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E8029-CDBB-EA49-13A9-CBBA7857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932F0-3B5F-D0D9-E7E6-6797C452C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575703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16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8DAA7-67C8-4DE9-4E0B-BA540498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Additional Resources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296EFE-2506-B4FB-E3EA-26EA5F074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45799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52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41541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ADC03-C92C-66CB-B71E-223341D7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4499DE8-31A6-EFF5-FC3C-5987DE86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53C-CA65-C1FE-49C3-22A7174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Django Authentication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204E196-6DC0-8B6E-7A15-6D9192754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70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2233E-D795-5C02-2068-5777D3F0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4A44C-9DCA-B427-346B-4DFDAF83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Authentication Workflow in Django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8DFFDEE5-104D-4FD8-FB41-F1DB2E70A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758792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8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B01E7-D361-568D-78E2-2C6D0C81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AA2CC-B62D-C15F-7F73-AD85BE0BB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0AF10-7D20-D736-F9CA-87A554D4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User Model Overview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0AD05F7-43A7-EB43-8E7E-DADDAA2B5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643077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55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6403B-5392-3109-1102-71B2240A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Setting Up Authentication in Django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F84941B-88E3-A461-4D9D-C04BA60C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59285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5BE0D1-B8E7-0DB1-EFA1-83B17C550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9850" y="1858175"/>
            <a:ext cx="540142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EF17A-98CA-D875-84F5-36161D0F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A4FD22D-267E-2BC4-E321-66642F433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95463-E2AB-BEC0-5449-0B8DB3A7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Implementing Login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78020200-F3BC-F126-447E-EFB62522B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2214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A73-0BBD-2890-B7A3-81DE7ED5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Login System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352-5FA2-4F7A-A7A3-A0E5D057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login form using Django's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URL configurations to include login and logout paths.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login template to display the login form.</a:t>
            </a:r>
          </a:p>
        </p:txBody>
      </p:sp>
    </p:spTree>
    <p:extLst>
      <p:ext uri="{BB962C8B-B14F-4D97-AF65-F5344CB8AC3E}">
        <p14:creationId xmlns:p14="http://schemas.microsoft.com/office/powerpoint/2010/main" val="302597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DA499-C41C-DD96-D6F2-84EC150B9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2264C34-719C-AD8E-F6A0-94152F023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9C308-1EFF-84FB-5F19-38B733D2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Implementing Registration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1D429AD1-2879-0142-7270-E888B9797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0716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116782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531</Words>
  <Application>Microsoft Office PowerPoint</Application>
  <PresentationFormat>Widescreen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Django Authentication </vt:lpstr>
      <vt:lpstr>Agenda</vt:lpstr>
      <vt:lpstr>Introduction to Django Authentication</vt:lpstr>
      <vt:lpstr>Authentication Workflow in Django</vt:lpstr>
      <vt:lpstr>User Model Overview</vt:lpstr>
      <vt:lpstr>Setting Up Authentication in Django</vt:lpstr>
      <vt:lpstr>Implementing Login</vt:lpstr>
      <vt:lpstr>Task 1: Login System (30 Mins)</vt:lpstr>
      <vt:lpstr>Implementing Registration</vt:lpstr>
      <vt:lpstr>Registration VIEW Example</vt:lpstr>
      <vt:lpstr>Task 2: Registration System (30 Mins)</vt:lpstr>
      <vt:lpstr>Authorization with Permissions</vt:lpstr>
      <vt:lpstr>Task 3: Implementing Permissions (15 Mins)</vt:lpstr>
      <vt:lpstr>recap</vt:lpstr>
      <vt:lpstr>Additional Resources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2024-10-24T16:32:24Z</dcterms:modified>
</cp:coreProperties>
</file>