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6" r:id="rId3"/>
    <p:sldId id="325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25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65907-D77C-45B6-8226-E57CD4299A47}" v="45" dt="2024-10-27T15:52:15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modSp mod">
        <pc:chgData name="Tanveer Rahman" userId="b9e812219a1db5d0" providerId="LiveId" clId="{703F2B72-FF3D-4A00-8398-F7457EE6921A}" dt="2024-10-24T15:03:05.436" v="209" actId="20577"/>
        <pc:sldMkLst>
          <pc:docMk/>
          <pc:sldMk cId="3508605874" sldId="256"/>
        </pc:sldMkLst>
        <pc:spChg chg="mod">
          <ac:chgData name="Tanveer Rahman" userId="b9e812219a1db5d0" providerId="LiveId" clId="{703F2B72-FF3D-4A00-8398-F7457EE6921A}" dt="2024-10-24T14:45:17.015" v="3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703F2B72-FF3D-4A00-8398-F7457EE6921A}" dt="2024-10-24T14:45:42.792" v="8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703F2B72-FF3D-4A00-8398-F7457EE6921A}" dt="2024-10-24T15:03:05.436" v="20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48C65907-D77C-45B6-8226-E57CD4299A47}"/>
    <pc:docChg chg="undo redo custSel addSld delSld modSld sldOrd modSection">
      <pc:chgData name="Tanveer Rahman" userId="b9e812219a1db5d0" providerId="LiveId" clId="{48C65907-D77C-45B6-8226-E57CD4299A47}" dt="2024-10-27T15:52:23.744" v="434" actId="26606"/>
      <pc:docMkLst>
        <pc:docMk/>
      </pc:docMkLst>
      <pc:sldChg chg="modSp mod">
        <pc:chgData name="Tanveer Rahman" userId="b9e812219a1db5d0" providerId="LiveId" clId="{48C65907-D77C-45B6-8226-E57CD4299A47}" dt="2024-10-27T14:32:04.289" v="12" actId="20577"/>
        <pc:sldMkLst>
          <pc:docMk/>
          <pc:sldMk cId="3508605874" sldId="256"/>
        </pc:sldMkLst>
        <pc:spChg chg="mod">
          <ac:chgData name="Tanveer Rahman" userId="b9e812219a1db5d0" providerId="LiveId" clId="{48C65907-D77C-45B6-8226-E57CD4299A47}" dt="2024-10-27T14:30:19.615" v="2" actId="1410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48C65907-D77C-45B6-8226-E57CD4299A47}" dt="2024-10-27T14:30:29.540" v="4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48C65907-D77C-45B6-8226-E57CD4299A47}" dt="2024-10-27T14:32:04.289" v="12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48C65907-D77C-45B6-8226-E57CD4299A47}" dt="2024-10-27T14:31:09.674" v="7"/>
        <pc:sldMkLst>
          <pc:docMk/>
          <pc:sldMk cId="276965363" sldId="306"/>
        </pc:sldMkLst>
        <pc:graphicFrameChg chg="mod">
          <ac:chgData name="Tanveer Rahman" userId="b9e812219a1db5d0" providerId="LiveId" clId="{48C65907-D77C-45B6-8226-E57CD4299A47}" dt="2024-10-27T14:31:09.674" v="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48C65907-D77C-45B6-8226-E57CD4299A47}" dt="2024-10-27T14:46:15.781" v="176" actId="47"/>
        <pc:sldMkLst>
          <pc:docMk/>
          <pc:sldMk cId="3553542440" sldId="308"/>
        </pc:sldMkLst>
      </pc:sldChg>
      <pc:sldChg chg="del">
        <pc:chgData name="Tanveer Rahman" userId="b9e812219a1db5d0" providerId="LiveId" clId="{48C65907-D77C-45B6-8226-E57CD4299A47}" dt="2024-10-27T14:46:18.117" v="178" actId="47"/>
        <pc:sldMkLst>
          <pc:docMk/>
          <pc:sldMk cId="3025970860" sldId="317"/>
        </pc:sldMkLst>
      </pc:sldChg>
      <pc:sldChg chg="modSp del mod ord">
        <pc:chgData name="Tanveer Rahman" userId="b9e812219a1db5d0" providerId="LiveId" clId="{48C65907-D77C-45B6-8226-E57CD4299A47}" dt="2024-10-27T14:46:10.866" v="174" actId="47"/>
        <pc:sldMkLst>
          <pc:docMk/>
          <pc:sldMk cId="3069559215" sldId="324"/>
        </pc:sldMkLst>
        <pc:spChg chg="mod">
          <ac:chgData name="Tanveer Rahman" userId="b9e812219a1db5d0" providerId="LiveId" clId="{48C65907-D77C-45B6-8226-E57CD4299A47}" dt="2024-10-27T14:38:32.161" v="74"/>
          <ac:spMkLst>
            <pc:docMk/>
            <pc:sldMk cId="3069559215" sldId="324"/>
            <ac:spMk id="2" creationId="{76B0AF10-7D20-D736-F9CA-87A554D4A959}"/>
          </ac:spMkLst>
        </pc:spChg>
      </pc:sldChg>
      <pc:sldChg chg="modSp mod">
        <pc:chgData name="Tanveer Rahman" userId="b9e812219a1db5d0" providerId="LiveId" clId="{48C65907-D77C-45B6-8226-E57CD4299A47}" dt="2024-10-27T14:34:08.704" v="32" actId="20577"/>
        <pc:sldMkLst>
          <pc:docMk/>
          <pc:sldMk cId="3529382961" sldId="325"/>
        </pc:sldMkLst>
        <pc:spChg chg="mod">
          <ac:chgData name="Tanveer Rahman" userId="b9e812219a1db5d0" providerId="LiveId" clId="{48C65907-D77C-45B6-8226-E57CD4299A47}" dt="2024-10-27T14:32:42.443" v="1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48C65907-D77C-45B6-8226-E57CD4299A47}" dt="2024-10-27T14:34:08.704" v="32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48C65907-D77C-45B6-8226-E57CD4299A47}" dt="2024-10-27T14:46:17.324" v="177" actId="47"/>
        <pc:sldMkLst>
          <pc:docMk/>
          <pc:sldMk cId="397935003" sldId="334"/>
        </pc:sldMkLst>
      </pc:sldChg>
      <pc:sldChg chg="modSp del mod">
        <pc:chgData name="Tanveer Rahman" userId="b9e812219a1db5d0" providerId="LiveId" clId="{48C65907-D77C-45B6-8226-E57CD4299A47}" dt="2024-10-27T14:46:12.918" v="175" actId="47"/>
        <pc:sldMkLst>
          <pc:docMk/>
          <pc:sldMk cId="949834976" sldId="335"/>
        </pc:sldMkLst>
        <pc:spChg chg="mod">
          <ac:chgData name="Tanveer Rahman" userId="b9e812219a1db5d0" providerId="LiveId" clId="{48C65907-D77C-45B6-8226-E57CD4299A47}" dt="2024-10-27T14:34:27.560" v="34"/>
          <ac:spMkLst>
            <pc:docMk/>
            <pc:sldMk cId="949834976" sldId="335"/>
            <ac:spMk id="2" creationId="{5A04A44C-9DCA-B427-346B-4DFDAF83D93E}"/>
          </ac:spMkLst>
        </pc:spChg>
      </pc:sldChg>
      <pc:sldChg chg="del">
        <pc:chgData name="Tanveer Rahman" userId="b9e812219a1db5d0" providerId="LiveId" clId="{48C65907-D77C-45B6-8226-E57CD4299A47}" dt="2024-10-27T14:46:18.946" v="179" actId="47"/>
        <pc:sldMkLst>
          <pc:docMk/>
          <pc:sldMk cId="3173116782" sldId="336"/>
        </pc:sldMkLst>
      </pc:sldChg>
      <pc:sldChg chg="del">
        <pc:chgData name="Tanveer Rahman" userId="b9e812219a1db5d0" providerId="LiveId" clId="{48C65907-D77C-45B6-8226-E57CD4299A47}" dt="2024-10-27T14:46:20.050" v="180" actId="47"/>
        <pc:sldMkLst>
          <pc:docMk/>
          <pc:sldMk cId="655545960" sldId="337"/>
        </pc:sldMkLst>
      </pc:sldChg>
      <pc:sldChg chg="del">
        <pc:chgData name="Tanveer Rahman" userId="b9e812219a1db5d0" providerId="LiveId" clId="{48C65907-D77C-45B6-8226-E57CD4299A47}" dt="2024-10-27T14:46:20.952" v="181" actId="47"/>
        <pc:sldMkLst>
          <pc:docMk/>
          <pc:sldMk cId="2685277107" sldId="338"/>
        </pc:sldMkLst>
      </pc:sldChg>
      <pc:sldChg chg="del">
        <pc:chgData name="Tanveer Rahman" userId="b9e812219a1db5d0" providerId="LiveId" clId="{48C65907-D77C-45B6-8226-E57CD4299A47}" dt="2024-10-27T14:46:21.550" v="182" actId="47"/>
        <pc:sldMkLst>
          <pc:docMk/>
          <pc:sldMk cId="279544781" sldId="339"/>
        </pc:sldMkLst>
      </pc:sldChg>
      <pc:sldChg chg="del">
        <pc:chgData name="Tanveer Rahman" userId="b9e812219a1db5d0" providerId="LiveId" clId="{48C65907-D77C-45B6-8226-E57CD4299A47}" dt="2024-10-27T14:46:22.352" v="183" actId="47"/>
        <pc:sldMkLst>
          <pc:docMk/>
          <pc:sldMk cId="496360158" sldId="340"/>
        </pc:sldMkLst>
      </pc:sldChg>
      <pc:sldChg chg="del">
        <pc:chgData name="Tanveer Rahman" userId="b9e812219a1db5d0" providerId="LiveId" clId="{48C65907-D77C-45B6-8226-E57CD4299A47}" dt="2024-10-27T14:46:32.331" v="184" actId="47"/>
        <pc:sldMkLst>
          <pc:docMk/>
          <pc:sldMk cId="4115164338" sldId="341"/>
        </pc:sldMkLst>
      </pc:sldChg>
      <pc:sldChg chg="del">
        <pc:chgData name="Tanveer Rahman" userId="b9e812219a1db5d0" providerId="LiveId" clId="{48C65907-D77C-45B6-8226-E57CD4299A47}" dt="2024-10-27T14:46:34.558" v="185" actId="47"/>
        <pc:sldMkLst>
          <pc:docMk/>
          <pc:sldMk cId="2913529040" sldId="342"/>
        </pc:sldMkLst>
      </pc:sldChg>
      <pc:sldChg chg="addSp delSp modSp new mod setBg">
        <pc:chgData name="Tanveer Rahman" userId="b9e812219a1db5d0" providerId="LiveId" clId="{48C65907-D77C-45B6-8226-E57CD4299A47}" dt="2024-10-27T14:35:34.120" v="48" actId="26606"/>
        <pc:sldMkLst>
          <pc:docMk/>
          <pc:sldMk cId="2940766052" sldId="343"/>
        </pc:sldMkLst>
        <pc:spChg chg="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2" creationId="{56E56D4D-C921-8F1D-AB61-58A3C04B048E}"/>
          </ac:spMkLst>
        </pc:spChg>
        <pc:spChg chg="del 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3" creationId="{F155E975-101A-7F7C-262A-C13B639FF648}"/>
          </ac:spMkLst>
        </pc:spChg>
        <pc:spChg chg="ad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4:35:34.120" v="48" actId="26606"/>
          <ac:graphicFrameMkLst>
            <pc:docMk/>
            <pc:sldMk cId="2940766052" sldId="343"/>
            <ac:graphicFrameMk id="5" creationId="{695AE687-4F5A-1830-D056-6E4A6157D135}"/>
          </ac:graphicFrameMkLst>
        </pc:graphicFrameChg>
      </pc:sldChg>
      <pc:sldChg chg="add del">
        <pc:chgData name="Tanveer Rahman" userId="b9e812219a1db5d0" providerId="LiveId" clId="{48C65907-D77C-45B6-8226-E57CD4299A47}" dt="2024-10-27T14:34:49.332" v="37"/>
        <pc:sldMkLst>
          <pc:docMk/>
          <pc:sldMk cId="2487977692" sldId="344"/>
        </pc:sldMkLst>
      </pc:sldChg>
      <pc:sldChg chg="modSp add mod ord">
        <pc:chgData name="Tanveer Rahman" userId="b9e812219a1db5d0" providerId="LiveId" clId="{48C65907-D77C-45B6-8226-E57CD4299A47}" dt="2024-10-27T14:38:03.830" v="67"/>
        <pc:sldMkLst>
          <pc:docMk/>
          <pc:sldMk cId="3314166967" sldId="344"/>
        </pc:sldMkLst>
        <pc:spChg chg="mod">
          <ac:chgData name="Tanveer Rahman" userId="b9e812219a1db5d0" providerId="LiveId" clId="{48C65907-D77C-45B6-8226-E57CD4299A47}" dt="2024-10-27T14:36:48.311" v="56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48C65907-D77C-45B6-8226-E57CD4299A47}" dt="2024-10-27T14:38:03.830" v="67"/>
          <ac:graphicFrameMkLst>
            <pc:docMk/>
            <pc:sldMk cId="3314166967" sldId="344"/>
            <ac:graphicFrameMk id="19" creationId="{D68733D9-3285-BD50-7DD1-5547EA212594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4:43:54.068" v="155" actId="26606"/>
        <pc:sldMkLst>
          <pc:docMk/>
          <pc:sldMk cId="3088324486" sldId="345"/>
        </pc:sldMkLst>
        <pc:spChg chg="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2" creationId="{2A590D27-610D-4894-7EF7-73D0C04950D1}"/>
          </ac:spMkLst>
        </pc:spChg>
        <pc:spChg chg="add del 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6" creationId="{49733A00-04EA-4626-9D7E-3B1B14FEB9D0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7" creationId="{686780C9-61BF-4B89-9FCC-3392EB520AFE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8" creationId="{3C1F71BA-0B15-478B-9EC1-484E4584F5D2}"/>
          </ac:spMkLst>
        </pc:spChg>
        <pc:spChg chg="add del">
          <ac:chgData name="Tanveer Rahman" userId="b9e812219a1db5d0" providerId="LiveId" clId="{48C65907-D77C-45B6-8226-E57CD4299A47}" dt="2024-10-27T14:42:21.729" v="127" actId="26606"/>
          <ac:spMkLst>
            <pc:docMk/>
            <pc:sldMk cId="3088324486" sldId="345"/>
            <ac:spMk id="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19.270" v="141" actId="26606"/>
          <ac:spMkLst>
            <pc:docMk/>
            <pc:sldMk cId="3088324486" sldId="345"/>
            <ac:spMk id="12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2:30.607" v="131" actId="26606"/>
          <ac:spMkLst>
            <pc:docMk/>
            <pc:sldMk cId="3088324486" sldId="345"/>
            <ac:spMk id="13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2:34.654" v="133" actId="26606"/>
          <ac:spMkLst>
            <pc:docMk/>
            <pc:sldMk cId="3088324486" sldId="345"/>
            <ac:spMk id="16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18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2:42.066" v="135" actId="26606"/>
          <ac:spMkLst>
            <pc:docMk/>
            <pc:sldMk cId="3088324486" sldId="345"/>
            <ac:spMk id="1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1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4" creationId="{78E898BD-E486-4B36-BE62-17938B5D2DA4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5" creationId="{7B753AB3-5C40-4FBB-AD51-F3611E60769D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6" creationId="{83987EAF-F491-43B5-AE03-AECA2EAD961F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7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8" creationId="{462A1995-1F16-43C8-8570-1ADCFA5C50F6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9" creationId="{35871F2E-3032-48BF-98ED-67B87BFB02D1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0" creationId="{6795E2AC-53C4-48AB-A681-BAF4A9F98C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1" creationId="{881A9CD8-5D8E-48DD-B6AE-196C15A2167F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2" creationId="{4D4029AB-A2F8-4F5D-BC7C-A0F1F66599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34" creationId="{B6FB7394-C898-4857-BD32-4D131839D8DC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5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6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7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1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3" creationId="{5F408001-0904-4508-B1EC-DE5E735F8EBA}"/>
          </ac:spMkLst>
        </pc:spChg>
        <pc:spChg chg="add del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46" creationId="{BF7BC237-77DF-4DFB-94F7-DB493EDA1C7C}"/>
          </ac:spMkLst>
        </pc:spChg>
        <pc:graphicFrameChg chg="add del">
          <ac:chgData name="Tanveer Rahman" userId="b9e812219a1db5d0" providerId="LiveId" clId="{48C65907-D77C-45B6-8226-E57CD4299A47}" dt="2024-10-27T14:42:21.729" v="127" actId="26606"/>
          <ac:graphicFrameMkLst>
            <pc:docMk/>
            <pc:sldMk cId="3088324486" sldId="345"/>
            <ac:graphicFrameMk id="5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2:50.528" v="139" actId="26606"/>
          <ac:graphicFrameMkLst>
            <pc:docMk/>
            <pc:sldMk cId="3088324486" sldId="345"/>
            <ac:graphicFrameMk id="10" creationId="{2D482A69-016A-6E4C-95FE-990B00A03656}"/>
          </ac:graphicFrameMkLst>
        </pc:graphicFrameChg>
        <pc:graphicFrameChg chg="add del">
          <ac:chgData name="Tanveer Rahman" userId="b9e812219a1db5d0" providerId="LiveId" clId="{48C65907-D77C-45B6-8226-E57CD4299A47}" dt="2024-10-27T14:42:26.555" v="129" actId="26606"/>
          <ac:graphicFrameMkLst>
            <pc:docMk/>
            <pc:sldMk cId="3088324486" sldId="345"/>
            <ac:graphicFrameMk id="11" creationId="{B827C2D7-9A60-73F7-289E-3CAD25DA4DA0}"/>
          </ac:graphicFrameMkLst>
        </pc:graphicFrameChg>
        <pc:graphicFrameChg chg="add del">
          <ac:chgData name="Tanveer Rahman" userId="b9e812219a1db5d0" providerId="LiveId" clId="{48C65907-D77C-45B6-8226-E57CD4299A47}" dt="2024-10-27T14:42:30.607" v="131" actId="26606"/>
          <ac:graphicFrameMkLst>
            <pc:docMk/>
            <pc:sldMk cId="3088324486" sldId="345"/>
            <ac:graphicFrameMk id="14" creationId="{47DE331D-98E6-D137-2A37-3E1586A5ADF2}"/>
          </ac:graphicFrameMkLst>
        </pc:graphicFrameChg>
        <pc:graphicFrameChg chg="add del">
          <ac:chgData name="Tanveer Rahman" userId="b9e812219a1db5d0" providerId="LiveId" clId="{48C65907-D77C-45B6-8226-E57CD4299A47}" dt="2024-10-27T14:43:19.270" v="141" actId="26606"/>
          <ac:graphicFrameMkLst>
            <pc:docMk/>
            <pc:sldMk cId="3088324486" sldId="345"/>
            <ac:graphicFrameMk id="15" creationId="{8A153ACC-6836-1066-716E-05DBCB8DEAEC}"/>
          </ac:graphicFrameMkLst>
        </pc:graphicFrameChg>
        <pc:graphicFrameChg chg="add del">
          <ac:chgData name="Tanveer Rahman" userId="b9e812219a1db5d0" providerId="LiveId" clId="{48C65907-D77C-45B6-8226-E57CD4299A47}" dt="2024-10-27T14:42:34.654" v="133" actId="26606"/>
          <ac:graphicFrameMkLst>
            <pc:docMk/>
            <pc:sldMk cId="3088324486" sldId="345"/>
            <ac:graphicFrameMk id="17" creationId="{59667EC1-3D5C-25B1-3EBB-AEFFBAB6C1B2}"/>
          </ac:graphicFrameMkLst>
        </pc:graphicFrameChg>
        <pc:graphicFrameChg chg="add del">
          <ac:chgData name="Tanveer Rahman" userId="b9e812219a1db5d0" providerId="LiveId" clId="{48C65907-D77C-45B6-8226-E57CD4299A47}" dt="2024-10-27T14:42:42.066" v="135" actId="26606"/>
          <ac:graphicFrameMkLst>
            <pc:docMk/>
            <pc:sldMk cId="3088324486" sldId="345"/>
            <ac:graphicFrameMk id="20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3:24.923" v="143" actId="26606"/>
          <ac:graphicFrameMkLst>
            <pc:docMk/>
            <pc:sldMk cId="3088324486" sldId="345"/>
            <ac:graphicFrameMk id="23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30.840" v="149" actId="26606"/>
          <ac:graphicFrameMkLst>
            <pc:docMk/>
            <pc:sldMk cId="3088324486" sldId="345"/>
            <ac:graphicFrameMk id="38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40.740" v="151" actId="26606"/>
          <ac:graphicFrameMkLst>
            <pc:docMk/>
            <pc:sldMk cId="3088324486" sldId="345"/>
            <ac:graphicFrameMk id="39" creationId="{B493BB5A-646D-C333-BD59-586D76C08BF5}"/>
          </ac:graphicFrameMkLst>
        </pc:graphicFrameChg>
        <pc:graphicFrameChg chg="add del">
          <ac:chgData name="Tanveer Rahman" userId="b9e812219a1db5d0" providerId="LiveId" clId="{48C65907-D77C-45B6-8226-E57CD4299A47}" dt="2024-10-27T14:43:43.926" v="153" actId="26606"/>
          <ac:graphicFrameMkLst>
            <pc:docMk/>
            <pc:sldMk cId="3088324486" sldId="345"/>
            <ac:graphicFrameMk id="44" creationId="{139B987A-8F66-9797-1808-BF1FD1DBF959}"/>
          </ac:graphicFrameMkLst>
        </pc:graphicFrameChg>
        <pc:graphicFrameChg chg="add del">
          <ac:chgData name="Tanveer Rahman" userId="b9e812219a1db5d0" providerId="LiveId" clId="{48C65907-D77C-45B6-8226-E57CD4299A47}" dt="2024-10-27T14:43:54.068" v="155" actId="26606"/>
          <ac:graphicFrameMkLst>
            <pc:docMk/>
            <pc:sldMk cId="3088324486" sldId="345"/>
            <ac:graphicFrameMk id="47" creationId="{8A153ACC-6836-1066-716E-05DBCB8DEAEC}"/>
          </ac:graphicFrameMkLst>
        </pc:graphicFrameChg>
      </pc:sldChg>
      <pc:sldChg chg="modSp new mod">
        <pc:chgData name="Tanveer Rahman" userId="b9e812219a1db5d0" providerId="LiveId" clId="{48C65907-D77C-45B6-8226-E57CD4299A47}" dt="2024-10-27T14:44:54.166" v="173" actId="20577"/>
        <pc:sldMkLst>
          <pc:docMk/>
          <pc:sldMk cId="1020469098" sldId="346"/>
        </pc:sldMkLst>
        <pc:spChg chg="mod">
          <ac:chgData name="Tanveer Rahman" userId="b9e812219a1db5d0" providerId="LiveId" clId="{48C65907-D77C-45B6-8226-E57CD4299A47}" dt="2024-10-27T14:44:27.444" v="15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48C65907-D77C-45B6-8226-E57CD4299A47}" dt="2024-10-27T14:44:54.166" v="173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modSp new mod">
        <pc:chgData name="Tanveer Rahman" userId="b9e812219a1db5d0" providerId="LiveId" clId="{48C65907-D77C-45B6-8226-E57CD4299A47}" dt="2024-10-27T15:18:42.884" v="285" actId="27636"/>
        <pc:sldMkLst>
          <pc:docMk/>
          <pc:sldMk cId="51783418" sldId="347"/>
        </pc:sldMkLst>
        <pc:spChg chg="mod">
          <ac:chgData name="Tanveer Rahman" userId="b9e812219a1db5d0" providerId="LiveId" clId="{48C65907-D77C-45B6-8226-E57CD4299A47}" dt="2024-10-27T15:15:25.922" v="191"/>
          <ac:spMkLst>
            <pc:docMk/>
            <pc:sldMk cId="51783418" sldId="347"/>
            <ac:spMk id="2" creationId="{68F6288E-BE96-6698-4889-DC015837DE75}"/>
          </ac:spMkLst>
        </pc:spChg>
        <pc:spChg chg="mod">
          <ac:chgData name="Tanveer Rahman" userId="b9e812219a1db5d0" providerId="LiveId" clId="{48C65907-D77C-45B6-8226-E57CD4299A47}" dt="2024-10-27T15:18:42.884" v="285" actId="27636"/>
          <ac:spMkLst>
            <pc:docMk/>
            <pc:sldMk cId="51783418" sldId="347"/>
            <ac:spMk id="3" creationId="{37C0E920-9381-9D10-B620-E4CC89C6C12D}"/>
          </ac:spMkLst>
        </pc:spChg>
      </pc:sldChg>
      <pc:sldChg chg="addSp delSp modSp new mod">
        <pc:chgData name="Tanveer Rahman" userId="b9e812219a1db5d0" providerId="LiveId" clId="{48C65907-D77C-45B6-8226-E57CD4299A47}" dt="2024-10-27T15:24:35.054" v="302" actId="1076"/>
        <pc:sldMkLst>
          <pc:docMk/>
          <pc:sldMk cId="1536921667" sldId="348"/>
        </pc:sldMkLst>
        <pc:spChg chg="mod">
          <ac:chgData name="Tanveer Rahman" userId="b9e812219a1db5d0" providerId="LiveId" clId="{48C65907-D77C-45B6-8226-E57CD4299A47}" dt="2024-10-27T15:20:15.959" v="287"/>
          <ac:spMkLst>
            <pc:docMk/>
            <pc:sldMk cId="1536921667" sldId="348"/>
            <ac:spMk id="2" creationId="{BAB6CA76-AEF1-28D9-01EF-08145B52D66A}"/>
          </ac:spMkLst>
        </pc:spChg>
        <pc:spChg chg="add del mod">
          <ac:chgData name="Tanveer Rahman" userId="b9e812219a1db5d0" providerId="LiveId" clId="{48C65907-D77C-45B6-8226-E57CD4299A47}" dt="2024-10-27T15:23:14.904" v="298" actId="12"/>
          <ac:spMkLst>
            <pc:docMk/>
            <pc:sldMk cId="1536921667" sldId="348"/>
            <ac:spMk id="3" creationId="{2A9C3AB4-F9B4-2ED4-1B4A-069EB9FA286D}"/>
          </ac:spMkLst>
        </pc:spChg>
        <pc:spChg chg="add mod">
          <ac:chgData name="Tanveer Rahman" userId="b9e812219a1db5d0" providerId="LiveId" clId="{48C65907-D77C-45B6-8226-E57CD4299A47}" dt="2024-10-27T15:20:33.366" v="290"/>
          <ac:spMkLst>
            <pc:docMk/>
            <pc:sldMk cId="1536921667" sldId="348"/>
            <ac:spMk id="4" creationId="{CCE8BC0E-2256-9346-D16C-495EC8A1595C}"/>
          </ac:spMkLst>
        </pc:spChg>
        <pc:picChg chg="add mod">
          <ac:chgData name="Tanveer Rahman" userId="b9e812219a1db5d0" providerId="LiveId" clId="{48C65907-D77C-45B6-8226-E57CD4299A47}" dt="2024-10-27T15:24:35.054" v="302" actId="1076"/>
          <ac:picMkLst>
            <pc:docMk/>
            <pc:sldMk cId="1536921667" sldId="348"/>
            <ac:picMk id="6" creationId="{4A22E48F-FA2F-72FC-4B5C-922814FEC593}"/>
          </ac:picMkLst>
        </pc:picChg>
      </pc:sldChg>
      <pc:sldChg chg="addSp modSp new mod">
        <pc:chgData name="Tanveer Rahman" userId="b9e812219a1db5d0" providerId="LiveId" clId="{48C65907-D77C-45B6-8226-E57CD4299A47}" dt="2024-10-27T15:30:14.024" v="323"/>
        <pc:sldMkLst>
          <pc:docMk/>
          <pc:sldMk cId="3967799374" sldId="349"/>
        </pc:sldMkLst>
        <pc:spChg chg="mod">
          <ac:chgData name="Tanveer Rahman" userId="b9e812219a1db5d0" providerId="LiveId" clId="{48C65907-D77C-45B6-8226-E57CD4299A47}" dt="2024-10-27T15:25:15.085" v="304"/>
          <ac:spMkLst>
            <pc:docMk/>
            <pc:sldMk cId="3967799374" sldId="349"/>
            <ac:spMk id="2" creationId="{51CCDCBF-F69E-F322-F7FE-AF7045C00A5F}"/>
          </ac:spMkLst>
        </pc:spChg>
        <pc:spChg chg="mod">
          <ac:chgData name="Tanveer Rahman" userId="b9e812219a1db5d0" providerId="LiveId" clId="{48C65907-D77C-45B6-8226-E57CD4299A47}" dt="2024-10-27T15:30:14.024" v="323"/>
          <ac:spMkLst>
            <pc:docMk/>
            <pc:sldMk cId="3967799374" sldId="349"/>
            <ac:spMk id="3" creationId="{E71684CF-DB23-A925-2A59-E3EA932C10CC}"/>
          </ac:spMkLst>
        </pc:spChg>
        <pc:picChg chg="add mod">
          <ac:chgData name="Tanveer Rahman" userId="b9e812219a1db5d0" providerId="LiveId" clId="{48C65907-D77C-45B6-8226-E57CD4299A47}" dt="2024-10-27T15:29:30.288" v="316" actId="14100"/>
          <ac:picMkLst>
            <pc:docMk/>
            <pc:sldMk cId="3967799374" sldId="349"/>
            <ac:picMk id="5" creationId="{54929BCA-4E9F-1C66-6370-3F2EF626E824}"/>
          </ac:picMkLst>
        </pc:picChg>
      </pc:sldChg>
      <pc:sldChg chg="modSp new mod">
        <pc:chgData name="Tanveer Rahman" userId="b9e812219a1db5d0" providerId="LiveId" clId="{48C65907-D77C-45B6-8226-E57CD4299A47}" dt="2024-10-27T15:31:11.944" v="361" actId="20577"/>
        <pc:sldMkLst>
          <pc:docMk/>
          <pc:sldMk cId="1815032947" sldId="350"/>
        </pc:sldMkLst>
        <pc:spChg chg="mod">
          <ac:chgData name="Tanveer Rahman" userId="b9e812219a1db5d0" providerId="LiveId" clId="{48C65907-D77C-45B6-8226-E57CD4299A47}" dt="2024-10-27T15:30:36.010" v="335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48C65907-D77C-45B6-8226-E57CD4299A47}" dt="2024-10-27T15:31:11.944" v="361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addSp delSp modSp new mod setBg">
        <pc:chgData name="Tanveer Rahman" userId="b9e812219a1db5d0" providerId="LiveId" clId="{48C65907-D77C-45B6-8226-E57CD4299A47}" dt="2024-10-27T15:48:57.044" v="399" actId="26606"/>
        <pc:sldMkLst>
          <pc:docMk/>
          <pc:sldMk cId="2596603282" sldId="351"/>
        </pc:sldMkLst>
        <pc:spChg chg="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2" creationId="{B185EEE5-28B6-60D7-CCD4-3166B40A2F2A}"/>
          </ac:spMkLst>
        </pc:spChg>
        <pc:spChg chg="del 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3" creationId="{51D89BB6-A566-6872-0A28-89BF7D99B08B}"/>
          </ac:spMkLst>
        </pc:spChg>
        <pc:spChg chg="ad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48:57.044" v="399" actId="26606"/>
          <ac:graphicFrameMkLst>
            <pc:docMk/>
            <pc:sldMk cId="2596603282" sldId="351"/>
            <ac:graphicFrameMk id="5" creationId="{D499C104-4E1B-19A5-FCF1-9B3E82299FEF}"/>
          </ac:graphicFrameMkLst>
        </pc:graphicFrameChg>
      </pc:sldChg>
      <pc:sldChg chg="modSp new mod">
        <pc:chgData name="Tanveer Rahman" userId="b9e812219a1db5d0" providerId="LiveId" clId="{48C65907-D77C-45B6-8226-E57CD4299A47}" dt="2024-10-27T15:50:49.319" v="415" actId="12"/>
        <pc:sldMkLst>
          <pc:docMk/>
          <pc:sldMk cId="1486214264" sldId="352"/>
        </pc:sldMkLst>
        <pc:spChg chg="mod">
          <ac:chgData name="Tanveer Rahman" userId="b9e812219a1db5d0" providerId="LiveId" clId="{48C65907-D77C-45B6-8226-E57CD4299A47}" dt="2024-10-27T15:50:31.254" v="410" actId="20577"/>
          <ac:spMkLst>
            <pc:docMk/>
            <pc:sldMk cId="1486214264" sldId="352"/>
            <ac:spMk id="2" creationId="{D263919C-C4E5-DF43-9738-1DA4F14E1654}"/>
          </ac:spMkLst>
        </pc:spChg>
        <pc:spChg chg="mod">
          <ac:chgData name="Tanveer Rahman" userId="b9e812219a1db5d0" providerId="LiveId" clId="{48C65907-D77C-45B6-8226-E57CD4299A47}" dt="2024-10-27T15:50:49.319" v="415" actId="12"/>
          <ac:spMkLst>
            <pc:docMk/>
            <pc:sldMk cId="1486214264" sldId="352"/>
            <ac:spMk id="3" creationId="{F7E007E2-DE46-9AC2-2818-845EF2FE1983}"/>
          </ac:spMkLst>
        </pc:spChg>
      </pc:sldChg>
      <pc:sldChg chg="addSp delSp modSp new mod setBg">
        <pc:chgData name="Tanveer Rahman" userId="b9e812219a1db5d0" providerId="LiveId" clId="{48C65907-D77C-45B6-8226-E57CD4299A47}" dt="2024-10-27T15:51:41.146" v="425" actId="26606"/>
        <pc:sldMkLst>
          <pc:docMk/>
          <pc:sldMk cId="396935782" sldId="353"/>
        </pc:sldMkLst>
        <pc:spChg chg="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2" creationId="{AC23D4EE-159B-F0C1-65C5-150A596686D0}"/>
          </ac:spMkLst>
        </pc:spChg>
        <pc:spChg chg="del 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3" creationId="{444F7F81-73D7-1022-B4DB-3DC3084B6D28}"/>
          </ac:spMkLst>
        </pc:spChg>
        <pc:spChg chg="ad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9" creationId="{AD30EFE3-9611-4841-9BC3-E51D7A359650}"/>
          </ac:spMkLst>
        </pc:spChg>
        <pc:graphicFrameChg chg="add">
          <ac:chgData name="Tanveer Rahman" userId="b9e812219a1db5d0" providerId="LiveId" clId="{48C65907-D77C-45B6-8226-E57CD4299A47}" dt="2024-10-27T15:51:41.146" v="425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5:52:23.744" v="434" actId="26606"/>
        <pc:sldMkLst>
          <pc:docMk/>
          <pc:sldMk cId="3180491494" sldId="354"/>
        </pc:sldMkLst>
        <pc:spChg chg="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2" creationId="{5F5A67A7-D607-A26A-AE4B-225B2E9D2121}"/>
          </ac:spMkLst>
        </pc:spChg>
        <pc:spChg chg="del 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3" creationId="{E5D8246D-65B7-5BAD-B60B-41A9E5771076}"/>
          </ac:spMkLst>
        </pc:spChg>
        <pc:spChg chg="ad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52:23.744" v="434" actId="26606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" TargetMode="External"/><Relationship Id="rId1" Type="http://schemas.openxmlformats.org/officeDocument/2006/relationships/hyperlink" Target="https://www.django-rest-framework.or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" TargetMode="External"/><Relationship Id="rId1" Type="http://schemas.openxmlformats.org/officeDocument/2006/relationships/hyperlink" Target="https://www.django-rest-framework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Introduction to RESTful APIs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DB8CB3-4946-4F94-890B-5DB276D5E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/>
            <a:t>Setting up Django REST Framework</a:t>
          </a:r>
          <a:endParaRPr lang="en-US" dirty="0"/>
        </a:p>
      </dgm:t>
    </dgm:pt>
    <dgm:pt modelId="{3C3F493A-29CF-459E-B2E0-DB709385A84C}" type="parTrans" cxnId="{21A4A25E-DC3E-4B75-BA3D-59CD1550420E}">
      <dgm:prSet/>
      <dgm:spPr/>
      <dgm:t>
        <a:bodyPr/>
        <a:lstStyle/>
        <a:p>
          <a:endParaRPr lang="en-US"/>
        </a:p>
      </dgm:t>
    </dgm:pt>
    <dgm:pt modelId="{E8E59E9B-09FE-40B7-98FA-7A9631518B3B}" type="sibTrans" cxnId="{21A4A25E-DC3E-4B75-BA3D-59CD15504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7F9845-2A66-40B9-A36A-EB7450FD8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/>
            <a:t>Creating API Endpoints</a:t>
          </a:r>
          <a:endParaRPr lang="en-US" dirty="0"/>
        </a:p>
      </dgm:t>
    </dgm:pt>
    <dgm:pt modelId="{F070BC53-1985-4814-BDA4-2F8E5205D292}" type="parTrans" cxnId="{72AAE75B-9665-4764-A4B4-BED05E6F1094}">
      <dgm:prSet/>
      <dgm:spPr/>
      <dgm:t>
        <a:bodyPr/>
        <a:lstStyle/>
        <a:p>
          <a:endParaRPr lang="en-US"/>
        </a:p>
      </dgm:t>
    </dgm:pt>
    <dgm:pt modelId="{8CAD2D00-6203-40C6-8D06-7BA21C20F16F}" type="sibTrans" cxnId="{72AAE75B-9665-4764-A4B4-BED05E6F10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D877D1-DCA3-44BF-9A10-D00D84221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Practical Tasks</a:t>
          </a:r>
          <a:endParaRPr lang="en-US" dirty="0"/>
        </a:p>
      </dgm:t>
    </dgm:pt>
    <dgm:pt modelId="{11F7CBBC-015B-4879-B8C5-E345175E60CE}" type="parTrans" cxnId="{47D54E1C-535B-45E0-9FDE-6170C2E032F1}">
      <dgm:prSet/>
      <dgm:spPr/>
      <dgm:t>
        <a:bodyPr/>
        <a:lstStyle/>
        <a:p>
          <a:endParaRPr lang="en-US"/>
        </a:p>
      </dgm:t>
    </dgm:pt>
    <dgm:pt modelId="{2ADB0EF8-13E5-4D46-B626-09C749D0584F}" type="sibTrans" cxnId="{47D54E1C-535B-45E0-9FDE-6170C2E032F1}">
      <dgm:prSet/>
      <dgm:spPr/>
      <dgm:t>
        <a:bodyPr/>
        <a:lstStyle/>
        <a:p>
          <a:endParaRPr lang="en-US"/>
        </a:p>
      </dgm:t>
    </dgm:pt>
    <dgm:pt modelId="{10AEAD9B-99B9-434B-A228-440D926C2215}" type="pres">
      <dgm:prSet presAssocID="{B41FE41C-DE07-4260-9974-37355DCB40F0}" presName="root" presStyleCnt="0">
        <dgm:presLayoutVars>
          <dgm:dir/>
          <dgm:resizeHandles val="exact"/>
        </dgm:presLayoutVars>
      </dgm:prSet>
      <dgm:spPr/>
    </dgm:pt>
    <dgm:pt modelId="{81554B1C-1682-42E9-9085-E2322239A6D0}" type="pres">
      <dgm:prSet presAssocID="{B41FE41C-DE07-4260-9974-37355DCB40F0}" presName="container" presStyleCnt="0">
        <dgm:presLayoutVars>
          <dgm:dir/>
          <dgm:resizeHandles val="exact"/>
        </dgm:presLayoutVars>
      </dgm:prSet>
      <dgm:spPr/>
    </dgm:pt>
    <dgm:pt modelId="{E1F91E8D-E7D0-4D06-8243-8215C606014F}" type="pres">
      <dgm:prSet presAssocID="{9856B72F-D6B2-41D4-BB9A-EA997C6E6B54}" presName="compNode" presStyleCnt="0"/>
      <dgm:spPr/>
    </dgm:pt>
    <dgm:pt modelId="{C0259F25-0342-4A93-8034-9CB665CCFBED}" type="pres">
      <dgm:prSet presAssocID="{9856B72F-D6B2-41D4-BB9A-EA997C6E6B54}" presName="iconBgRect" presStyleLbl="bgShp" presStyleIdx="0" presStyleCnt="4"/>
      <dgm:spPr/>
    </dgm:pt>
    <dgm:pt modelId="{866D6269-C920-45D3-BB0C-E401383A3B4F}" type="pres">
      <dgm:prSet presAssocID="{9856B72F-D6B2-41D4-BB9A-EA997C6E6B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69B8F6-094F-4014-BAF9-6F6DFA620CD6}" type="pres">
      <dgm:prSet presAssocID="{9856B72F-D6B2-41D4-BB9A-EA997C6E6B54}" presName="spaceRect" presStyleCnt="0"/>
      <dgm:spPr/>
    </dgm:pt>
    <dgm:pt modelId="{FEFAC1E8-1304-4BCE-A796-2AEA7714193C}" type="pres">
      <dgm:prSet presAssocID="{9856B72F-D6B2-41D4-BB9A-EA997C6E6B54}" presName="textRect" presStyleLbl="revTx" presStyleIdx="0" presStyleCnt="4">
        <dgm:presLayoutVars>
          <dgm:chMax val="1"/>
          <dgm:chPref val="1"/>
        </dgm:presLayoutVars>
      </dgm:prSet>
      <dgm:spPr/>
    </dgm:pt>
    <dgm:pt modelId="{B1F51D0C-42F1-4ED5-A6FB-8AA5DAD96AAE}" type="pres">
      <dgm:prSet presAssocID="{45371534-BDF2-42E5-8010-035138793D69}" presName="sibTrans" presStyleLbl="sibTrans2D1" presStyleIdx="0" presStyleCnt="0"/>
      <dgm:spPr/>
    </dgm:pt>
    <dgm:pt modelId="{82F92C7E-8FC7-4D32-BF48-E61089171221}" type="pres">
      <dgm:prSet presAssocID="{61DB8CB3-4946-4F94-890B-5DB276D5E56E}" presName="compNode" presStyleCnt="0"/>
      <dgm:spPr/>
    </dgm:pt>
    <dgm:pt modelId="{335532E0-039B-4131-8FE7-D16DADC7AC0B}" type="pres">
      <dgm:prSet presAssocID="{61DB8CB3-4946-4F94-890B-5DB276D5E56E}" presName="iconBgRect" presStyleLbl="bgShp" presStyleIdx="1" presStyleCnt="4"/>
      <dgm:spPr/>
    </dgm:pt>
    <dgm:pt modelId="{D4CDCA20-D92C-476D-B96F-8D37E1AF8D92}" type="pres">
      <dgm:prSet presAssocID="{61DB8CB3-4946-4F94-890B-5DB276D5E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7CFD23-AC1A-434D-9A91-EDBA0370B8FA}" type="pres">
      <dgm:prSet presAssocID="{61DB8CB3-4946-4F94-890B-5DB276D5E56E}" presName="spaceRect" presStyleCnt="0"/>
      <dgm:spPr/>
    </dgm:pt>
    <dgm:pt modelId="{B786C653-CCEF-4D9A-BB68-1670D7538DD7}" type="pres">
      <dgm:prSet presAssocID="{61DB8CB3-4946-4F94-890B-5DB276D5E56E}" presName="textRect" presStyleLbl="revTx" presStyleIdx="1" presStyleCnt="4">
        <dgm:presLayoutVars>
          <dgm:chMax val="1"/>
          <dgm:chPref val="1"/>
        </dgm:presLayoutVars>
      </dgm:prSet>
      <dgm:spPr/>
    </dgm:pt>
    <dgm:pt modelId="{DF812AF0-D70E-47A2-9A07-A4CBB10EFFE1}" type="pres">
      <dgm:prSet presAssocID="{E8E59E9B-09FE-40B7-98FA-7A9631518B3B}" presName="sibTrans" presStyleLbl="sibTrans2D1" presStyleIdx="0" presStyleCnt="0"/>
      <dgm:spPr/>
    </dgm:pt>
    <dgm:pt modelId="{0F2FE579-F48A-4E4C-B1D2-2196AC7897D7}" type="pres">
      <dgm:prSet presAssocID="{F57F9845-2A66-40B9-A36A-EB7450FD8A46}" presName="compNode" presStyleCnt="0"/>
      <dgm:spPr/>
    </dgm:pt>
    <dgm:pt modelId="{5F8B4759-2337-48A5-9AE2-79015081CF16}" type="pres">
      <dgm:prSet presAssocID="{F57F9845-2A66-40B9-A36A-EB7450FD8A46}" presName="iconBgRect" presStyleLbl="bgShp" presStyleIdx="2" presStyleCnt="4"/>
      <dgm:spPr/>
    </dgm:pt>
    <dgm:pt modelId="{0CBB5C9E-1C35-4E75-B1BD-EC05609EBE6D}" type="pres">
      <dgm:prSet presAssocID="{F57F9845-2A66-40B9-A36A-EB7450FD8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23F2EC-C3E2-4914-A148-50DCBA100433}" type="pres">
      <dgm:prSet presAssocID="{F57F9845-2A66-40B9-A36A-EB7450FD8A46}" presName="spaceRect" presStyleCnt="0"/>
      <dgm:spPr/>
    </dgm:pt>
    <dgm:pt modelId="{2B483B6A-7B70-474C-94E5-71CA74ECC9FA}" type="pres">
      <dgm:prSet presAssocID="{F57F9845-2A66-40B9-A36A-EB7450FD8A46}" presName="textRect" presStyleLbl="revTx" presStyleIdx="2" presStyleCnt="4">
        <dgm:presLayoutVars>
          <dgm:chMax val="1"/>
          <dgm:chPref val="1"/>
        </dgm:presLayoutVars>
      </dgm:prSet>
      <dgm:spPr/>
    </dgm:pt>
    <dgm:pt modelId="{B2388308-64FA-4F48-A57E-D192E9E5DEA2}" type="pres">
      <dgm:prSet presAssocID="{8CAD2D00-6203-40C6-8D06-7BA21C20F16F}" presName="sibTrans" presStyleLbl="sibTrans2D1" presStyleIdx="0" presStyleCnt="0"/>
      <dgm:spPr/>
    </dgm:pt>
    <dgm:pt modelId="{62DCDE35-E903-44C2-A8E7-5043D6F95A5E}" type="pres">
      <dgm:prSet presAssocID="{39D877D1-DCA3-44BF-9A10-D00D84221705}" presName="compNode" presStyleCnt="0"/>
      <dgm:spPr/>
    </dgm:pt>
    <dgm:pt modelId="{BA06C220-8F5F-4F3D-9DAE-381D2DFF9E99}" type="pres">
      <dgm:prSet presAssocID="{39D877D1-DCA3-44BF-9A10-D00D84221705}" presName="iconBgRect" presStyleLbl="bgShp" presStyleIdx="3" presStyleCnt="4"/>
      <dgm:spPr/>
    </dgm:pt>
    <dgm:pt modelId="{4EF88FD7-1E30-4938-8F7C-7F105A28935E}" type="pres">
      <dgm:prSet presAssocID="{39D877D1-DCA3-44BF-9A10-D00D84221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771C4C-2FF6-4B31-B161-41B52B51035A}" type="pres">
      <dgm:prSet presAssocID="{39D877D1-DCA3-44BF-9A10-D00D84221705}" presName="spaceRect" presStyleCnt="0"/>
      <dgm:spPr/>
    </dgm:pt>
    <dgm:pt modelId="{70BADC4D-DA4E-4334-8E1B-83FA0491744E}" type="pres">
      <dgm:prSet presAssocID="{39D877D1-DCA3-44BF-9A10-D00D842217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D54E1C-535B-45E0-9FDE-6170C2E032F1}" srcId="{B41FE41C-DE07-4260-9974-37355DCB40F0}" destId="{39D877D1-DCA3-44BF-9A10-D00D84221705}" srcOrd="3" destOrd="0" parTransId="{11F7CBBC-015B-4879-B8C5-E345175E60CE}" sibTransId="{2ADB0EF8-13E5-4D46-B626-09C749D0584F}"/>
    <dgm:cxn modelId="{0B0DDE37-CFA9-42B9-9CE6-455F7BD2D912}" type="presOf" srcId="{B41FE41C-DE07-4260-9974-37355DCB40F0}" destId="{10AEAD9B-99B9-434B-A228-440D926C2215}" srcOrd="0" destOrd="0" presId="urn:microsoft.com/office/officeart/2018/2/layout/IconCircleList"/>
    <dgm:cxn modelId="{72AAE75B-9665-4764-A4B4-BED05E6F1094}" srcId="{B41FE41C-DE07-4260-9974-37355DCB40F0}" destId="{F57F9845-2A66-40B9-A36A-EB7450FD8A46}" srcOrd="2" destOrd="0" parTransId="{F070BC53-1985-4814-BDA4-2F8E5205D292}" sibTransId="{8CAD2D00-6203-40C6-8D06-7BA21C20F16F}"/>
    <dgm:cxn modelId="{21A4A25E-DC3E-4B75-BA3D-59CD1550420E}" srcId="{B41FE41C-DE07-4260-9974-37355DCB40F0}" destId="{61DB8CB3-4946-4F94-890B-5DB276D5E56E}" srcOrd="1" destOrd="0" parTransId="{3C3F493A-29CF-459E-B2E0-DB709385A84C}" sibTransId="{E8E59E9B-09FE-40B7-98FA-7A9631518B3B}"/>
    <dgm:cxn modelId="{ABDD8D71-68FA-4AF3-95D3-256DC549848C}" type="presOf" srcId="{8CAD2D00-6203-40C6-8D06-7BA21C20F16F}" destId="{B2388308-64FA-4F48-A57E-D192E9E5DEA2}" srcOrd="0" destOrd="0" presId="urn:microsoft.com/office/officeart/2018/2/layout/IconCircleList"/>
    <dgm:cxn modelId="{9B4E6C52-5CAF-4FEA-A5F1-2D606B6761D7}" type="presOf" srcId="{39D877D1-DCA3-44BF-9A10-D00D84221705}" destId="{70BADC4D-DA4E-4334-8E1B-83FA0491744E}" srcOrd="0" destOrd="0" presId="urn:microsoft.com/office/officeart/2018/2/layout/IconCircleList"/>
    <dgm:cxn modelId="{60C6C07B-7C0F-4B8F-9A79-AB2D29D9A123}" type="presOf" srcId="{61DB8CB3-4946-4F94-890B-5DB276D5E56E}" destId="{B786C653-CCEF-4D9A-BB68-1670D7538DD7}" srcOrd="0" destOrd="0" presId="urn:microsoft.com/office/officeart/2018/2/layout/IconCircleList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39253A7-4FE4-44D2-A845-9540FB057370}" type="presOf" srcId="{F57F9845-2A66-40B9-A36A-EB7450FD8A46}" destId="{2B483B6A-7B70-474C-94E5-71CA74ECC9FA}" srcOrd="0" destOrd="0" presId="urn:microsoft.com/office/officeart/2018/2/layout/IconCircleList"/>
    <dgm:cxn modelId="{82B752C6-BE53-4B27-9EA2-25CBBF76AF3F}" type="presOf" srcId="{9856B72F-D6B2-41D4-BB9A-EA997C6E6B54}" destId="{FEFAC1E8-1304-4BCE-A796-2AEA7714193C}" srcOrd="0" destOrd="0" presId="urn:microsoft.com/office/officeart/2018/2/layout/IconCircleList"/>
    <dgm:cxn modelId="{123372F0-CD11-47E4-95E3-D137BA4B1AE1}" type="presOf" srcId="{E8E59E9B-09FE-40B7-98FA-7A9631518B3B}" destId="{DF812AF0-D70E-47A2-9A07-A4CBB10EFFE1}" srcOrd="0" destOrd="0" presId="urn:microsoft.com/office/officeart/2018/2/layout/IconCircleList"/>
    <dgm:cxn modelId="{2F17F7FA-5F28-40CF-8721-A2212E677CC9}" type="presOf" srcId="{45371534-BDF2-42E5-8010-035138793D69}" destId="{B1F51D0C-42F1-4ED5-A6FB-8AA5DAD96AAE}" srcOrd="0" destOrd="0" presId="urn:microsoft.com/office/officeart/2018/2/layout/IconCircleList"/>
    <dgm:cxn modelId="{FD110AF3-E1E8-4308-BCC7-7B99657C65FD}" type="presParOf" srcId="{10AEAD9B-99B9-434B-A228-440D926C2215}" destId="{81554B1C-1682-42E9-9085-E2322239A6D0}" srcOrd="0" destOrd="0" presId="urn:microsoft.com/office/officeart/2018/2/layout/IconCircleList"/>
    <dgm:cxn modelId="{3C911C66-C9EE-4007-9649-B2AE29952C5A}" type="presParOf" srcId="{81554B1C-1682-42E9-9085-E2322239A6D0}" destId="{E1F91E8D-E7D0-4D06-8243-8215C606014F}" srcOrd="0" destOrd="0" presId="urn:microsoft.com/office/officeart/2018/2/layout/IconCircleList"/>
    <dgm:cxn modelId="{E757480A-6868-46EA-B53D-4DFCBD246C2F}" type="presParOf" srcId="{E1F91E8D-E7D0-4D06-8243-8215C606014F}" destId="{C0259F25-0342-4A93-8034-9CB665CCFBED}" srcOrd="0" destOrd="0" presId="urn:microsoft.com/office/officeart/2018/2/layout/IconCircleList"/>
    <dgm:cxn modelId="{69BE3E89-B65E-4DD0-8E74-58D020082D59}" type="presParOf" srcId="{E1F91E8D-E7D0-4D06-8243-8215C606014F}" destId="{866D6269-C920-45D3-BB0C-E401383A3B4F}" srcOrd="1" destOrd="0" presId="urn:microsoft.com/office/officeart/2018/2/layout/IconCircleList"/>
    <dgm:cxn modelId="{F486C357-1F62-42BC-A5DF-D94B8D7A6317}" type="presParOf" srcId="{E1F91E8D-E7D0-4D06-8243-8215C606014F}" destId="{5E69B8F6-094F-4014-BAF9-6F6DFA620CD6}" srcOrd="2" destOrd="0" presId="urn:microsoft.com/office/officeart/2018/2/layout/IconCircleList"/>
    <dgm:cxn modelId="{13FC8A81-5F11-49B4-8FD4-55B9DAEA00D0}" type="presParOf" srcId="{E1F91E8D-E7D0-4D06-8243-8215C606014F}" destId="{FEFAC1E8-1304-4BCE-A796-2AEA7714193C}" srcOrd="3" destOrd="0" presId="urn:microsoft.com/office/officeart/2018/2/layout/IconCircleList"/>
    <dgm:cxn modelId="{89720B0D-DB04-4771-9AC2-E3E16F2B042E}" type="presParOf" srcId="{81554B1C-1682-42E9-9085-E2322239A6D0}" destId="{B1F51D0C-42F1-4ED5-A6FB-8AA5DAD96AAE}" srcOrd="1" destOrd="0" presId="urn:microsoft.com/office/officeart/2018/2/layout/IconCircleList"/>
    <dgm:cxn modelId="{FAFFB27D-3FF8-42AD-8957-5F7E88C267DC}" type="presParOf" srcId="{81554B1C-1682-42E9-9085-E2322239A6D0}" destId="{82F92C7E-8FC7-4D32-BF48-E61089171221}" srcOrd="2" destOrd="0" presId="urn:microsoft.com/office/officeart/2018/2/layout/IconCircleList"/>
    <dgm:cxn modelId="{8A61B892-C353-425F-8552-B4594C77D79C}" type="presParOf" srcId="{82F92C7E-8FC7-4D32-BF48-E61089171221}" destId="{335532E0-039B-4131-8FE7-D16DADC7AC0B}" srcOrd="0" destOrd="0" presId="urn:microsoft.com/office/officeart/2018/2/layout/IconCircleList"/>
    <dgm:cxn modelId="{4F05FB4C-9A30-4B0A-9799-DB79C3627368}" type="presParOf" srcId="{82F92C7E-8FC7-4D32-BF48-E61089171221}" destId="{D4CDCA20-D92C-476D-B96F-8D37E1AF8D92}" srcOrd="1" destOrd="0" presId="urn:microsoft.com/office/officeart/2018/2/layout/IconCircleList"/>
    <dgm:cxn modelId="{A163EF64-A6A7-4F65-B3CA-831AFB3A2534}" type="presParOf" srcId="{82F92C7E-8FC7-4D32-BF48-E61089171221}" destId="{927CFD23-AC1A-434D-9A91-EDBA0370B8FA}" srcOrd="2" destOrd="0" presId="urn:microsoft.com/office/officeart/2018/2/layout/IconCircleList"/>
    <dgm:cxn modelId="{1D8247CF-C464-4966-96A1-DFB020FB8523}" type="presParOf" srcId="{82F92C7E-8FC7-4D32-BF48-E61089171221}" destId="{B786C653-CCEF-4D9A-BB68-1670D7538DD7}" srcOrd="3" destOrd="0" presId="urn:microsoft.com/office/officeart/2018/2/layout/IconCircleList"/>
    <dgm:cxn modelId="{40E6B14A-A700-4B89-964E-89D393838513}" type="presParOf" srcId="{81554B1C-1682-42E9-9085-E2322239A6D0}" destId="{DF812AF0-D70E-47A2-9A07-A4CBB10EFFE1}" srcOrd="3" destOrd="0" presId="urn:microsoft.com/office/officeart/2018/2/layout/IconCircleList"/>
    <dgm:cxn modelId="{41FBACCD-A1AB-46BA-A3AC-90C50A4A919F}" type="presParOf" srcId="{81554B1C-1682-42E9-9085-E2322239A6D0}" destId="{0F2FE579-F48A-4E4C-B1D2-2196AC7897D7}" srcOrd="4" destOrd="0" presId="urn:microsoft.com/office/officeart/2018/2/layout/IconCircleList"/>
    <dgm:cxn modelId="{3CAA4C68-C756-41C2-A2F5-EEA77044C863}" type="presParOf" srcId="{0F2FE579-F48A-4E4C-B1D2-2196AC7897D7}" destId="{5F8B4759-2337-48A5-9AE2-79015081CF16}" srcOrd="0" destOrd="0" presId="urn:microsoft.com/office/officeart/2018/2/layout/IconCircleList"/>
    <dgm:cxn modelId="{EC647BB0-8D68-4E15-A20B-AA5774FA6CEA}" type="presParOf" srcId="{0F2FE579-F48A-4E4C-B1D2-2196AC7897D7}" destId="{0CBB5C9E-1C35-4E75-B1BD-EC05609EBE6D}" srcOrd="1" destOrd="0" presId="urn:microsoft.com/office/officeart/2018/2/layout/IconCircleList"/>
    <dgm:cxn modelId="{E1EE9597-C423-48CE-8BE1-ADCE62BC6D9B}" type="presParOf" srcId="{0F2FE579-F48A-4E4C-B1D2-2196AC7897D7}" destId="{4523F2EC-C3E2-4914-A148-50DCBA100433}" srcOrd="2" destOrd="0" presId="urn:microsoft.com/office/officeart/2018/2/layout/IconCircleList"/>
    <dgm:cxn modelId="{B5AE6147-D290-4113-8736-9E4F63365F9A}" type="presParOf" srcId="{0F2FE579-F48A-4E4C-B1D2-2196AC7897D7}" destId="{2B483B6A-7B70-474C-94E5-71CA74ECC9FA}" srcOrd="3" destOrd="0" presId="urn:microsoft.com/office/officeart/2018/2/layout/IconCircleList"/>
    <dgm:cxn modelId="{086214B5-CE37-438C-9F7E-AF0C1D41FCAA}" type="presParOf" srcId="{81554B1C-1682-42E9-9085-E2322239A6D0}" destId="{B2388308-64FA-4F48-A57E-D192E9E5DEA2}" srcOrd="5" destOrd="0" presId="urn:microsoft.com/office/officeart/2018/2/layout/IconCircleList"/>
    <dgm:cxn modelId="{F36FDA21-6E53-4820-B443-2DD54EF64629}" type="presParOf" srcId="{81554B1C-1682-42E9-9085-E2322239A6D0}" destId="{62DCDE35-E903-44C2-A8E7-5043D6F95A5E}" srcOrd="6" destOrd="0" presId="urn:microsoft.com/office/officeart/2018/2/layout/IconCircleList"/>
    <dgm:cxn modelId="{3E385809-7771-4358-8911-EC5BBD3E2105}" type="presParOf" srcId="{62DCDE35-E903-44C2-A8E7-5043D6F95A5E}" destId="{BA06C220-8F5F-4F3D-9DAE-381D2DFF9E99}" srcOrd="0" destOrd="0" presId="urn:microsoft.com/office/officeart/2018/2/layout/IconCircleList"/>
    <dgm:cxn modelId="{4E467B0C-297A-4C1B-824B-77C77491CB1B}" type="presParOf" srcId="{62DCDE35-E903-44C2-A8E7-5043D6F95A5E}" destId="{4EF88FD7-1E30-4938-8F7C-7F105A28935E}" srcOrd="1" destOrd="0" presId="urn:microsoft.com/office/officeart/2018/2/layout/IconCircleList"/>
    <dgm:cxn modelId="{8765D4C2-3F28-4463-A41C-2C009A80CC13}" type="presParOf" srcId="{62DCDE35-E903-44C2-A8E7-5043D6F95A5E}" destId="{12771C4C-2FF6-4B31-B161-41B52B51035A}" srcOrd="2" destOrd="0" presId="urn:microsoft.com/office/officeart/2018/2/layout/IconCircleList"/>
    <dgm:cxn modelId="{419735E6-55D0-4608-839B-79DFD2B26327}" type="presParOf" srcId="{62DCDE35-E903-44C2-A8E7-5043D6F95A5E}" destId="{70BADC4D-DA4E-4334-8E1B-83FA049174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REST (Representational State Transfer):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Key Concepts: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Architectural style for designing networked applications.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 dirty="0"/>
            <a:t>Uses standard HTTP methods like GET, POST, PUT, DELETE.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 dirty="0"/>
            <a:t>Resources: Data entities (e.g., users, products).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C4196EAC-7C76-4A37-A14F-68188B16CE40}">
      <dgm:prSet/>
      <dgm:spPr/>
      <dgm:t>
        <a:bodyPr/>
        <a:lstStyle/>
        <a:p>
          <a:r>
            <a:rPr lang="en-US" b="0" i="0" dirty="0"/>
            <a:t>Endpoints: URL paths to access resources.</a:t>
          </a:r>
          <a:endParaRPr lang="en-US" dirty="0"/>
        </a:p>
      </dgm:t>
    </dgm:pt>
    <dgm:pt modelId="{7D6D52B2-ABFF-4692-A055-55D5A74D6E6F}" type="parTrans" cxnId="{07A05600-0DCF-4035-A464-0D8CEABEB2B7}">
      <dgm:prSet/>
      <dgm:spPr/>
      <dgm:t>
        <a:bodyPr/>
        <a:lstStyle/>
        <a:p>
          <a:endParaRPr lang="en-US"/>
        </a:p>
      </dgm:t>
    </dgm:pt>
    <dgm:pt modelId="{BCBFE12A-4735-4C3F-9F25-682BA42F5547}" type="sibTrans" cxnId="{07A05600-0DCF-4035-A464-0D8CEABEB2B7}">
      <dgm:prSet/>
      <dgm:spPr/>
      <dgm:t>
        <a:bodyPr/>
        <a:lstStyle/>
        <a:p>
          <a:endParaRPr lang="en-US"/>
        </a:p>
      </dgm:t>
    </dgm:pt>
    <dgm:pt modelId="{49CF16CC-EA17-4F87-B7F6-804494B128FB}">
      <dgm:prSet/>
      <dgm:spPr/>
      <dgm:t>
        <a:bodyPr/>
        <a:lstStyle/>
        <a:p>
          <a:r>
            <a:rPr lang="en-US" b="0" i="0" dirty="0"/>
            <a:t>TTP Methods: Define operations on resources (CRUD).</a:t>
          </a:r>
          <a:endParaRPr lang="en-US" dirty="0"/>
        </a:p>
      </dgm:t>
    </dgm:pt>
    <dgm:pt modelId="{158079E9-E02F-4FED-AAFF-FF904C279238}" type="parTrans" cxnId="{0B5E1895-DDC3-4A94-BC07-BE85776B0DE1}">
      <dgm:prSet/>
      <dgm:spPr/>
      <dgm:t>
        <a:bodyPr/>
        <a:lstStyle/>
        <a:p>
          <a:endParaRPr lang="en-US"/>
        </a:p>
      </dgm:t>
    </dgm:pt>
    <dgm:pt modelId="{3B46EC07-7B59-44FB-AC30-692CD62AAB8E}" type="sibTrans" cxnId="{0B5E1895-DDC3-4A94-BC07-BE85776B0DE1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A05600-0DCF-4035-A464-0D8CEABEB2B7}" srcId="{C721B94D-27BC-4AF0-BDD2-5F4784F08723}" destId="{C4196EAC-7C76-4A37-A14F-68188B16CE40}" srcOrd="1" destOrd="0" parTransId="{7D6D52B2-ABFF-4692-A055-55D5A74D6E6F}" sibTransId="{BCBFE12A-4735-4C3F-9F25-682BA42F5547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BA39D17B-014A-455A-A7A8-349B0D9234FA}" type="presOf" srcId="{49CF16CC-EA17-4F87-B7F6-804494B128FB}" destId="{974E95DF-1C9E-4039-B5EE-7B805732A1CC}" srcOrd="0" destOrd="2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0B5E1895-DDC3-4A94-BC07-BE85776B0DE1}" srcId="{C721B94D-27BC-4AF0-BDD2-5F4784F08723}" destId="{49CF16CC-EA17-4F87-B7F6-804494B128FB}" srcOrd="2" destOrd="0" parTransId="{158079E9-E02F-4FED-AAFF-FF904C279238}" sibTransId="{3B46EC07-7B59-44FB-AC30-692CD62AAB8E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20F14EB-78FB-4232-95F8-5A77F9AE5527}" type="presOf" srcId="{C4196EAC-7C76-4A37-A14F-68188B16CE40}" destId="{974E95DF-1C9E-4039-B5EE-7B805732A1CC}" srcOrd="0" destOrd="1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7407BBA-EA7F-409B-93A1-65B89BEED75E}" type="presParOf" srcId="{A2D925AC-9E9E-42D9-9FA5-B38D2FD14EA3}" destId="{974E95DF-1C9E-4039-B5EE-7B805732A1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D8E66-1B6E-4361-A21D-AC4CC5DF5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81B41-AADA-472E-B42E-F837006597F4}">
      <dgm:prSet/>
      <dgm:spPr/>
      <dgm:t>
        <a:bodyPr/>
        <a:lstStyle/>
        <a:p>
          <a:r>
            <a:rPr lang="en-US"/>
            <a:t>Separation of client and server: Allows independent development.</a:t>
          </a:r>
        </a:p>
      </dgm:t>
    </dgm:pt>
    <dgm:pt modelId="{997974DF-D662-4432-A2AB-BBFE09F79FF2}" type="parTrans" cxnId="{BB4918F6-0A52-4F1C-9250-9BA5851A49C2}">
      <dgm:prSet/>
      <dgm:spPr/>
      <dgm:t>
        <a:bodyPr/>
        <a:lstStyle/>
        <a:p>
          <a:endParaRPr lang="en-US"/>
        </a:p>
      </dgm:t>
    </dgm:pt>
    <dgm:pt modelId="{CA7A9950-1634-45B5-8B0E-CB68CB7AFCAC}" type="sibTrans" cxnId="{BB4918F6-0A52-4F1C-9250-9BA5851A49C2}">
      <dgm:prSet/>
      <dgm:spPr/>
      <dgm:t>
        <a:bodyPr/>
        <a:lstStyle/>
        <a:p>
          <a:endParaRPr lang="en-US"/>
        </a:p>
      </dgm:t>
    </dgm:pt>
    <dgm:pt modelId="{443D0B79-A20A-4FE2-866B-639CAD40B81E}">
      <dgm:prSet/>
      <dgm:spPr/>
      <dgm:t>
        <a:bodyPr/>
        <a:lstStyle/>
        <a:p>
          <a:r>
            <a:rPr lang="en-US"/>
            <a:t>Scalability: Each resource can be managed independently.</a:t>
          </a:r>
        </a:p>
      </dgm:t>
    </dgm:pt>
    <dgm:pt modelId="{807B7914-47A8-4D4F-BF4D-3680016B0FB4}" type="parTrans" cxnId="{6935C094-3806-48EA-B782-AE023CBE9571}">
      <dgm:prSet/>
      <dgm:spPr/>
      <dgm:t>
        <a:bodyPr/>
        <a:lstStyle/>
        <a:p>
          <a:endParaRPr lang="en-US"/>
        </a:p>
      </dgm:t>
    </dgm:pt>
    <dgm:pt modelId="{5FCCBDBC-70AD-4933-B283-EF1DB728E02A}" type="sibTrans" cxnId="{6935C094-3806-48EA-B782-AE023CBE9571}">
      <dgm:prSet/>
      <dgm:spPr/>
      <dgm:t>
        <a:bodyPr/>
        <a:lstStyle/>
        <a:p>
          <a:endParaRPr lang="en-US"/>
        </a:p>
      </dgm:t>
    </dgm:pt>
    <dgm:pt modelId="{5D8E9FEB-38A4-4CA2-96D0-7A252FD2D1B9}">
      <dgm:prSet/>
      <dgm:spPr/>
      <dgm:t>
        <a:bodyPr/>
        <a:lstStyle/>
        <a:p>
          <a:r>
            <a:rPr lang="en-US"/>
            <a:t>Flexibility: Supports different formats like JSON, XML.</a:t>
          </a:r>
        </a:p>
      </dgm:t>
    </dgm:pt>
    <dgm:pt modelId="{4C7D15A0-DE00-49A3-96C9-601C079DE767}" type="parTrans" cxnId="{E0BD6D91-EDF5-46F7-8E46-98C47AB25793}">
      <dgm:prSet/>
      <dgm:spPr/>
      <dgm:t>
        <a:bodyPr/>
        <a:lstStyle/>
        <a:p>
          <a:endParaRPr lang="en-US"/>
        </a:p>
      </dgm:t>
    </dgm:pt>
    <dgm:pt modelId="{01FFAC77-7CFB-4BAB-BEC6-04BDB5C7F69B}" type="sibTrans" cxnId="{E0BD6D91-EDF5-46F7-8E46-98C47AB25793}">
      <dgm:prSet/>
      <dgm:spPr/>
      <dgm:t>
        <a:bodyPr/>
        <a:lstStyle/>
        <a:p>
          <a:endParaRPr lang="en-US"/>
        </a:p>
      </dgm:t>
    </dgm:pt>
    <dgm:pt modelId="{8BE41816-901F-495A-AE49-75EA5C4867F8}">
      <dgm:prSet/>
      <dgm:spPr/>
      <dgm:t>
        <a:bodyPr/>
        <a:lstStyle/>
        <a:p>
          <a:r>
            <a:rPr lang="en-US"/>
            <a:t>Stateless Communication: Each request is independent.</a:t>
          </a:r>
        </a:p>
      </dgm:t>
    </dgm:pt>
    <dgm:pt modelId="{25E761F2-7C7B-43CA-A1AF-DDEBBC0B3605}" type="parTrans" cxnId="{321D212E-A3CE-4451-8C61-11AA203F23D3}">
      <dgm:prSet/>
      <dgm:spPr/>
      <dgm:t>
        <a:bodyPr/>
        <a:lstStyle/>
        <a:p>
          <a:endParaRPr lang="en-US"/>
        </a:p>
      </dgm:t>
    </dgm:pt>
    <dgm:pt modelId="{990EEB14-88D7-4284-98EF-7723D65F0A14}" type="sibTrans" cxnId="{321D212E-A3CE-4451-8C61-11AA203F23D3}">
      <dgm:prSet/>
      <dgm:spPr/>
      <dgm:t>
        <a:bodyPr/>
        <a:lstStyle/>
        <a:p>
          <a:endParaRPr lang="en-US"/>
        </a:p>
      </dgm:t>
    </dgm:pt>
    <dgm:pt modelId="{9E3AF83D-BA0B-43AC-B419-D6C52E2B2B15}" type="pres">
      <dgm:prSet presAssocID="{40AD8E66-1B6E-4361-A21D-AC4CC5DF5960}" presName="linear" presStyleCnt="0">
        <dgm:presLayoutVars>
          <dgm:animLvl val="lvl"/>
          <dgm:resizeHandles val="exact"/>
        </dgm:presLayoutVars>
      </dgm:prSet>
      <dgm:spPr/>
    </dgm:pt>
    <dgm:pt modelId="{A435F67D-3558-4C46-B3E4-AD5F1319714C}" type="pres">
      <dgm:prSet presAssocID="{A7481B41-AADA-472E-B42E-F837006597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9F1997-AA00-46E1-892B-641FE112B5D8}" type="pres">
      <dgm:prSet presAssocID="{CA7A9950-1634-45B5-8B0E-CB68CB7AFCAC}" presName="spacer" presStyleCnt="0"/>
      <dgm:spPr/>
    </dgm:pt>
    <dgm:pt modelId="{258939AB-3B15-4431-A0A6-9BBD8F3C95FE}" type="pres">
      <dgm:prSet presAssocID="{443D0B79-A20A-4FE2-866B-639CAD40B8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16C7E0-F599-4236-9D50-83E9F7C4B218}" type="pres">
      <dgm:prSet presAssocID="{5FCCBDBC-70AD-4933-B283-EF1DB728E02A}" presName="spacer" presStyleCnt="0"/>
      <dgm:spPr/>
    </dgm:pt>
    <dgm:pt modelId="{4859837F-C484-4D7C-A175-F51BFFF6DEC1}" type="pres">
      <dgm:prSet presAssocID="{5D8E9FEB-38A4-4CA2-96D0-7A252FD2D1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FB95E7-3A15-4168-B17B-30B3F02B7912}" type="pres">
      <dgm:prSet presAssocID="{01FFAC77-7CFB-4BAB-BEC6-04BDB5C7F69B}" presName="spacer" presStyleCnt="0"/>
      <dgm:spPr/>
    </dgm:pt>
    <dgm:pt modelId="{F58E731C-89D4-4964-A2A9-BF98FC3B002D}" type="pres">
      <dgm:prSet presAssocID="{8BE41816-901F-495A-AE49-75EA5C4867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A0C123-11BE-41B9-B930-2CF7DE06C97D}" type="presOf" srcId="{443D0B79-A20A-4FE2-866B-639CAD40B81E}" destId="{258939AB-3B15-4431-A0A6-9BBD8F3C95FE}" srcOrd="0" destOrd="0" presId="urn:microsoft.com/office/officeart/2005/8/layout/vList2"/>
    <dgm:cxn modelId="{4E542329-391D-40AC-9F4A-211E55F22FB0}" type="presOf" srcId="{A7481B41-AADA-472E-B42E-F837006597F4}" destId="{A435F67D-3558-4C46-B3E4-AD5F1319714C}" srcOrd="0" destOrd="0" presId="urn:microsoft.com/office/officeart/2005/8/layout/vList2"/>
    <dgm:cxn modelId="{321D212E-A3CE-4451-8C61-11AA203F23D3}" srcId="{40AD8E66-1B6E-4361-A21D-AC4CC5DF5960}" destId="{8BE41816-901F-495A-AE49-75EA5C4867F8}" srcOrd="3" destOrd="0" parTransId="{25E761F2-7C7B-43CA-A1AF-DDEBBC0B3605}" sibTransId="{990EEB14-88D7-4284-98EF-7723D65F0A14}"/>
    <dgm:cxn modelId="{82EB636D-F63F-48B0-866E-E3BB977CF05B}" type="presOf" srcId="{40AD8E66-1B6E-4361-A21D-AC4CC5DF5960}" destId="{9E3AF83D-BA0B-43AC-B419-D6C52E2B2B15}" srcOrd="0" destOrd="0" presId="urn:microsoft.com/office/officeart/2005/8/layout/vList2"/>
    <dgm:cxn modelId="{E0BD6D91-EDF5-46F7-8E46-98C47AB25793}" srcId="{40AD8E66-1B6E-4361-A21D-AC4CC5DF5960}" destId="{5D8E9FEB-38A4-4CA2-96D0-7A252FD2D1B9}" srcOrd="2" destOrd="0" parTransId="{4C7D15A0-DE00-49A3-96C9-601C079DE767}" sibTransId="{01FFAC77-7CFB-4BAB-BEC6-04BDB5C7F69B}"/>
    <dgm:cxn modelId="{6935C094-3806-48EA-B782-AE023CBE9571}" srcId="{40AD8E66-1B6E-4361-A21D-AC4CC5DF5960}" destId="{443D0B79-A20A-4FE2-866B-639CAD40B81E}" srcOrd="1" destOrd="0" parTransId="{807B7914-47A8-4D4F-BF4D-3680016B0FB4}" sibTransId="{5FCCBDBC-70AD-4933-B283-EF1DB728E02A}"/>
    <dgm:cxn modelId="{622C32C1-6A8E-4897-AD1C-B775E7185B02}" type="presOf" srcId="{8BE41816-901F-495A-AE49-75EA5C4867F8}" destId="{F58E731C-89D4-4964-A2A9-BF98FC3B002D}" srcOrd="0" destOrd="0" presId="urn:microsoft.com/office/officeart/2005/8/layout/vList2"/>
    <dgm:cxn modelId="{3BE048C2-D3E9-4EA0-BE40-B52FEF8DA8CE}" type="presOf" srcId="{5D8E9FEB-38A4-4CA2-96D0-7A252FD2D1B9}" destId="{4859837F-C484-4D7C-A175-F51BFFF6DEC1}" srcOrd="0" destOrd="0" presId="urn:microsoft.com/office/officeart/2005/8/layout/vList2"/>
    <dgm:cxn modelId="{BB4918F6-0A52-4F1C-9250-9BA5851A49C2}" srcId="{40AD8E66-1B6E-4361-A21D-AC4CC5DF5960}" destId="{A7481B41-AADA-472E-B42E-F837006597F4}" srcOrd="0" destOrd="0" parTransId="{997974DF-D662-4432-A2AB-BBFE09F79FF2}" sibTransId="{CA7A9950-1634-45B5-8B0E-CB68CB7AFCAC}"/>
    <dgm:cxn modelId="{4224C40A-E5DB-4722-BA93-F240B7A6E737}" type="presParOf" srcId="{9E3AF83D-BA0B-43AC-B419-D6C52E2B2B15}" destId="{A435F67D-3558-4C46-B3E4-AD5F1319714C}" srcOrd="0" destOrd="0" presId="urn:microsoft.com/office/officeart/2005/8/layout/vList2"/>
    <dgm:cxn modelId="{60BE192C-BB80-4462-81CD-EC82E2E3CF6C}" type="presParOf" srcId="{9E3AF83D-BA0B-43AC-B419-D6C52E2B2B15}" destId="{6B9F1997-AA00-46E1-892B-641FE112B5D8}" srcOrd="1" destOrd="0" presId="urn:microsoft.com/office/officeart/2005/8/layout/vList2"/>
    <dgm:cxn modelId="{DB748F69-45B6-403B-9831-4838F6566B0A}" type="presParOf" srcId="{9E3AF83D-BA0B-43AC-B419-D6C52E2B2B15}" destId="{258939AB-3B15-4431-A0A6-9BBD8F3C95FE}" srcOrd="2" destOrd="0" presId="urn:microsoft.com/office/officeart/2005/8/layout/vList2"/>
    <dgm:cxn modelId="{51147FFE-40F8-4A42-961B-F3614C248485}" type="presParOf" srcId="{9E3AF83D-BA0B-43AC-B419-D6C52E2B2B15}" destId="{EC16C7E0-F599-4236-9D50-83E9F7C4B218}" srcOrd="3" destOrd="0" presId="urn:microsoft.com/office/officeart/2005/8/layout/vList2"/>
    <dgm:cxn modelId="{314ECD72-D751-46DA-8694-FF6995A33477}" type="presParOf" srcId="{9E3AF83D-BA0B-43AC-B419-D6C52E2B2B15}" destId="{4859837F-C484-4D7C-A175-F51BFFF6DEC1}" srcOrd="4" destOrd="0" presId="urn:microsoft.com/office/officeart/2005/8/layout/vList2"/>
    <dgm:cxn modelId="{C51CBACA-60BE-4785-B2CB-E69C3F454BBC}" type="presParOf" srcId="{9E3AF83D-BA0B-43AC-B419-D6C52E2B2B15}" destId="{DBFB95E7-3A15-4168-B17B-30B3F02B7912}" srcOrd="5" destOrd="0" presId="urn:microsoft.com/office/officeart/2005/8/layout/vList2"/>
    <dgm:cxn modelId="{FB6DB41C-2714-4B0E-A56B-4F0383642066}" type="presParOf" srcId="{9E3AF83D-BA0B-43AC-B419-D6C52E2B2B15}" destId="{F58E731C-89D4-4964-A2A9-BF98FC3B00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Features: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Components: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Authentication and permissions.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/>
            <a:t>Serialization for converting complex data types.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/>
            <a:t>Serializers: Convert data between JSON and Django models.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C4196EAC-7C76-4A37-A14F-68188B16CE40}">
      <dgm:prSet/>
      <dgm:spPr/>
      <dgm:t>
        <a:bodyPr/>
        <a:lstStyle/>
        <a:p>
          <a:r>
            <a:rPr lang="en-US" b="0" i="0"/>
            <a:t>Views: Handle requests and responses.</a:t>
          </a:r>
          <a:endParaRPr lang="en-US" dirty="0"/>
        </a:p>
      </dgm:t>
    </dgm:pt>
    <dgm:pt modelId="{7D6D52B2-ABFF-4692-A055-55D5A74D6E6F}" type="parTrans" cxnId="{07A05600-0DCF-4035-A464-0D8CEABEB2B7}">
      <dgm:prSet/>
      <dgm:spPr/>
      <dgm:t>
        <a:bodyPr/>
        <a:lstStyle/>
        <a:p>
          <a:endParaRPr lang="en-US"/>
        </a:p>
      </dgm:t>
    </dgm:pt>
    <dgm:pt modelId="{BCBFE12A-4735-4C3F-9F25-682BA42F5547}" type="sibTrans" cxnId="{07A05600-0DCF-4035-A464-0D8CEABEB2B7}">
      <dgm:prSet/>
      <dgm:spPr/>
      <dgm:t>
        <a:bodyPr/>
        <a:lstStyle/>
        <a:p>
          <a:endParaRPr lang="en-US"/>
        </a:p>
      </dgm:t>
    </dgm:pt>
    <dgm:pt modelId="{49CF16CC-EA17-4F87-B7F6-804494B128FB}">
      <dgm:prSet/>
      <dgm:spPr/>
      <dgm:t>
        <a:bodyPr/>
        <a:lstStyle/>
        <a:p>
          <a:r>
            <a:rPr lang="en-US" b="0" i="0" dirty="0"/>
            <a:t>Routers: Automatically generate URL routes for views.</a:t>
          </a:r>
          <a:endParaRPr lang="en-US" dirty="0"/>
        </a:p>
      </dgm:t>
    </dgm:pt>
    <dgm:pt modelId="{158079E9-E02F-4FED-AAFF-FF904C279238}" type="parTrans" cxnId="{0B5E1895-DDC3-4A94-BC07-BE85776B0DE1}">
      <dgm:prSet/>
      <dgm:spPr/>
      <dgm:t>
        <a:bodyPr/>
        <a:lstStyle/>
        <a:p>
          <a:endParaRPr lang="en-US"/>
        </a:p>
      </dgm:t>
    </dgm:pt>
    <dgm:pt modelId="{3B46EC07-7B59-44FB-AC30-692CD62AAB8E}" type="sibTrans" cxnId="{0B5E1895-DDC3-4A94-BC07-BE85776B0DE1}">
      <dgm:prSet/>
      <dgm:spPr/>
      <dgm:t>
        <a:bodyPr/>
        <a:lstStyle/>
        <a:p>
          <a:endParaRPr lang="en-US"/>
        </a:p>
      </dgm:t>
    </dgm:pt>
    <dgm:pt modelId="{6A739DD2-38ED-4E87-A061-16041970BE8A}">
      <dgm:prSet/>
      <dgm:spPr/>
      <dgm:t>
        <a:bodyPr/>
        <a:lstStyle/>
        <a:p>
          <a:r>
            <a:rPr lang="en-US" b="0" i="0" dirty="0"/>
            <a:t>Django REST Framework is a powerful toolkit for building Web APIs in Django.</a:t>
          </a:r>
          <a:endParaRPr lang="en-US" dirty="0"/>
        </a:p>
      </dgm:t>
    </dgm:pt>
    <dgm:pt modelId="{8271DE19-C0B1-4D1B-B00A-E0B30B808676}" type="parTrans" cxnId="{20055B74-7460-4339-BCCF-6A1749DDFE1E}">
      <dgm:prSet/>
      <dgm:spPr/>
      <dgm:t>
        <a:bodyPr/>
        <a:lstStyle/>
        <a:p>
          <a:endParaRPr lang="en-US"/>
        </a:p>
      </dgm:t>
    </dgm:pt>
    <dgm:pt modelId="{81B8ED4C-FEE3-469C-A8A7-0DB5D658E898}" type="sibTrans" cxnId="{20055B74-7460-4339-BCCF-6A1749DDFE1E}">
      <dgm:prSet/>
      <dgm:spPr/>
      <dgm:t>
        <a:bodyPr/>
        <a:lstStyle/>
        <a:p>
          <a:endParaRPr lang="en-US"/>
        </a:p>
      </dgm:t>
    </dgm:pt>
    <dgm:pt modelId="{8F83B6ED-DB63-48EE-9321-0124350E39D9}">
      <dgm:prSet/>
      <dgm:spPr/>
      <dgm:t>
        <a:bodyPr/>
        <a:lstStyle/>
        <a:p>
          <a:r>
            <a:rPr lang="en-US" b="0" i="0" dirty="0"/>
            <a:t>Browsable API for easier testing and debugging.</a:t>
          </a:r>
          <a:endParaRPr lang="en-US" dirty="0"/>
        </a:p>
      </dgm:t>
    </dgm:pt>
    <dgm:pt modelId="{0623F4A0-D086-4879-857A-BF6DC733F35C}" type="parTrans" cxnId="{D10CB2BA-5A75-41A0-9AE2-CDB3978A3AD8}">
      <dgm:prSet/>
      <dgm:spPr/>
      <dgm:t>
        <a:bodyPr/>
        <a:lstStyle/>
        <a:p>
          <a:endParaRPr lang="en-US"/>
        </a:p>
      </dgm:t>
    </dgm:pt>
    <dgm:pt modelId="{6BB0778C-F2AE-462A-BEF8-55FCFD7431EB}" type="sibTrans" cxnId="{D10CB2BA-5A75-41A0-9AE2-CDB3978A3AD8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5A3CC560-0EF7-4B12-A6A5-2EA62DA5F1D9}" type="pres">
      <dgm:prSet presAssocID="{6A739DD2-38ED-4E87-A061-16041970BE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2BEA3-A071-47AD-A947-93901845840B}" type="pres">
      <dgm:prSet presAssocID="{81B8ED4C-FEE3-469C-A8A7-0DB5D658E898}" presName="spacer" presStyleCnt="0"/>
      <dgm:spPr/>
    </dgm:pt>
    <dgm:pt modelId="{3BC7352A-E7A3-44FF-94CB-F3F38BE9045D}" type="pres">
      <dgm:prSet presAssocID="{9856B72F-D6B2-41D4-BB9A-EA997C6E6B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A05600-0DCF-4035-A464-0D8CEABEB2B7}" srcId="{C721B94D-27BC-4AF0-BDD2-5F4784F08723}" destId="{C4196EAC-7C76-4A37-A14F-68188B16CE40}" srcOrd="1" destOrd="0" parTransId="{7D6D52B2-ABFF-4692-A055-55D5A74D6E6F}" sibTransId="{BCBFE12A-4735-4C3F-9F25-682BA42F5547}"/>
    <dgm:cxn modelId="{9FD33E17-58FE-4621-83F3-30FCE20EBD28}" srcId="{B41FE41C-DE07-4260-9974-37355DCB40F0}" destId="{C721B94D-27BC-4AF0-BDD2-5F4784F08723}" srcOrd="2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0055B74-7460-4339-BCCF-6A1749DDFE1E}" srcId="{B41FE41C-DE07-4260-9974-37355DCB40F0}" destId="{6A739DD2-38ED-4E87-A061-16041970BE8A}" srcOrd="0" destOrd="0" parTransId="{8271DE19-C0B1-4D1B-B00A-E0B30B808676}" sibTransId="{81B8ED4C-FEE3-469C-A8A7-0DB5D658E898}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6F1AC674-6F27-4A8F-9E3E-2674BEEE5DEC}" type="presOf" srcId="{8F83B6ED-DB63-48EE-9321-0124350E39D9}" destId="{2F726DFC-F178-4FDA-A0CD-9604EF054ADF}" srcOrd="0" destOrd="2" presId="urn:microsoft.com/office/officeart/2005/8/layout/vList2"/>
    <dgm:cxn modelId="{BA39D17B-014A-455A-A7A8-349B0D9234FA}" type="presOf" srcId="{49CF16CC-EA17-4F87-B7F6-804494B128FB}" destId="{974E95DF-1C9E-4039-B5EE-7B805732A1CC}" srcOrd="0" destOrd="2" presId="urn:microsoft.com/office/officeart/2005/8/layout/vList2"/>
    <dgm:cxn modelId="{2F310382-464E-4614-AB5D-051C93AE44FF}" srcId="{B41FE41C-DE07-4260-9974-37355DCB40F0}" destId="{9856B72F-D6B2-41D4-BB9A-EA997C6E6B54}" srcOrd="1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0C8A7B90-A26B-4F0B-8EC3-9CD0FCB74D6C}" type="presOf" srcId="{6A739DD2-38ED-4E87-A061-16041970BE8A}" destId="{5A3CC560-0EF7-4B12-A6A5-2EA62DA5F1D9}" srcOrd="0" destOrd="0" presId="urn:microsoft.com/office/officeart/2005/8/layout/vList2"/>
    <dgm:cxn modelId="{0B5E1895-DDC3-4A94-BC07-BE85776B0DE1}" srcId="{C721B94D-27BC-4AF0-BDD2-5F4784F08723}" destId="{49CF16CC-EA17-4F87-B7F6-804494B128FB}" srcOrd="2" destOrd="0" parTransId="{158079E9-E02F-4FED-AAFF-FF904C279238}" sibTransId="{3B46EC07-7B59-44FB-AC30-692CD62AAB8E}"/>
    <dgm:cxn modelId="{D10CB2BA-5A75-41A0-9AE2-CDB3978A3AD8}" srcId="{9856B72F-D6B2-41D4-BB9A-EA997C6E6B54}" destId="{8F83B6ED-DB63-48EE-9321-0124350E39D9}" srcOrd="2" destOrd="0" parTransId="{0623F4A0-D086-4879-857A-BF6DC733F35C}" sibTransId="{6BB0778C-F2AE-462A-BEF8-55FCFD7431EB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20F14EB-78FB-4232-95F8-5A77F9AE5527}" type="presOf" srcId="{C4196EAC-7C76-4A37-A14F-68188B16CE40}" destId="{974E95DF-1C9E-4039-B5EE-7B805732A1CC}" srcOrd="0" destOrd="1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397CAD8A-3E54-494C-9B42-245F992EFD1B}" type="presParOf" srcId="{A2D925AC-9E9E-42D9-9FA5-B38D2FD14EA3}" destId="{5A3CC560-0EF7-4B12-A6A5-2EA62DA5F1D9}" srcOrd="0" destOrd="0" presId="urn:microsoft.com/office/officeart/2005/8/layout/vList2"/>
    <dgm:cxn modelId="{407D0117-1B13-4F15-84F4-01E080CD105A}" type="presParOf" srcId="{A2D925AC-9E9E-42D9-9FA5-B38D2FD14EA3}" destId="{EAC2BEA3-A071-47AD-A947-93901845840B}" srcOrd="1" destOrd="0" presId="urn:microsoft.com/office/officeart/2005/8/layout/vList2"/>
    <dgm:cxn modelId="{75682A91-C678-41D9-A1A9-AC676F5099D5}" type="presParOf" srcId="{A2D925AC-9E9E-42D9-9FA5-B38D2FD14EA3}" destId="{3BC7352A-E7A3-44FF-94CB-F3F38BE9045D}" srcOrd="2" destOrd="0" presId="urn:microsoft.com/office/officeart/2005/8/layout/vList2"/>
    <dgm:cxn modelId="{50F00037-F51A-486D-9FC6-865AE27EB071}" type="presParOf" srcId="{A2D925AC-9E9E-42D9-9FA5-B38D2FD14EA3}" destId="{2F726DFC-F178-4FDA-A0CD-9604EF054ADF}" srcOrd="3" destOrd="0" presId="urn:microsoft.com/office/officeart/2005/8/layout/vList2"/>
    <dgm:cxn modelId="{2F72C0A6-8B7D-4D96-9677-E875D81ADC49}" type="presParOf" srcId="{A2D925AC-9E9E-42D9-9FA5-B38D2FD14EA3}" destId="{317DC255-B4BD-437B-B2C6-058D9DB3D827}" srcOrd="4" destOrd="0" presId="urn:microsoft.com/office/officeart/2005/8/layout/vList2"/>
    <dgm:cxn modelId="{C7407BBA-EA7F-409B-93A1-65B89BEED75E}" type="presParOf" srcId="{A2D925AC-9E9E-42D9-9FA5-B38D2FD14EA3}" destId="{974E95DF-1C9E-4039-B5EE-7B805732A1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0C4A95-AAB7-4607-A246-FABD5ED7DC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24E096-D2EF-48BA-B885-79E8D5B71DFE}">
      <dgm:prSet/>
      <dgm:spPr/>
      <dgm:t>
        <a:bodyPr/>
        <a:lstStyle/>
        <a:p>
          <a:r>
            <a:rPr lang="en-US" b="1" baseline="0"/>
            <a:t>Use Django's Browsable API:</a:t>
          </a:r>
          <a:endParaRPr lang="en-US"/>
        </a:p>
      </dgm:t>
    </dgm:pt>
    <dgm:pt modelId="{28C47A71-93E9-4110-973F-F898533910A4}" type="parTrans" cxnId="{50AF1604-7F32-4BA1-90BF-48D4D61CFDEE}">
      <dgm:prSet/>
      <dgm:spPr/>
      <dgm:t>
        <a:bodyPr/>
        <a:lstStyle/>
        <a:p>
          <a:endParaRPr lang="en-US"/>
        </a:p>
      </dgm:t>
    </dgm:pt>
    <dgm:pt modelId="{B4FDD17D-0CF4-473E-A44D-4052E6488F8A}" type="sibTrans" cxnId="{50AF1604-7F32-4BA1-90BF-48D4D61CFDEE}">
      <dgm:prSet/>
      <dgm:spPr/>
      <dgm:t>
        <a:bodyPr/>
        <a:lstStyle/>
        <a:p>
          <a:endParaRPr lang="en-US"/>
        </a:p>
      </dgm:t>
    </dgm:pt>
    <dgm:pt modelId="{5BB46450-F381-4471-AFAF-A128165600C0}">
      <dgm:prSet/>
      <dgm:spPr/>
      <dgm:t>
        <a:bodyPr/>
        <a:lstStyle/>
        <a:p>
          <a:r>
            <a:rPr lang="en-US" b="1" baseline="0"/>
            <a:t>Navigate to /api/books/rest/ to test GET and POST requests.</a:t>
          </a:r>
          <a:endParaRPr lang="en-US"/>
        </a:p>
      </dgm:t>
    </dgm:pt>
    <dgm:pt modelId="{84E129E6-1FA7-4A31-9DA5-36190D155C6B}" type="parTrans" cxnId="{4A109477-86DE-42AC-866F-8A6534B9E468}">
      <dgm:prSet/>
      <dgm:spPr/>
      <dgm:t>
        <a:bodyPr/>
        <a:lstStyle/>
        <a:p>
          <a:endParaRPr lang="en-US"/>
        </a:p>
      </dgm:t>
    </dgm:pt>
    <dgm:pt modelId="{E2372337-1573-448D-B490-E08E5941961E}" type="sibTrans" cxnId="{4A109477-86DE-42AC-866F-8A6534B9E468}">
      <dgm:prSet/>
      <dgm:spPr/>
      <dgm:t>
        <a:bodyPr/>
        <a:lstStyle/>
        <a:p>
          <a:endParaRPr lang="en-US"/>
        </a:p>
      </dgm:t>
    </dgm:pt>
    <dgm:pt modelId="{21A43F13-BC7F-4674-9874-C05BA53D6503}">
      <dgm:prSet/>
      <dgm:spPr/>
      <dgm:t>
        <a:bodyPr/>
        <a:lstStyle/>
        <a:p>
          <a:r>
            <a:rPr lang="en-US" b="1" baseline="0"/>
            <a:t>Testing Tools:</a:t>
          </a:r>
          <a:endParaRPr lang="en-US"/>
        </a:p>
      </dgm:t>
    </dgm:pt>
    <dgm:pt modelId="{6534BFED-15F7-4FE7-B7B8-3E744A7F3D03}" type="parTrans" cxnId="{97C8835B-B291-4F5A-9645-FE9EDB66E362}">
      <dgm:prSet/>
      <dgm:spPr/>
      <dgm:t>
        <a:bodyPr/>
        <a:lstStyle/>
        <a:p>
          <a:endParaRPr lang="en-US"/>
        </a:p>
      </dgm:t>
    </dgm:pt>
    <dgm:pt modelId="{A18FC795-22B1-4C4F-8A67-2C3B880D98C6}" type="sibTrans" cxnId="{97C8835B-B291-4F5A-9645-FE9EDB66E362}">
      <dgm:prSet/>
      <dgm:spPr/>
      <dgm:t>
        <a:bodyPr/>
        <a:lstStyle/>
        <a:p>
          <a:endParaRPr lang="en-US"/>
        </a:p>
      </dgm:t>
    </dgm:pt>
    <dgm:pt modelId="{B607227A-F348-4C8D-A036-1FE2EE12627F}">
      <dgm:prSet/>
      <dgm:spPr/>
      <dgm:t>
        <a:bodyPr/>
        <a:lstStyle/>
        <a:p>
          <a:r>
            <a:rPr lang="en-US" b="1" baseline="0"/>
            <a:t>Postman or cURL for making API requests.</a:t>
          </a:r>
          <a:endParaRPr lang="en-US"/>
        </a:p>
      </dgm:t>
    </dgm:pt>
    <dgm:pt modelId="{4A3A2914-0395-4B5B-B0DB-ABAFA4AB430B}" type="parTrans" cxnId="{521EC0C3-AB90-4F6B-820C-005132F80D93}">
      <dgm:prSet/>
      <dgm:spPr/>
      <dgm:t>
        <a:bodyPr/>
        <a:lstStyle/>
        <a:p>
          <a:endParaRPr lang="en-US"/>
        </a:p>
      </dgm:t>
    </dgm:pt>
    <dgm:pt modelId="{03A9D668-F531-4653-A204-91538D2E451F}" type="sibTrans" cxnId="{521EC0C3-AB90-4F6B-820C-005132F80D93}">
      <dgm:prSet/>
      <dgm:spPr/>
      <dgm:t>
        <a:bodyPr/>
        <a:lstStyle/>
        <a:p>
          <a:endParaRPr lang="en-US"/>
        </a:p>
      </dgm:t>
    </dgm:pt>
    <dgm:pt modelId="{3E147F77-5777-45FE-B2DE-ADBC995A2F1A}">
      <dgm:prSet/>
      <dgm:spPr/>
      <dgm:t>
        <a:bodyPr/>
        <a:lstStyle/>
        <a:p>
          <a:r>
            <a:rPr lang="en-US" b="1" baseline="0"/>
            <a:t>Validation:</a:t>
          </a:r>
          <a:endParaRPr lang="en-US"/>
        </a:p>
      </dgm:t>
    </dgm:pt>
    <dgm:pt modelId="{CED34AB2-0B22-4413-8D45-694E25FF4707}" type="parTrans" cxnId="{9526E500-D78F-4ACB-942A-47FDCF76D326}">
      <dgm:prSet/>
      <dgm:spPr/>
      <dgm:t>
        <a:bodyPr/>
        <a:lstStyle/>
        <a:p>
          <a:endParaRPr lang="en-US"/>
        </a:p>
      </dgm:t>
    </dgm:pt>
    <dgm:pt modelId="{895469CD-9211-4D2B-AA42-B43F9C1308FC}" type="sibTrans" cxnId="{9526E500-D78F-4ACB-942A-47FDCF76D326}">
      <dgm:prSet/>
      <dgm:spPr/>
      <dgm:t>
        <a:bodyPr/>
        <a:lstStyle/>
        <a:p>
          <a:endParaRPr lang="en-US"/>
        </a:p>
      </dgm:t>
    </dgm:pt>
    <dgm:pt modelId="{3BFEC714-FBF5-431E-B70B-9F6194597F5C}">
      <dgm:prSet/>
      <dgm:spPr/>
      <dgm:t>
        <a:bodyPr/>
        <a:lstStyle/>
        <a:p>
          <a:r>
            <a:rPr lang="en-US" b="1" baseline="0"/>
            <a:t>Check response status codes and JSON structure.</a:t>
          </a:r>
          <a:endParaRPr lang="en-US"/>
        </a:p>
      </dgm:t>
    </dgm:pt>
    <dgm:pt modelId="{47FDA0CA-D341-41E2-9B2D-D87C1FDC599D}" type="parTrans" cxnId="{EC1F28AA-95DD-43F8-94E9-B4BCCE246637}">
      <dgm:prSet/>
      <dgm:spPr/>
      <dgm:t>
        <a:bodyPr/>
        <a:lstStyle/>
        <a:p>
          <a:endParaRPr lang="en-US"/>
        </a:p>
      </dgm:t>
    </dgm:pt>
    <dgm:pt modelId="{F221068D-EC02-4637-86A0-38C9F58501D8}" type="sibTrans" cxnId="{EC1F28AA-95DD-43F8-94E9-B4BCCE246637}">
      <dgm:prSet/>
      <dgm:spPr/>
      <dgm:t>
        <a:bodyPr/>
        <a:lstStyle/>
        <a:p>
          <a:endParaRPr lang="en-US"/>
        </a:p>
      </dgm:t>
    </dgm:pt>
    <dgm:pt modelId="{83F21E78-D63F-4035-A1C0-36C36889250B}" type="pres">
      <dgm:prSet presAssocID="{340C4A95-AAB7-4607-A246-FABD5ED7DCBB}" presName="linear" presStyleCnt="0">
        <dgm:presLayoutVars>
          <dgm:dir/>
          <dgm:animLvl val="lvl"/>
          <dgm:resizeHandles val="exact"/>
        </dgm:presLayoutVars>
      </dgm:prSet>
      <dgm:spPr/>
    </dgm:pt>
    <dgm:pt modelId="{837E1630-88B0-4FFC-80C7-D3DACBB85630}" type="pres">
      <dgm:prSet presAssocID="{5524E096-D2EF-48BA-B885-79E8D5B71DFE}" presName="parentLin" presStyleCnt="0"/>
      <dgm:spPr/>
    </dgm:pt>
    <dgm:pt modelId="{4A9E8508-3D97-4338-96E0-052955ADDC33}" type="pres">
      <dgm:prSet presAssocID="{5524E096-D2EF-48BA-B885-79E8D5B71DFE}" presName="parentLeftMargin" presStyleLbl="node1" presStyleIdx="0" presStyleCnt="3"/>
      <dgm:spPr/>
    </dgm:pt>
    <dgm:pt modelId="{341FC373-FBC6-4C55-900B-B7ECF66CF7EE}" type="pres">
      <dgm:prSet presAssocID="{5524E096-D2EF-48BA-B885-79E8D5B71D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40486C-014B-4D1D-93BC-B4E09BCC98DD}" type="pres">
      <dgm:prSet presAssocID="{5524E096-D2EF-48BA-B885-79E8D5B71DFE}" presName="negativeSpace" presStyleCnt="0"/>
      <dgm:spPr/>
    </dgm:pt>
    <dgm:pt modelId="{A7136F32-DBC4-47E7-87ED-034FAAD89B63}" type="pres">
      <dgm:prSet presAssocID="{5524E096-D2EF-48BA-B885-79E8D5B71DFE}" presName="childText" presStyleLbl="conFgAcc1" presStyleIdx="0" presStyleCnt="3">
        <dgm:presLayoutVars>
          <dgm:bulletEnabled val="1"/>
        </dgm:presLayoutVars>
      </dgm:prSet>
      <dgm:spPr/>
    </dgm:pt>
    <dgm:pt modelId="{534ACC17-2475-4EDE-A098-EFAF8A57349F}" type="pres">
      <dgm:prSet presAssocID="{B4FDD17D-0CF4-473E-A44D-4052E6488F8A}" presName="spaceBetweenRectangles" presStyleCnt="0"/>
      <dgm:spPr/>
    </dgm:pt>
    <dgm:pt modelId="{6AF2E4A7-1293-4ADE-B4E6-DDFC80891160}" type="pres">
      <dgm:prSet presAssocID="{21A43F13-BC7F-4674-9874-C05BA53D6503}" presName="parentLin" presStyleCnt="0"/>
      <dgm:spPr/>
    </dgm:pt>
    <dgm:pt modelId="{120191BA-D62F-4835-8CCC-82964BF705A6}" type="pres">
      <dgm:prSet presAssocID="{21A43F13-BC7F-4674-9874-C05BA53D6503}" presName="parentLeftMargin" presStyleLbl="node1" presStyleIdx="0" presStyleCnt="3"/>
      <dgm:spPr/>
    </dgm:pt>
    <dgm:pt modelId="{B1815FB9-DAE7-42F6-8014-6A63AC91446F}" type="pres">
      <dgm:prSet presAssocID="{21A43F13-BC7F-4674-9874-C05BA53D65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F4747-D929-4B56-A69C-2AFB14A0E0CC}" type="pres">
      <dgm:prSet presAssocID="{21A43F13-BC7F-4674-9874-C05BA53D6503}" presName="negativeSpace" presStyleCnt="0"/>
      <dgm:spPr/>
    </dgm:pt>
    <dgm:pt modelId="{78EF6AF0-EF39-4B73-840C-914D423FFC3C}" type="pres">
      <dgm:prSet presAssocID="{21A43F13-BC7F-4674-9874-C05BA53D6503}" presName="childText" presStyleLbl="conFgAcc1" presStyleIdx="1" presStyleCnt="3">
        <dgm:presLayoutVars>
          <dgm:bulletEnabled val="1"/>
        </dgm:presLayoutVars>
      </dgm:prSet>
      <dgm:spPr/>
    </dgm:pt>
    <dgm:pt modelId="{675D7154-5976-4710-BB45-AC28E54C5A02}" type="pres">
      <dgm:prSet presAssocID="{A18FC795-22B1-4C4F-8A67-2C3B880D98C6}" presName="spaceBetweenRectangles" presStyleCnt="0"/>
      <dgm:spPr/>
    </dgm:pt>
    <dgm:pt modelId="{5F5F0A01-1488-47CD-830C-6F65DDC421D4}" type="pres">
      <dgm:prSet presAssocID="{3E147F77-5777-45FE-B2DE-ADBC995A2F1A}" presName="parentLin" presStyleCnt="0"/>
      <dgm:spPr/>
    </dgm:pt>
    <dgm:pt modelId="{A9F28DA3-7163-4221-B0B4-55F5979F1FB7}" type="pres">
      <dgm:prSet presAssocID="{3E147F77-5777-45FE-B2DE-ADBC995A2F1A}" presName="parentLeftMargin" presStyleLbl="node1" presStyleIdx="1" presStyleCnt="3"/>
      <dgm:spPr/>
    </dgm:pt>
    <dgm:pt modelId="{7905A2C1-4288-44AB-8FD6-11E6BC606C31}" type="pres">
      <dgm:prSet presAssocID="{3E147F77-5777-45FE-B2DE-ADBC995A2F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AA6EE0-2BA7-4FF7-96DB-210237079A3E}" type="pres">
      <dgm:prSet presAssocID="{3E147F77-5777-45FE-B2DE-ADBC995A2F1A}" presName="negativeSpace" presStyleCnt="0"/>
      <dgm:spPr/>
    </dgm:pt>
    <dgm:pt modelId="{A7E9708D-9544-46C1-9D09-CBC8DE2C6689}" type="pres">
      <dgm:prSet presAssocID="{3E147F77-5777-45FE-B2DE-ADBC995A2F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26E500-D78F-4ACB-942A-47FDCF76D326}" srcId="{340C4A95-AAB7-4607-A246-FABD5ED7DCBB}" destId="{3E147F77-5777-45FE-B2DE-ADBC995A2F1A}" srcOrd="2" destOrd="0" parTransId="{CED34AB2-0B22-4413-8D45-694E25FF4707}" sibTransId="{895469CD-9211-4D2B-AA42-B43F9C1308FC}"/>
    <dgm:cxn modelId="{50AF1604-7F32-4BA1-90BF-48D4D61CFDEE}" srcId="{340C4A95-AAB7-4607-A246-FABD5ED7DCBB}" destId="{5524E096-D2EF-48BA-B885-79E8D5B71DFE}" srcOrd="0" destOrd="0" parTransId="{28C47A71-93E9-4110-973F-F898533910A4}" sibTransId="{B4FDD17D-0CF4-473E-A44D-4052E6488F8A}"/>
    <dgm:cxn modelId="{1A0EDC12-88A8-4C47-AE28-9BE8885476E6}" type="presOf" srcId="{5524E096-D2EF-48BA-B885-79E8D5B71DFE}" destId="{341FC373-FBC6-4C55-900B-B7ECF66CF7EE}" srcOrd="1" destOrd="0" presId="urn:microsoft.com/office/officeart/2005/8/layout/list1"/>
    <dgm:cxn modelId="{ED0C582A-E060-4FDD-81B6-1DCA1D8E83FD}" type="presOf" srcId="{21A43F13-BC7F-4674-9874-C05BA53D6503}" destId="{B1815FB9-DAE7-42F6-8014-6A63AC91446F}" srcOrd="1" destOrd="0" presId="urn:microsoft.com/office/officeart/2005/8/layout/list1"/>
    <dgm:cxn modelId="{21097E3D-81D9-4D7D-A3B9-872CBEE9BB78}" type="presOf" srcId="{3E147F77-5777-45FE-B2DE-ADBC995A2F1A}" destId="{A9F28DA3-7163-4221-B0B4-55F5979F1FB7}" srcOrd="0" destOrd="0" presId="urn:microsoft.com/office/officeart/2005/8/layout/list1"/>
    <dgm:cxn modelId="{97C8835B-B291-4F5A-9645-FE9EDB66E362}" srcId="{340C4A95-AAB7-4607-A246-FABD5ED7DCBB}" destId="{21A43F13-BC7F-4674-9874-C05BA53D6503}" srcOrd="1" destOrd="0" parTransId="{6534BFED-15F7-4FE7-B7B8-3E744A7F3D03}" sibTransId="{A18FC795-22B1-4C4F-8A67-2C3B880D98C6}"/>
    <dgm:cxn modelId="{99FA5D52-C7D6-414B-B00B-1520B9008784}" type="presOf" srcId="{21A43F13-BC7F-4674-9874-C05BA53D6503}" destId="{120191BA-D62F-4835-8CCC-82964BF705A6}" srcOrd="0" destOrd="0" presId="urn:microsoft.com/office/officeart/2005/8/layout/list1"/>
    <dgm:cxn modelId="{5AE3AE55-5C2B-456E-B097-9D8DE2DA8C10}" type="presOf" srcId="{340C4A95-AAB7-4607-A246-FABD5ED7DCBB}" destId="{83F21E78-D63F-4035-A1C0-36C36889250B}" srcOrd="0" destOrd="0" presId="urn:microsoft.com/office/officeart/2005/8/layout/list1"/>
    <dgm:cxn modelId="{0BCF5876-97E5-45F2-ADC8-F50A64E2EAA1}" type="presOf" srcId="{3E147F77-5777-45FE-B2DE-ADBC995A2F1A}" destId="{7905A2C1-4288-44AB-8FD6-11E6BC606C31}" srcOrd="1" destOrd="0" presId="urn:microsoft.com/office/officeart/2005/8/layout/list1"/>
    <dgm:cxn modelId="{4A109477-86DE-42AC-866F-8A6534B9E468}" srcId="{5524E096-D2EF-48BA-B885-79E8D5B71DFE}" destId="{5BB46450-F381-4471-AFAF-A128165600C0}" srcOrd="0" destOrd="0" parTransId="{84E129E6-1FA7-4A31-9DA5-36190D155C6B}" sibTransId="{E2372337-1573-448D-B490-E08E5941961E}"/>
    <dgm:cxn modelId="{D9553D8F-E040-44A7-B3E5-1A3F110E8814}" type="presOf" srcId="{B607227A-F348-4C8D-A036-1FE2EE12627F}" destId="{78EF6AF0-EF39-4B73-840C-914D423FFC3C}" srcOrd="0" destOrd="0" presId="urn:microsoft.com/office/officeart/2005/8/layout/list1"/>
    <dgm:cxn modelId="{02D8D490-C3FB-4F7E-93AE-2740871F1AEC}" type="presOf" srcId="{3BFEC714-FBF5-431E-B70B-9F6194597F5C}" destId="{A7E9708D-9544-46C1-9D09-CBC8DE2C6689}" srcOrd="0" destOrd="0" presId="urn:microsoft.com/office/officeart/2005/8/layout/list1"/>
    <dgm:cxn modelId="{EC1F28AA-95DD-43F8-94E9-B4BCCE246637}" srcId="{3E147F77-5777-45FE-B2DE-ADBC995A2F1A}" destId="{3BFEC714-FBF5-431E-B70B-9F6194597F5C}" srcOrd="0" destOrd="0" parTransId="{47FDA0CA-D341-41E2-9B2D-D87C1FDC599D}" sibTransId="{F221068D-EC02-4637-86A0-38C9F58501D8}"/>
    <dgm:cxn modelId="{521EC0C3-AB90-4F6B-820C-005132F80D93}" srcId="{21A43F13-BC7F-4674-9874-C05BA53D6503}" destId="{B607227A-F348-4C8D-A036-1FE2EE12627F}" srcOrd="0" destOrd="0" parTransId="{4A3A2914-0395-4B5B-B0DB-ABAFA4AB430B}" sibTransId="{03A9D668-F531-4653-A204-91538D2E451F}"/>
    <dgm:cxn modelId="{4509C2DF-7F22-4080-A896-5CD909882514}" type="presOf" srcId="{5BB46450-F381-4471-AFAF-A128165600C0}" destId="{A7136F32-DBC4-47E7-87ED-034FAAD89B63}" srcOrd="0" destOrd="0" presId="urn:microsoft.com/office/officeart/2005/8/layout/list1"/>
    <dgm:cxn modelId="{AD31EDFE-EE0C-4C28-A0F5-56B092099AF4}" type="presOf" srcId="{5524E096-D2EF-48BA-B885-79E8D5B71DFE}" destId="{4A9E8508-3D97-4338-96E0-052955ADDC33}" srcOrd="0" destOrd="0" presId="urn:microsoft.com/office/officeart/2005/8/layout/list1"/>
    <dgm:cxn modelId="{F23DEA78-5745-4624-BF17-9B10156A2855}" type="presParOf" srcId="{83F21E78-D63F-4035-A1C0-36C36889250B}" destId="{837E1630-88B0-4FFC-80C7-D3DACBB85630}" srcOrd="0" destOrd="0" presId="urn:microsoft.com/office/officeart/2005/8/layout/list1"/>
    <dgm:cxn modelId="{28A60A3B-B069-45C7-A99E-6886BB2A3F35}" type="presParOf" srcId="{837E1630-88B0-4FFC-80C7-D3DACBB85630}" destId="{4A9E8508-3D97-4338-96E0-052955ADDC33}" srcOrd="0" destOrd="0" presId="urn:microsoft.com/office/officeart/2005/8/layout/list1"/>
    <dgm:cxn modelId="{763F3BD0-7CB3-4A51-B412-C7A5282E1FA5}" type="presParOf" srcId="{837E1630-88B0-4FFC-80C7-D3DACBB85630}" destId="{341FC373-FBC6-4C55-900B-B7ECF66CF7EE}" srcOrd="1" destOrd="0" presId="urn:microsoft.com/office/officeart/2005/8/layout/list1"/>
    <dgm:cxn modelId="{D7D96543-B7E4-4C67-B2CC-927E0AE14612}" type="presParOf" srcId="{83F21E78-D63F-4035-A1C0-36C36889250B}" destId="{A740486C-014B-4D1D-93BC-B4E09BCC98DD}" srcOrd="1" destOrd="0" presId="urn:microsoft.com/office/officeart/2005/8/layout/list1"/>
    <dgm:cxn modelId="{F2AFBBF3-1E47-4451-B4D4-49F6EEB0BDE0}" type="presParOf" srcId="{83F21E78-D63F-4035-A1C0-36C36889250B}" destId="{A7136F32-DBC4-47E7-87ED-034FAAD89B63}" srcOrd="2" destOrd="0" presId="urn:microsoft.com/office/officeart/2005/8/layout/list1"/>
    <dgm:cxn modelId="{FE643612-6847-49EE-8B51-5B4126FF80A4}" type="presParOf" srcId="{83F21E78-D63F-4035-A1C0-36C36889250B}" destId="{534ACC17-2475-4EDE-A098-EFAF8A57349F}" srcOrd="3" destOrd="0" presId="urn:microsoft.com/office/officeart/2005/8/layout/list1"/>
    <dgm:cxn modelId="{BBBD3F82-BDB7-425C-B611-B1F615E91487}" type="presParOf" srcId="{83F21E78-D63F-4035-A1C0-36C36889250B}" destId="{6AF2E4A7-1293-4ADE-B4E6-DDFC80891160}" srcOrd="4" destOrd="0" presId="urn:microsoft.com/office/officeart/2005/8/layout/list1"/>
    <dgm:cxn modelId="{2A7AE1E9-6DD7-418C-A6AD-29E4402D8CD4}" type="presParOf" srcId="{6AF2E4A7-1293-4ADE-B4E6-DDFC80891160}" destId="{120191BA-D62F-4835-8CCC-82964BF705A6}" srcOrd="0" destOrd="0" presId="urn:microsoft.com/office/officeart/2005/8/layout/list1"/>
    <dgm:cxn modelId="{BCB2C0E7-4D0F-4A45-A3F1-6E74D6BDE6F2}" type="presParOf" srcId="{6AF2E4A7-1293-4ADE-B4E6-DDFC80891160}" destId="{B1815FB9-DAE7-42F6-8014-6A63AC91446F}" srcOrd="1" destOrd="0" presId="urn:microsoft.com/office/officeart/2005/8/layout/list1"/>
    <dgm:cxn modelId="{152FDB1F-A1BF-4BD7-AD4D-9218406C4B01}" type="presParOf" srcId="{83F21E78-D63F-4035-A1C0-36C36889250B}" destId="{276F4747-D929-4B56-A69C-2AFB14A0E0CC}" srcOrd="5" destOrd="0" presId="urn:microsoft.com/office/officeart/2005/8/layout/list1"/>
    <dgm:cxn modelId="{1C740E02-9C61-491A-A812-50B232574D31}" type="presParOf" srcId="{83F21E78-D63F-4035-A1C0-36C36889250B}" destId="{78EF6AF0-EF39-4B73-840C-914D423FFC3C}" srcOrd="6" destOrd="0" presId="urn:microsoft.com/office/officeart/2005/8/layout/list1"/>
    <dgm:cxn modelId="{717A4D87-85D2-4E0B-9DE2-9108471FB60F}" type="presParOf" srcId="{83F21E78-D63F-4035-A1C0-36C36889250B}" destId="{675D7154-5976-4710-BB45-AC28E54C5A02}" srcOrd="7" destOrd="0" presId="urn:microsoft.com/office/officeart/2005/8/layout/list1"/>
    <dgm:cxn modelId="{D9E08E3C-20EE-43AD-BEF3-78ECF283D32D}" type="presParOf" srcId="{83F21E78-D63F-4035-A1C0-36C36889250B}" destId="{5F5F0A01-1488-47CD-830C-6F65DDC421D4}" srcOrd="8" destOrd="0" presId="urn:microsoft.com/office/officeart/2005/8/layout/list1"/>
    <dgm:cxn modelId="{15EBBDCA-51EF-4962-A567-D6264164FF05}" type="presParOf" srcId="{5F5F0A01-1488-47CD-830C-6F65DDC421D4}" destId="{A9F28DA3-7163-4221-B0B4-55F5979F1FB7}" srcOrd="0" destOrd="0" presId="urn:microsoft.com/office/officeart/2005/8/layout/list1"/>
    <dgm:cxn modelId="{0B2199DD-B74E-4EC6-AA7E-4CBBFA37D283}" type="presParOf" srcId="{5F5F0A01-1488-47CD-830C-6F65DDC421D4}" destId="{7905A2C1-4288-44AB-8FD6-11E6BC606C31}" srcOrd="1" destOrd="0" presId="urn:microsoft.com/office/officeart/2005/8/layout/list1"/>
    <dgm:cxn modelId="{B9E41723-C1BC-4E57-8FBD-40032DA79066}" type="presParOf" srcId="{83F21E78-D63F-4035-A1C0-36C36889250B}" destId="{BEAA6EE0-2BA7-4FF7-96DB-210237079A3E}" srcOrd="9" destOrd="0" presId="urn:microsoft.com/office/officeart/2005/8/layout/list1"/>
    <dgm:cxn modelId="{F7A291FD-4E93-4A82-9E1A-40A2EB43C4EE}" type="presParOf" srcId="{83F21E78-D63F-4035-A1C0-36C36889250B}" destId="{A7E9708D-9544-46C1-9D09-CBC8DE2C66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BE36DF-A432-428F-8D2A-B19523FEE6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824A10-7B28-4119-B077-EF8E68628395}">
      <dgm:prSet/>
      <dgm:spPr/>
      <dgm:t>
        <a:bodyPr/>
        <a:lstStyle/>
        <a:p>
          <a:pPr>
            <a:defRPr cap="all"/>
          </a:pPr>
          <a:r>
            <a:rPr lang="en-US" b="1" baseline="0"/>
            <a:t>RESTful APIs: Architectural style for building web services.</a:t>
          </a:r>
          <a:endParaRPr lang="en-US"/>
        </a:p>
      </dgm:t>
    </dgm:pt>
    <dgm:pt modelId="{6D889F4F-1201-456D-B185-6F8EBC615893}" type="parTrans" cxnId="{04867D63-A911-4458-9B36-7744B6A5A8C8}">
      <dgm:prSet/>
      <dgm:spPr/>
      <dgm:t>
        <a:bodyPr/>
        <a:lstStyle/>
        <a:p>
          <a:endParaRPr lang="en-US"/>
        </a:p>
      </dgm:t>
    </dgm:pt>
    <dgm:pt modelId="{0F0A17A9-29DB-42BF-BA90-367CDCAC04D1}" type="sibTrans" cxnId="{04867D63-A911-4458-9B36-7744B6A5A8C8}">
      <dgm:prSet/>
      <dgm:spPr/>
      <dgm:t>
        <a:bodyPr/>
        <a:lstStyle/>
        <a:p>
          <a:endParaRPr lang="en-US"/>
        </a:p>
      </dgm:t>
    </dgm:pt>
    <dgm:pt modelId="{1C49B10C-9582-4D9D-8463-EC9B77D3D952}">
      <dgm:prSet/>
      <dgm:spPr/>
      <dgm:t>
        <a:bodyPr/>
        <a:lstStyle/>
        <a:p>
          <a:pPr>
            <a:defRPr cap="all"/>
          </a:pPr>
          <a:r>
            <a:rPr lang="en-US" b="1" baseline="0"/>
            <a:t>Django REST Framework: Toolkit for building Web APIs with Django.</a:t>
          </a:r>
          <a:endParaRPr lang="en-US"/>
        </a:p>
      </dgm:t>
    </dgm:pt>
    <dgm:pt modelId="{30FDFDAB-9C4E-4927-B90F-0C153DF09F75}" type="parTrans" cxnId="{C29F7B3E-4EEF-45ED-A181-B735E505E28F}">
      <dgm:prSet/>
      <dgm:spPr/>
      <dgm:t>
        <a:bodyPr/>
        <a:lstStyle/>
        <a:p>
          <a:endParaRPr lang="en-US"/>
        </a:p>
      </dgm:t>
    </dgm:pt>
    <dgm:pt modelId="{726FF2D5-381A-4201-A693-82B2FC9164F1}" type="sibTrans" cxnId="{C29F7B3E-4EEF-45ED-A181-B735E505E28F}">
      <dgm:prSet/>
      <dgm:spPr/>
      <dgm:t>
        <a:bodyPr/>
        <a:lstStyle/>
        <a:p>
          <a:endParaRPr lang="en-US"/>
        </a:p>
      </dgm:t>
    </dgm:pt>
    <dgm:pt modelId="{83D20EB2-E4B2-4CB5-A465-3CCE4E6A1784}">
      <dgm:prSet/>
      <dgm:spPr/>
      <dgm:t>
        <a:bodyPr/>
        <a:lstStyle/>
        <a:p>
          <a:pPr>
            <a:defRPr cap="all"/>
          </a:pPr>
          <a:r>
            <a:rPr lang="en-US" b="1" baseline="0"/>
            <a:t>Creating API Endpoints: Define models, serializers, views, and configure routing.</a:t>
          </a:r>
          <a:endParaRPr lang="en-US"/>
        </a:p>
      </dgm:t>
    </dgm:pt>
    <dgm:pt modelId="{409C0E47-F6DE-4123-BEEE-7CC80E700EE9}" type="parTrans" cxnId="{A3CAC8FA-D511-47F9-A430-43A4AC0E2C9E}">
      <dgm:prSet/>
      <dgm:spPr/>
      <dgm:t>
        <a:bodyPr/>
        <a:lstStyle/>
        <a:p>
          <a:endParaRPr lang="en-US"/>
        </a:p>
      </dgm:t>
    </dgm:pt>
    <dgm:pt modelId="{515A856C-C177-4C5A-9169-1DD9330D05EE}" type="sibTrans" cxnId="{A3CAC8FA-D511-47F9-A430-43A4AC0E2C9E}">
      <dgm:prSet/>
      <dgm:spPr/>
      <dgm:t>
        <a:bodyPr/>
        <a:lstStyle/>
        <a:p>
          <a:endParaRPr lang="en-US"/>
        </a:p>
      </dgm:t>
    </dgm:pt>
    <dgm:pt modelId="{EC07F300-FAB5-4BEE-B20E-43EC60679F20}" type="pres">
      <dgm:prSet presAssocID="{78BE36DF-A432-428F-8D2A-B19523FEE614}" presName="root" presStyleCnt="0">
        <dgm:presLayoutVars>
          <dgm:dir/>
          <dgm:resizeHandles val="exact"/>
        </dgm:presLayoutVars>
      </dgm:prSet>
      <dgm:spPr/>
    </dgm:pt>
    <dgm:pt modelId="{2931D0F6-AF6D-48F0-B38B-7EB531E06FEB}" type="pres">
      <dgm:prSet presAssocID="{65824A10-7B28-4119-B077-EF8E68628395}" presName="compNode" presStyleCnt="0"/>
      <dgm:spPr/>
    </dgm:pt>
    <dgm:pt modelId="{29BEF786-A5FC-463E-BF2B-7A5F423C6C8F}" type="pres">
      <dgm:prSet presAssocID="{65824A10-7B28-4119-B077-EF8E68628395}" presName="iconBgRect" presStyleLbl="bgShp" presStyleIdx="0" presStyleCnt="3"/>
      <dgm:spPr/>
    </dgm:pt>
    <dgm:pt modelId="{26526F34-541C-420D-9D8A-9930A1E17467}" type="pres">
      <dgm:prSet presAssocID="{65824A10-7B28-4119-B077-EF8E686283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FF1547-B2A8-4F4A-899A-DCD35418D759}" type="pres">
      <dgm:prSet presAssocID="{65824A10-7B28-4119-B077-EF8E68628395}" presName="spaceRect" presStyleCnt="0"/>
      <dgm:spPr/>
    </dgm:pt>
    <dgm:pt modelId="{7915EE2A-BE54-427E-A76F-E98A557FF234}" type="pres">
      <dgm:prSet presAssocID="{65824A10-7B28-4119-B077-EF8E68628395}" presName="textRect" presStyleLbl="revTx" presStyleIdx="0" presStyleCnt="3">
        <dgm:presLayoutVars>
          <dgm:chMax val="1"/>
          <dgm:chPref val="1"/>
        </dgm:presLayoutVars>
      </dgm:prSet>
      <dgm:spPr/>
    </dgm:pt>
    <dgm:pt modelId="{723B413F-6F10-436F-945F-D54B7119672C}" type="pres">
      <dgm:prSet presAssocID="{0F0A17A9-29DB-42BF-BA90-367CDCAC04D1}" presName="sibTrans" presStyleCnt="0"/>
      <dgm:spPr/>
    </dgm:pt>
    <dgm:pt modelId="{B5EEEBFE-F6A7-4C9A-9CA4-8BB9174147B2}" type="pres">
      <dgm:prSet presAssocID="{1C49B10C-9582-4D9D-8463-EC9B77D3D952}" presName="compNode" presStyleCnt="0"/>
      <dgm:spPr/>
    </dgm:pt>
    <dgm:pt modelId="{22C53952-A70B-4193-B4FB-348DF6370E62}" type="pres">
      <dgm:prSet presAssocID="{1C49B10C-9582-4D9D-8463-EC9B77D3D952}" presName="iconBgRect" presStyleLbl="bgShp" presStyleIdx="1" presStyleCnt="3"/>
      <dgm:spPr/>
    </dgm:pt>
    <dgm:pt modelId="{50AE5D0E-693F-4BD9-AF3C-9B2CC5DD6F36}" type="pres">
      <dgm:prSet presAssocID="{1C49B10C-9582-4D9D-8463-EC9B77D3D9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12E3B84-82B7-421E-A43E-352F28E6DA16}" type="pres">
      <dgm:prSet presAssocID="{1C49B10C-9582-4D9D-8463-EC9B77D3D952}" presName="spaceRect" presStyleCnt="0"/>
      <dgm:spPr/>
    </dgm:pt>
    <dgm:pt modelId="{244AC625-110D-4F9E-B7F0-07E5E4AA4D6A}" type="pres">
      <dgm:prSet presAssocID="{1C49B10C-9582-4D9D-8463-EC9B77D3D952}" presName="textRect" presStyleLbl="revTx" presStyleIdx="1" presStyleCnt="3">
        <dgm:presLayoutVars>
          <dgm:chMax val="1"/>
          <dgm:chPref val="1"/>
        </dgm:presLayoutVars>
      </dgm:prSet>
      <dgm:spPr/>
    </dgm:pt>
    <dgm:pt modelId="{51C86181-EDFE-4EEF-97B2-563B88D2079E}" type="pres">
      <dgm:prSet presAssocID="{726FF2D5-381A-4201-A693-82B2FC9164F1}" presName="sibTrans" presStyleCnt="0"/>
      <dgm:spPr/>
    </dgm:pt>
    <dgm:pt modelId="{AB994442-DF78-4B7F-9B0C-C829DCC7F8A6}" type="pres">
      <dgm:prSet presAssocID="{83D20EB2-E4B2-4CB5-A465-3CCE4E6A1784}" presName="compNode" presStyleCnt="0"/>
      <dgm:spPr/>
    </dgm:pt>
    <dgm:pt modelId="{E79DFEF4-A5CB-4089-AFAF-9DB7A3793C1C}" type="pres">
      <dgm:prSet presAssocID="{83D20EB2-E4B2-4CB5-A465-3CCE4E6A1784}" presName="iconBgRect" presStyleLbl="bgShp" presStyleIdx="2" presStyleCnt="3"/>
      <dgm:spPr/>
    </dgm:pt>
    <dgm:pt modelId="{D8254F6F-4E17-447D-A258-6F2DE745F8AB}" type="pres">
      <dgm:prSet presAssocID="{83D20EB2-E4B2-4CB5-A465-3CCE4E6A17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5A6547-41C1-4214-96EE-8493D1081D18}" type="pres">
      <dgm:prSet presAssocID="{83D20EB2-E4B2-4CB5-A465-3CCE4E6A1784}" presName="spaceRect" presStyleCnt="0"/>
      <dgm:spPr/>
    </dgm:pt>
    <dgm:pt modelId="{D8C11925-C129-4121-9BF7-626757DE7D03}" type="pres">
      <dgm:prSet presAssocID="{83D20EB2-E4B2-4CB5-A465-3CCE4E6A17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613107-F6B3-4CBB-B8BF-F88DB798C56D}" type="presOf" srcId="{1C49B10C-9582-4D9D-8463-EC9B77D3D952}" destId="{244AC625-110D-4F9E-B7F0-07E5E4AA4D6A}" srcOrd="0" destOrd="0" presId="urn:microsoft.com/office/officeart/2018/5/layout/IconCircleLabelList"/>
    <dgm:cxn modelId="{C29F7B3E-4EEF-45ED-A181-B735E505E28F}" srcId="{78BE36DF-A432-428F-8D2A-B19523FEE614}" destId="{1C49B10C-9582-4D9D-8463-EC9B77D3D952}" srcOrd="1" destOrd="0" parTransId="{30FDFDAB-9C4E-4927-B90F-0C153DF09F75}" sibTransId="{726FF2D5-381A-4201-A693-82B2FC9164F1}"/>
    <dgm:cxn modelId="{04867D63-A911-4458-9B36-7744B6A5A8C8}" srcId="{78BE36DF-A432-428F-8D2A-B19523FEE614}" destId="{65824A10-7B28-4119-B077-EF8E68628395}" srcOrd="0" destOrd="0" parTransId="{6D889F4F-1201-456D-B185-6F8EBC615893}" sibTransId="{0F0A17A9-29DB-42BF-BA90-367CDCAC04D1}"/>
    <dgm:cxn modelId="{982E8167-643E-414B-8E96-D08A88003DC3}" type="presOf" srcId="{83D20EB2-E4B2-4CB5-A465-3CCE4E6A1784}" destId="{D8C11925-C129-4121-9BF7-626757DE7D03}" srcOrd="0" destOrd="0" presId="urn:microsoft.com/office/officeart/2018/5/layout/IconCircleLabelList"/>
    <dgm:cxn modelId="{8CC38071-DF23-4CB4-98DA-B874AC2D5A9A}" type="presOf" srcId="{65824A10-7B28-4119-B077-EF8E68628395}" destId="{7915EE2A-BE54-427E-A76F-E98A557FF234}" srcOrd="0" destOrd="0" presId="urn:microsoft.com/office/officeart/2018/5/layout/IconCircleLabelList"/>
    <dgm:cxn modelId="{0D93CB98-5D63-43B1-AFF9-5EC370B9CD84}" type="presOf" srcId="{78BE36DF-A432-428F-8D2A-B19523FEE614}" destId="{EC07F300-FAB5-4BEE-B20E-43EC60679F20}" srcOrd="0" destOrd="0" presId="urn:microsoft.com/office/officeart/2018/5/layout/IconCircleLabelList"/>
    <dgm:cxn modelId="{A3CAC8FA-D511-47F9-A430-43A4AC0E2C9E}" srcId="{78BE36DF-A432-428F-8D2A-B19523FEE614}" destId="{83D20EB2-E4B2-4CB5-A465-3CCE4E6A1784}" srcOrd="2" destOrd="0" parTransId="{409C0E47-F6DE-4123-BEEE-7CC80E700EE9}" sibTransId="{515A856C-C177-4C5A-9169-1DD9330D05EE}"/>
    <dgm:cxn modelId="{3950E4F3-7837-466F-A654-13D183FAC8ED}" type="presParOf" srcId="{EC07F300-FAB5-4BEE-B20E-43EC60679F20}" destId="{2931D0F6-AF6D-48F0-B38B-7EB531E06FEB}" srcOrd="0" destOrd="0" presId="urn:microsoft.com/office/officeart/2018/5/layout/IconCircleLabelList"/>
    <dgm:cxn modelId="{C3E3D956-DFB3-456D-A3B1-946669394C5E}" type="presParOf" srcId="{2931D0F6-AF6D-48F0-B38B-7EB531E06FEB}" destId="{29BEF786-A5FC-463E-BF2B-7A5F423C6C8F}" srcOrd="0" destOrd="0" presId="urn:microsoft.com/office/officeart/2018/5/layout/IconCircleLabelList"/>
    <dgm:cxn modelId="{93F063A7-1422-43D1-B0F4-B999D81C429B}" type="presParOf" srcId="{2931D0F6-AF6D-48F0-B38B-7EB531E06FEB}" destId="{26526F34-541C-420D-9D8A-9930A1E17467}" srcOrd="1" destOrd="0" presId="urn:microsoft.com/office/officeart/2018/5/layout/IconCircleLabelList"/>
    <dgm:cxn modelId="{363E3B58-7D69-4B63-83F0-C732493ED7C8}" type="presParOf" srcId="{2931D0F6-AF6D-48F0-B38B-7EB531E06FEB}" destId="{32FF1547-B2A8-4F4A-899A-DCD35418D759}" srcOrd="2" destOrd="0" presId="urn:microsoft.com/office/officeart/2018/5/layout/IconCircleLabelList"/>
    <dgm:cxn modelId="{055FB475-2B1B-46EB-8680-8F9E5DCEB916}" type="presParOf" srcId="{2931D0F6-AF6D-48F0-B38B-7EB531E06FEB}" destId="{7915EE2A-BE54-427E-A76F-E98A557FF234}" srcOrd="3" destOrd="0" presId="urn:microsoft.com/office/officeart/2018/5/layout/IconCircleLabelList"/>
    <dgm:cxn modelId="{2A8F4D7C-3FB2-469A-8651-D256EB2FDE95}" type="presParOf" srcId="{EC07F300-FAB5-4BEE-B20E-43EC60679F20}" destId="{723B413F-6F10-436F-945F-D54B7119672C}" srcOrd="1" destOrd="0" presId="urn:microsoft.com/office/officeart/2018/5/layout/IconCircleLabelList"/>
    <dgm:cxn modelId="{493D7570-0123-4A30-BB27-AD1B2BCD62B9}" type="presParOf" srcId="{EC07F300-FAB5-4BEE-B20E-43EC60679F20}" destId="{B5EEEBFE-F6A7-4C9A-9CA4-8BB9174147B2}" srcOrd="2" destOrd="0" presId="urn:microsoft.com/office/officeart/2018/5/layout/IconCircleLabelList"/>
    <dgm:cxn modelId="{2F045B0B-57E9-451A-8ED5-865AE3913038}" type="presParOf" srcId="{B5EEEBFE-F6A7-4C9A-9CA4-8BB9174147B2}" destId="{22C53952-A70B-4193-B4FB-348DF6370E62}" srcOrd="0" destOrd="0" presId="urn:microsoft.com/office/officeart/2018/5/layout/IconCircleLabelList"/>
    <dgm:cxn modelId="{8CD6B831-392F-467B-B0D5-D18361A130CC}" type="presParOf" srcId="{B5EEEBFE-F6A7-4C9A-9CA4-8BB9174147B2}" destId="{50AE5D0E-693F-4BD9-AF3C-9B2CC5DD6F36}" srcOrd="1" destOrd="0" presId="urn:microsoft.com/office/officeart/2018/5/layout/IconCircleLabelList"/>
    <dgm:cxn modelId="{2B4A866A-66A1-4B07-A428-CE9584DFC9A7}" type="presParOf" srcId="{B5EEEBFE-F6A7-4C9A-9CA4-8BB9174147B2}" destId="{E12E3B84-82B7-421E-A43E-352F28E6DA16}" srcOrd="2" destOrd="0" presId="urn:microsoft.com/office/officeart/2018/5/layout/IconCircleLabelList"/>
    <dgm:cxn modelId="{7BC3CE58-22D2-4D2C-8191-7E49B73FFF5C}" type="presParOf" srcId="{B5EEEBFE-F6A7-4C9A-9CA4-8BB9174147B2}" destId="{244AC625-110D-4F9E-B7F0-07E5E4AA4D6A}" srcOrd="3" destOrd="0" presId="urn:microsoft.com/office/officeart/2018/5/layout/IconCircleLabelList"/>
    <dgm:cxn modelId="{9B88334A-139A-4B22-8887-A2BFF73CAC8F}" type="presParOf" srcId="{EC07F300-FAB5-4BEE-B20E-43EC60679F20}" destId="{51C86181-EDFE-4EEF-97B2-563B88D2079E}" srcOrd="3" destOrd="0" presId="urn:microsoft.com/office/officeart/2018/5/layout/IconCircleLabelList"/>
    <dgm:cxn modelId="{D74FE922-5FF9-4A3B-B3FF-96F05C6ACD71}" type="presParOf" srcId="{EC07F300-FAB5-4BEE-B20E-43EC60679F20}" destId="{AB994442-DF78-4B7F-9B0C-C829DCC7F8A6}" srcOrd="4" destOrd="0" presId="urn:microsoft.com/office/officeart/2018/5/layout/IconCircleLabelList"/>
    <dgm:cxn modelId="{0AB25B13-53B7-4F98-828F-305AB2C1F307}" type="presParOf" srcId="{AB994442-DF78-4B7F-9B0C-C829DCC7F8A6}" destId="{E79DFEF4-A5CB-4089-AFAF-9DB7A3793C1C}" srcOrd="0" destOrd="0" presId="urn:microsoft.com/office/officeart/2018/5/layout/IconCircleLabelList"/>
    <dgm:cxn modelId="{E8CDEB40-5B00-4B43-86CE-70D8C4E3F3E6}" type="presParOf" srcId="{AB994442-DF78-4B7F-9B0C-C829DCC7F8A6}" destId="{D8254F6F-4E17-447D-A258-6F2DE745F8AB}" srcOrd="1" destOrd="0" presId="urn:microsoft.com/office/officeart/2018/5/layout/IconCircleLabelList"/>
    <dgm:cxn modelId="{66D633A7-DDAA-47A3-9F6B-BB4AF767A0B8}" type="presParOf" srcId="{AB994442-DF78-4B7F-9B0C-C829DCC7F8A6}" destId="{F45A6547-41C1-4214-96EE-8493D1081D18}" srcOrd="2" destOrd="0" presId="urn:microsoft.com/office/officeart/2018/5/layout/IconCircleLabelList"/>
    <dgm:cxn modelId="{78F70CA2-F9AD-4ED4-AE14-5EF591A5E36D}" type="presParOf" srcId="{AB994442-DF78-4B7F-9B0C-C829DCC7F8A6}" destId="{D8C11925-C129-4121-9BF7-626757DE7D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63151-5CC8-4080-B5D8-1663C1CB6B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D0AD81-BE95-47E4-B203-98DDD9BC4833}">
      <dgm:prSet/>
      <dgm:spPr/>
      <dgm:t>
        <a:bodyPr/>
        <a:lstStyle/>
        <a:p>
          <a:r>
            <a:rPr lang="en-US"/>
            <a:t>DRF Documentation: </a:t>
          </a:r>
          <a:r>
            <a:rPr lang="en-US">
              <a:hlinkClick xmlns:r="http://schemas.openxmlformats.org/officeDocument/2006/relationships" r:id="rId1"/>
            </a:rPr>
            <a:t>https://www.django-rest-framework.org/</a:t>
          </a:r>
          <a:endParaRPr lang="en-US"/>
        </a:p>
      </dgm:t>
    </dgm:pt>
    <dgm:pt modelId="{67977847-FBA1-484E-9344-62D3AB25C1E6}" type="parTrans" cxnId="{5EF887BD-3868-42C5-B43C-725FF0004A9C}">
      <dgm:prSet/>
      <dgm:spPr/>
      <dgm:t>
        <a:bodyPr/>
        <a:lstStyle/>
        <a:p>
          <a:endParaRPr lang="en-US"/>
        </a:p>
      </dgm:t>
    </dgm:pt>
    <dgm:pt modelId="{98E3FD26-1A65-48DF-9D21-178C62D0CBF4}" type="sibTrans" cxnId="{5EF887BD-3868-42C5-B43C-725FF0004A9C}">
      <dgm:prSet/>
      <dgm:spPr/>
      <dgm:t>
        <a:bodyPr/>
        <a:lstStyle/>
        <a:p>
          <a:endParaRPr lang="en-US"/>
        </a:p>
      </dgm:t>
    </dgm:pt>
    <dgm:pt modelId="{E80E25F1-7CEA-4655-93FC-B57B9F32EC3A}">
      <dgm:prSet/>
      <dgm:spPr/>
      <dgm:t>
        <a:bodyPr/>
        <a:lstStyle/>
        <a:p>
          <a:r>
            <a:rPr lang="en-US"/>
            <a:t>REST API Concepts: </a:t>
          </a:r>
          <a:r>
            <a:rPr lang="en-US">
              <a:hlinkClick xmlns:r="http://schemas.openxmlformats.org/officeDocument/2006/relationships" r:id="rId2"/>
            </a:rPr>
            <a:t>https://restfulapi.net/</a:t>
          </a:r>
          <a:endParaRPr lang="en-US"/>
        </a:p>
      </dgm:t>
    </dgm:pt>
    <dgm:pt modelId="{21AA3208-6CA0-4696-A639-5DF03AF8C07C}" type="parTrans" cxnId="{02E7AA28-1374-4112-B7EF-4CDD0D86ED15}">
      <dgm:prSet/>
      <dgm:spPr/>
      <dgm:t>
        <a:bodyPr/>
        <a:lstStyle/>
        <a:p>
          <a:endParaRPr lang="en-US"/>
        </a:p>
      </dgm:t>
    </dgm:pt>
    <dgm:pt modelId="{E379EE0E-7B2F-422B-8985-CBBF6C012B3A}" type="sibTrans" cxnId="{02E7AA28-1374-4112-B7EF-4CDD0D86ED15}">
      <dgm:prSet/>
      <dgm:spPr/>
      <dgm:t>
        <a:bodyPr/>
        <a:lstStyle/>
        <a:p>
          <a:endParaRPr lang="en-US"/>
        </a:p>
      </dgm:t>
    </dgm:pt>
    <dgm:pt modelId="{40CD994D-3364-449B-AB17-FD1B27582BDA}" type="pres">
      <dgm:prSet presAssocID="{B0F63151-5CC8-4080-B5D8-1663C1CB6B58}" presName="linear" presStyleCnt="0">
        <dgm:presLayoutVars>
          <dgm:animLvl val="lvl"/>
          <dgm:resizeHandles val="exact"/>
        </dgm:presLayoutVars>
      </dgm:prSet>
      <dgm:spPr/>
    </dgm:pt>
    <dgm:pt modelId="{43EA00EA-D1A2-4B85-A2F8-9CFBF212D98A}" type="pres">
      <dgm:prSet presAssocID="{99D0AD81-BE95-47E4-B203-98DDD9BC48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E251AA-8812-421C-A845-C395260ECCAB}" type="pres">
      <dgm:prSet presAssocID="{98E3FD26-1A65-48DF-9D21-178C62D0CBF4}" presName="spacer" presStyleCnt="0"/>
      <dgm:spPr/>
    </dgm:pt>
    <dgm:pt modelId="{C63BEAC5-691F-4820-955E-79AFEB1D8E6A}" type="pres">
      <dgm:prSet presAssocID="{E80E25F1-7CEA-4655-93FC-B57B9F32EC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E7AA28-1374-4112-B7EF-4CDD0D86ED15}" srcId="{B0F63151-5CC8-4080-B5D8-1663C1CB6B58}" destId="{E80E25F1-7CEA-4655-93FC-B57B9F32EC3A}" srcOrd="1" destOrd="0" parTransId="{21AA3208-6CA0-4696-A639-5DF03AF8C07C}" sibTransId="{E379EE0E-7B2F-422B-8985-CBBF6C012B3A}"/>
    <dgm:cxn modelId="{14BA6D36-EB97-43EB-80E3-BE5484D05B5A}" type="presOf" srcId="{99D0AD81-BE95-47E4-B203-98DDD9BC4833}" destId="{43EA00EA-D1A2-4B85-A2F8-9CFBF212D98A}" srcOrd="0" destOrd="0" presId="urn:microsoft.com/office/officeart/2005/8/layout/vList2"/>
    <dgm:cxn modelId="{5C872291-9D4A-48CC-AB33-B49E55BFDAF3}" type="presOf" srcId="{E80E25F1-7CEA-4655-93FC-B57B9F32EC3A}" destId="{C63BEAC5-691F-4820-955E-79AFEB1D8E6A}" srcOrd="0" destOrd="0" presId="urn:microsoft.com/office/officeart/2005/8/layout/vList2"/>
    <dgm:cxn modelId="{5EF887BD-3868-42C5-B43C-725FF0004A9C}" srcId="{B0F63151-5CC8-4080-B5D8-1663C1CB6B58}" destId="{99D0AD81-BE95-47E4-B203-98DDD9BC4833}" srcOrd="0" destOrd="0" parTransId="{67977847-FBA1-484E-9344-62D3AB25C1E6}" sibTransId="{98E3FD26-1A65-48DF-9D21-178C62D0CBF4}"/>
    <dgm:cxn modelId="{E75675CF-09C9-4AF9-B9AA-D8CD05B74F48}" type="presOf" srcId="{B0F63151-5CC8-4080-B5D8-1663C1CB6B58}" destId="{40CD994D-3364-449B-AB17-FD1B27582BDA}" srcOrd="0" destOrd="0" presId="urn:microsoft.com/office/officeart/2005/8/layout/vList2"/>
    <dgm:cxn modelId="{E3DC947B-07A9-4043-B52A-AF26C1673EAB}" type="presParOf" srcId="{40CD994D-3364-449B-AB17-FD1B27582BDA}" destId="{43EA00EA-D1A2-4B85-A2F8-9CFBF212D98A}" srcOrd="0" destOrd="0" presId="urn:microsoft.com/office/officeart/2005/8/layout/vList2"/>
    <dgm:cxn modelId="{F13B0D5B-8284-4207-9831-7405A035972C}" type="presParOf" srcId="{40CD994D-3364-449B-AB17-FD1B27582BDA}" destId="{4FE251AA-8812-421C-A845-C395260ECCAB}" srcOrd="1" destOrd="0" presId="urn:microsoft.com/office/officeart/2005/8/layout/vList2"/>
    <dgm:cxn modelId="{0F0E9A36-D75D-49D5-8C7A-42EC0434B649}" type="presParOf" srcId="{40CD994D-3364-449B-AB17-FD1B27582BDA}" destId="{C63BEAC5-691F-4820-955E-79AFEB1D8E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9F25-0342-4A93-8034-9CB665CCFBED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D6269-C920-45D3-BB0C-E401383A3B4F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C1E8-1304-4BCE-A796-2AEA7714193C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Introduction to RESTful APIs</a:t>
          </a:r>
          <a:endParaRPr lang="en-US" sz="2400" kern="1200" dirty="0"/>
        </a:p>
      </dsp:txBody>
      <dsp:txXfrm>
        <a:off x="1891724" y="103540"/>
        <a:ext cx="3191725" cy="1354065"/>
      </dsp:txXfrm>
    </dsp:sp>
    <dsp:sp modelId="{335532E0-039B-4131-8FE7-D16DADC7AC0B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CA20-D92C-476D-B96F-8D37E1AF8D92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C653-CCEF-4D9A-BB68-1670D7538DD7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/>
            <a:t>Setting up Django REST Framework</a:t>
          </a:r>
          <a:endParaRPr lang="en-US" sz="2400" kern="1200" dirty="0"/>
        </a:p>
      </dsp:txBody>
      <dsp:txXfrm>
        <a:off x="7283807" y="103540"/>
        <a:ext cx="3191725" cy="1354065"/>
      </dsp:txXfrm>
    </dsp:sp>
    <dsp:sp modelId="{5F8B4759-2337-48A5-9AE2-79015081CF16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5C9E-1C35-4E75-B1BD-EC05609EBE6D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3B6A-7B70-474C-94E5-71CA74ECC9FA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/>
            <a:t>Creating API Endpoints</a:t>
          </a:r>
          <a:endParaRPr lang="en-US" sz="2400" kern="1200" dirty="0"/>
        </a:p>
      </dsp:txBody>
      <dsp:txXfrm>
        <a:off x="1891724" y="2054697"/>
        <a:ext cx="3191725" cy="1354065"/>
      </dsp:txXfrm>
    </dsp:sp>
    <dsp:sp modelId="{BA06C220-8F5F-4F3D-9DAE-381D2DFF9E99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88FD7-1E30-4938-8F7C-7F105A28935E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DC4D-DA4E-4334-8E1B-83FA0491744E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Practical Tasks</a:t>
          </a:r>
          <a:endParaRPr lang="en-US" sz="2400" kern="1200" dirty="0"/>
        </a:p>
      </dsp:txBody>
      <dsp:txXfrm>
        <a:off x="7283807" y="2054697"/>
        <a:ext cx="3191725" cy="135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60037"/>
          <a:ext cx="6383102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REST (Representational State Transfer):</a:t>
          </a:r>
          <a:endParaRPr lang="en-US" sz="4400" kern="1200" dirty="0"/>
        </a:p>
      </dsp:txBody>
      <dsp:txXfrm>
        <a:off x="51517" y="111554"/>
        <a:ext cx="6280068" cy="952306"/>
      </dsp:txXfrm>
    </dsp:sp>
    <dsp:sp modelId="{2F726DFC-F178-4FDA-A0CD-9604EF054ADF}">
      <dsp:nvSpPr>
        <dsp:cNvPr id="0" name=""/>
        <dsp:cNvSpPr/>
      </dsp:nvSpPr>
      <dsp:spPr>
        <a:xfrm>
          <a:off x="0" y="1115377"/>
          <a:ext cx="638310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Architectural style for designing networked applications.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Uses standard HTTP methods like GET, POST, PUT, DELETE.</a:t>
          </a:r>
          <a:endParaRPr lang="en-US" sz="3400" kern="1200" dirty="0"/>
        </a:p>
      </dsp:txBody>
      <dsp:txXfrm>
        <a:off x="0" y="1115377"/>
        <a:ext cx="6383102" cy="1639440"/>
      </dsp:txXfrm>
    </dsp:sp>
    <dsp:sp modelId="{317DC255-B4BD-437B-B2C6-058D9DB3D827}">
      <dsp:nvSpPr>
        <dsp:cNvPr id="0" name=""/>
        <dsp:cNvSpPr/>
      </dsp:nvSpPr>
      <dsp:spPr>
        <a:xfrm>
          <a:off x="0" y="2754818"/>
          <a:ext cx="6383102" cy="10553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Key Concepts:</a:t>
          </a:r>
          <a:endParaRPr lang="en-US" sz="4400" kern="1200" dirty="0"/>
        </a:p>
      </dsp:txBody>
      <dsp:txXfrm>
        <a:off x="51517" y="2806335"/>
        <a:ext cx="6280068" cy="952306"/>
      </dsp:txXfrm>
    </dsp:sp>
    <dsp:sp modelId="{974E95DF-1C9E-4039-B5EE-7B805732A1CC}">
      <dsp:nvSpPr>
        <dsp:cNvPr id="0" name=""/>
        <dsp:cNvSpPr/>
      </dsp:nvSpPr>
      <dsp:spPr>
        <a:xfrm>
          <a:off x="0" y="3810158"/>
          <a:ext cx="6383102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Resources: Data entities (e.g., users, products).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Endpoints: URL paths to access resources.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TTP Methods: Define operations on resources (CRUD).</a:t>
          </a:r>
          <a:endParaRPr lang="en-US" sz="3400" kern="1200" dirty="0"/>
        </a:p>
      </dsp:txBody>
      <dsp:txXfrm>
        <a:off x="0" y="3810158"/>
        <a:ext cx="6383102" cy="173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F67D-3558-4C46-B3E4-AD5F1319714C}">
      <dsp:nvSpPr>
        <dsp:cNvPr id="0" name=""/>
        <dsp:cNvSpPr/>
      </dsp:nvSpPr>
      <dsp:spPr>
        <a:xfrm>
          <a:off x="0" y="32317"/>
          <a:ext cx="6383102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Separation of client and server: Allows independent development.</a:t>
          </a:r>
        </a:p>
      </dsp:txBody>
      <dsp:txXfrm>
        <a:off x="64083" y="96400"/>
        <a:ext cx="6254936" cy="1184574"/>
      </dsp:txXfrm>
    </dsp:sp>
    <dsp:sp modelId="{258939AB-3B15-4431-A0A6-9BBD8F3C95FE}">
      <dsp:nvSpPr>
        <dsp:cNvPr id="0" name=""/>
        <dsp:cNvSpPr/>
      </dsp:nvSpPr>
      <dsp:spPr>
        <a:xfrm>
          <a:off x="0" y="1440097"/>
          <a:ext cx="6383102" cy="1312740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Scalability: Each resource can be managed independently.</a:t>
          </a:r>
        </a:p>
      </dsp:txBody>
      <dsp:txXfrm>
        <a:off x="64083" y="1504180"/>
        <a:ext cx="6254936" cy="1184574"/>
      </dsp:txXfrm>
    </dsp:sp>
    <dsp:sp modelId="{4859837F-C484-4D7C-A175-F51BFFF6DEC1}">
      <dsp:nvSpPr>
        <dsp:cNvPr id="0" name=""/>
        <dsp:cNvSpPr/>
      </dsp:nvSpPr>
      <dsp:spPr>
        <a:xfrm>
          <a:off x="0" y="2847878"/>
          <a:ext cx="6383102" cy="1312740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Flexibility: Supports different formats like JSON, XML.</a:t>
          </a:r>
        </a:p>
      </dsp:txBody>
      <dsp:txXfrm>
        <a:off x="64083" y="2911961"/>
        <a:ext cx="6254936" cy="1184574"/>
      </dsp:txXfrm>
    </dsp:sp>
    <dsp:sp modelId="{F58E731C-89D4-4964-A2A9-BF98FC3B002D}">
      <dsp:nvSpPr>
        <dsp:cNvPr id="0" name=""/>
        <dsp:cNvSpPr/>
      </dsp:nvSpPr>
      <dsp:spPr>
        <a:xfrm>
          <a:off x="0" y="4255658"/>
          <a:ext cx="6383102" cy="13127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Stateless Communication: Each request is independent.</a:t>
          </a:r>
        </a:p>
      </dsp:txBody>
      <dsp:txXfrm>
        <a:off x="64083" y="4319741"/>
        <a:ext cx="6254936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CC560-0EF7-4B12-A6A5-2EA62DA5F1D9}">
      <dsp:nvSpPr>
        <dsp:cNvPr id="0" name=""/>
        <dsp:cNvSpPr/>
      </dsp:nvSpPr>
      <dsp:spPr>
        <a:xfrm>
          <a:off x="0" y="88478"/>
          <a:ext cx="638310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Django REST Framework is a powerful toolkit for building Web APIs in Django.</a:t>
          </a:r>
          <a:endParaRPr lang="en-US" sz="2700" kern="1200" dirty="0"/>
        </a:p>
      </dsp:txBody>
      <dsp:txXfrm>
        <a:off x="52431" y="140909"/>
        <a:ext cx="6278240" cy="969198"/>
      </dsp:txXfrm>
    </dsp:sp>
    <dsp:sp modelId="{3BC7352A-E7A3-44FF-94CB-F3F38BE9045D}">
      <dsp:nvSpPr>
        <dsp:cNvPr id="0" name=""/>
        <dsp:cNvSpPr/>
      </dsp:nvSpPr>
      <dsp:spPr>
        <a:xfrm>
          <a:off x="0" y="1240298"/>
          <a:ext cx="6383102" cy="10740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Features:</a:t>
          </a:r>
          <a:endParaRPr lang="en-US" sz="2700" kern="1200" dirty="0"/>
        </a:p>
      </dsp:txBody>
      <dsp:txXfrm>
        <a:off x="52431" y="1292729"/>
        <a:ext cx="6278240" cy="969198"/>
      </dsp:txXfrm>
    </dsp:sp>
    <dsp:sp modelId="{2F726DFC-F178-4FDA-A0CD-9604EF054ADF}">
      <dsp:nvSpPr>
        <dsp:cNvPr id="0" name=""/>
        <dsp:cNvSpPr/>
      </dsp:nvSpPr>
      <dsp:spPr>
        <a:xfrm>
          <a:off x="0" y="2314358"/>
          <a:ext cx="6383102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Authentication and permissions.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Serialization for converting complex data types.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Browsable API for easier testing and debugging.</a:t>
          </a:r>
          <a:endParaRPr lang="en-US" sz="2100" kern="1200" dirty="0"/>
        </a:p>
      </dsp:txBody>
      <dsp:txXfrm>
        <a:off x="0" y="2314358"/>
        <a:ext cx="6383102" cy="1061909"/>
      </dsp:txXfrm>
    </dsp:sp>
    <dsp:sp modelId="{317DC255-B4BD-437B-B2C6-058D9DB3D827}">
      <dsp:nvSpPr>
        <dsp:cNvPr id="0" name=""/>
        <dsp:cNvSpPr/>
      </dsp:nvSpPr>
      <dsp:spPr>
        <a:xfrm>
          <a:off x="0" y="3376268"/>
          <a:ext cx="6383102" cy="10740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Components:</a:t>
          </a:r>
          <a:endParaRPr lang="en-US" sz="2700" kern="1200" dirty="0"/>
        </a:p>
      </dsp:txBody>
      <dsp:txXfrm>
        <a:off x="52431" y="3428699"/>
        <a:ext cx="6278240" cy="969198"/>
      </dsp:txXfrm>
    </dsp:sp>
    <dsp:sp modelId="{974E95DF-1C9E-4039-B5EE-7B805732A1CC}">
      <dsp:nvSpPr>
        <dsp:cNvPr id="0" name=""/>
        <dsp:cNvSpPr/>
      </dsp:nvSpPr>
      <dsp:spPr>
        <a:xfrm>
          <a:off x="0" y="4450328"/>
          <a:ext cx="6383102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Serializers: Convert data between JSON and Django models.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Views: Handle requests and responses.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Routers: Automatically generate URL routes for views.</a:t>
          </a:r>
          <a:endParaRPr lang="en-US" sz="2100" kern="1200" dirty="0"/>
        </a:p>
      </dsp:txBody>
      <dsp:txXfrm>
        <a:off x="0" y="4450328"/>
        <a:ext cx="6383102" cy="1061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36F32-DBC4-47E7-87ED-034FAAD89B63}">
      <dsp:nvSpPr>
        <dsp:cNvPr id="0" name=""/>
        <dsp:cNvSpPr/>
      </dsp:nvSpPr>
      <dsp:spPr>
        <a:xfrm>
          <a:off x="0" y="689542"/>
          <a:ext cx="6383102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baseline="0"/>
            <a:t>Navigate to /api/books/rest/ to test GET and POST requests.</a:t>
          </a:r>
          <a:endParaRPr lang="en-US" sz="2800" kern="1200"/>
        </a:p>
      </dsp:txBody>
      <dsp:txXfrm>
        <a:off x="0" y="689542"/>
        <a:ext cx="6383102" cy="1168650"/>
      </dsp:txXfrm>
    </dsp:sp>
    <dsp:sp modelId="{341FC373-FBC6-4C55-900B-B7ECF66CF7EE}">
      <dsp:nvSpPr>
        <dsp:cNvPr id="0" name=""/>
        <dsp:cNvSpPr/>
      </dsp:nvSpPr>
      <dsp:spPr>
        <a:xfrm>
          <a:off x="319155" y="276262"/>
          <a:ext cx="446817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Use Django's Browsable API:</a:t>
          </a:r>
          <a:endParaRPr lang="en-US" sz="2800" kern="1200"/>
        </a:p>
      </dsp:txBody>
      <dsp:txXfrm>
        <a:off x="359504" y="316611"/>
        <a:ext cx="4387473" cy="745862"/>
      </dsp:txXfrm>
    </dsp:sp>
    <dsp:sp modelId="{78EF6AF0-EF39-4B73-840C-914D423FFC3C}">
      <dsp:nvSpPr>
        <dsp:cNvPr id="0" name=""/>
        <dsp:cNvSpPr/>
      </dsp:nvSpPr>
      <dsp:spPr>
        <a:xfrm>
          <a:off x="0" y="2422673"/>
          <a:ext cx="6383102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baseline="0"/>
            <a:t>Postman or cURL for making API requests.</a:t>
          </a:r>
          <a:endParaRPr lang="en-US" sz="2800" kern="1200"/>
        </a:p>
      </dsp:txBody>
      <dsp:txXfrm>
        <a:off x="0" y="2422673"/>
        <a:ext cx="6383102" cy="1168650"/>
      </dsp:txXfrm>
    </dsp:sp>
    <dsp:sp modelId="{B1815FB9-DAE7-42F6-8014-6A63AC91446F}">
      <dsp:nvSpPr>
        <dsp:cNvPr id="0" name=""/>
        <dsp:cNvSpPr/>
      </dsp:nvSpPr>
      <dsp:spPr>
        <a:xfrm>
          <a:off x="319155" y="2009393"/>
          <a:ext cx="4468171" cy="8265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Testing Tools:</a:t>
          </a:r>
          <a:endParaRPr lang="en-US" sz="2800" kern="1200"/>
        </a:p>
      </dsp:txBody>
      <dsp:txXfrm>
        <a:off x="359504" y="2049742"/>
        <a:ext cx="4387473" cy="745862"/>
      </dsp:txXfrm>
    </dsp:sp>
    <dsp:sp modelId="{A7E9708D-9544-46C1-9D09-CBC8DE2C6689}">
      <dsp:nvSpPr>
        <dsp:cNvPr id="0" name=""/>
        <dsp:cNvSpPr/>
      </dsp:nvSpPr>
      <dsp:spPr>
        <a:xfrm>
          <a:off x="0" y="4155803"/>
          <a:ext cx="6383102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baseline="0"/>
            <a:t>Check response status codes and JSON structure.</a:t>
          </a:r>
          <a:endParaRPr lang="en-US" sz="2800" kern="1200"/>
        </a:p>
      </dsp:txBody>
      <dsp:txXfrm>
        <a:off x="0" y="4155803"/>
        <a:ext cx="6383102" cy="1168650"/>
      </dsp:txXfrm>
    </dsp:sp>
    <dsp:sp modelId="{7905A2C1-4288-44AB-8FD6-11E6BC606C31}">
      <dsp:nvSpPr>
        <dsp:cNvPr id="0" name=""/>
        <dsp:cNvSpPr/>
      </dsp:nvSpPr>
      <dsp:spPr>
        <a:xfrm>
          <a:off x="319155" y="3742523"/>
          <a:ext cx="4468171" cy="8265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Validation:</a:t>
          </a:r>
          <a:endParaRPr lang="en-US" sz="2800" kern="1200"/>
        </a:p>
      </dsp:txBody>
      <dsp:txXfrm>
        <a:off x="359504" y="3782872"/>
        <a:ext cx="4387473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EF786-A5FC-463E-BF2B-7A5F423C6C8F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26F34-541C-420D-9D8A-9930A1E17467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5EE2A-BE54-427E-A76F-E98A557FF234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baseline="0"/>
            <a:t>RESTful APIs: Architectural style for building web services.</a:t>
          </a:r>
          <a:endParaRPr lang="en-US" sz="2200" kern="1200"/>
        </a:p>
      </dsp:txBody>
      <dsp:txXfrm>
        <a:off x="85267" y="2656152"/>
        <a:ext cx="3150000" cy="720000"/>
      </dsp:txXfrm>
    </dsp:sp>
    <dsp:sp modelId="{22C53952-A70B-4193-B4FB-348DF6370E62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5D0E-693F-4BD9-AF3C-9B2CC5DD6F36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AC625-110D-4F9E-B7F0-07E5E4AA4D6A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baseline="0"/>
            <a:t>Django REST Framework: Toolkit for building Web APIs with Django.</a:t>
          </a:r>
          <a:endParaRPr lang="en-US" sz="2200" kern="1200"/>
        </a:p>
      </dsp:txBody>
      <dsp:txXfrm>
        <a:off x="3786517" y="2656152"/>
        <a:ext cx="3150000" cy="720000"/>
      </dsp:txXfrm>
    </dsp:sp>
    <dsp:sp modelId="{E79DFEF4-A5CB-4089-AFAF-9DB7A3793C1C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54F6F-4E17-447D-A258-6F2DE745F8AB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1925-C129-4121-9BF7-626757DE7D03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baseline="0"/>
            <a:t>Creating API Endpoints: Define models, serializers, views, and configure routing.</a:t>
          </a:r>
          <a:endParaRPr lang="en-US" sz="2200" kern="1200"/>
        </a:p>
      </dsp:txBody>
      <dsp:txXfrm>
        <a:off x="7487767" y="26561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A00EA-D1A2-4B85-A2F8-9CFBF212D98A}">
      <dsp:nvSpPr>
        <dsp:cNvPr id="0" name=""/>
        <dsp:cNvSpPr/>
      </dsp:nvSpPr>
      <dsp:spPr>
        <a:xfrm>
          <a:off x="0" y="35288"/>
          <a:ext cx="638310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DRF Documentation: </a:t>
          </a:r>
          <a:r>
            <a:rPr lang="en-US" sz="4900" kern="1200">
              <a:hlinkClick xmlns:r="http://schemas.openxmlformats.org/officeDocument/2006/relationships" r:id="rId1"/>
            </a:rPr>
            <a:t>https://www.django-rest-framework.org/</a:t>
          </a:r>
          <a:endParaRPr lang="en-US" sz="4900" kern="1200"/>
        </a:p>
      </dsp:txBody>
      <dsp:txXfrm>
        <a:off x="131535" y="166823"/>
        <a:ext cx="6120032" cy="2431440"/>
      </dsp:txXfrm>
    </dsp:sp>
    <dsp:sp modelId="{C63BEAC5-691F-4820-955E-79AFEB1D8E6A}">
      <dsp:nvSpPr>
        <dsp:cNvPr id="0" name=""/>
        <dsp:cNvSpPr/>
      </dsp:nvSpPr>
      <dsp:spPr>
        <a:xfrm>
          <a:off x="0" y="2870918"/>
          <a:ext cx="6383102" cy="269451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REST API Concepts: </a:t>
          </a:r>
          <a:r>
            <a:rPr lang="en-US" sz="4900" kern="1200">
              <a:hlinkClick xmlns:r="http://schemas.openxmlformats.org/officeDocument/2006/relationships" r:id="rId2"/>
            </a:rPr>
            <a:t>https://restfulapi.net/</a:t>
          </a:r>
          <a:endParaRPr lang="en-US" sz="4900" kern="1200"/>
        </a:p>
      </dsp:txBody>
      <dsp:txXfrm>
        <a:off x="131535" y="3002453"/>
        <a:ext cx="6120032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174344" cy="1282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Django REST Framework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b="0" dirty="0"/>
              <a:t>Introduction to RESTful APIs, Setting up Django REST Framework, Creating API Endpoints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Session-11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DCBF-F69E-F322-F7FE-AF7045C0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URL Routing for 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84CF-DB23-A925-2A59-E3EA932C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URLs for the API in books/urls.py: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the app's URLs in the main 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29BCA-4E9F-1C66-6370-3F2EF626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50" y="2815936"/>
            <a:ext cx="7723430" cy="20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7E3F-D311-4DA7-F76A-43D9916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2- Creating API Endpoints (45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D72A-ABCA-59CB-A0B4-9A7718F2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Django app and define a simple model (e.g., Author, Publisher).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serializer and API view to handle GET and POST requests for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up URL routing and test the endpoints using Django's browsable API.</a:t>
            </a:r>
          </a:p>
        </p:txBody>
      </p:sp>
    </p:spTree>
    <p:extLst>
      <p:ext uri="{BB962C8B-B14F-4D97-AF65-F5344CB8AC3E}">
        <p14:creationId xmlns:p14="http://schemas.microsoft.com/office/powerpoint/2010/main" val="18150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5EEE5-28B6-60D7-CCD4-3166B40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 Your API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99C104-4E1B-19A5-FCF1-9B3E82299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2968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0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919C-C4E5-DF43-9738-1DA4F14E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Testing and Extending the API (45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07E2-DE46-9AC2-2818-845EF2F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Postman to make GET and POST requests to your API.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Extend your API by adding support for retrieving, updating, and deleting individual posts.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all endpoints to ensure they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148621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3D4EE-159B-F0C1-65C5-150A596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9B6D5-50AB-DCAF-9677-07B7DE9D2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2118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67A7-D607-A26A-AE4B-225B2E9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Resources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EA7CE-D97A-C9C0-AFA5-AFA0C071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9670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9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4351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RESTful APIs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7787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6D4D-C921-8F1D-AB61-58A3C04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REST APIs?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AE687-4F5A-1830-D056-6E4A6157D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1716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76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65D2-44CE-4B85-4FA6-7AA84D59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7479C-1237-A49C-6648-6EC7E55E7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1EDAF-1225-8F59-99CB-A8E6E6D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Django REST Framework (DRF)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68733D9-3285-BD50-7DD1-5547EA21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38372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0D27-610D-4894-7EF7-73D0C04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Django REST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85D6-5D63-6089-00BF-E1B9419C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DRF using pip: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djangorestframework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Add '</a:t>
            </a:r>
            <a:r>
              <a:rPr lang="en-US" dirty="0" err="1">
                <a:cs typeface="Courier New" panose="02070309020205020404" pitchFamily="49" charset="0"/>
              </a:rPr>
              <a:t>rest_framework</a:t>
            </a:r>
            <a:r>
              <a:rPr lang="en-US" dirty="0">
                <a:cs typeface="Courier New" panose="02070309020205020404" pitchFamily="49" charset="0"/>
              </a:rPr>
              <a:t>' to INSTALLED_APPS in settings.py: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Configure DRF settings (optional):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REST_FRAMEWORK = {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'DEFAULT_PERMISSION_CLASSES':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rest_framework.permissions.AllowAny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'DEFAULT_RENDERER_CLASSES':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rest_framework.renderers.JSONRenderer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rest_framework.renderers.BrowsableAPIRenderer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3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4C60-27CC-A0BE-DAF5-097CE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Setting Up DRF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04A-C410-CDCB-B4B8-0F8AE13E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Django REST Framework in your Django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'</a:t>
            </a:r>
            <a:r>
              <a:rPr lang="en-US" dirty="0" err="1"/>
              <a:t>rest_framework</a:t>
            </a:r>
            <a:r>
              <a:rPr lang="en-US" dirty="0"/>
              <a:t>' to the INSTALLED_APPS in the settings.py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development server and ensure there are no errors.</a:t>
            </a:r>
          </a:p>
        </p:txBody>
      </p:sp>
    </p:spTree>
    <p:extLst>
      <p:ext uri="{BB962C8B-B14F-4D97-AF65-F5344CB8AC3E}">
        <p14:creationId xmlns:p14="http://schemas.microsoft.com/office/powerpoint/2010/main" val="10204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288E-BE96-6698-4889-DC01583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E920-9381-9D10-B620-E4CC89C6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Django app (e.g., books) for API development:</a:t>
            </a:r>
          </a:p>
          <a:p>
            <a:pPr marL="742950" lvl="1" indent="-514350"/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simple model (e.g., Book with fields for title and content).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serializer for the model: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serializers</a:t>
            </a:r>
          </a:p>
          <a:p>
            <a:pPr lvl="2"/>
            <a:r>
              <a:rPr lang="en-US" dirty="0"/>
              <a:t>from .models import Book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serializers.ModelSerializer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    class Meta:</a:t>
            </a:r>
          </a:p>
          <a:p>
            <a:pPr lvl="2"/>
            <a:r>
              <a:rPr lang="en-US" dirty="0"/>
              <a:t>        model = Book</a:t>
            </a:r>
          </a:p>
          <a:p>
            <a:pPr lvl="2"/>
            <a:r>
              <a:rPr lang="en-US" dirty="0"/>
              <a:t>        fields = ‘__all__'</a:t>
            </a:r>
          </a:p>
        </p:txBody>
      </p:sp>
    </p:spTree>
    <p:extLst>
      <p:ext uri="{BB962C8B-B14F-4D97-AF65-F5344CB8AC3E}">
        <p14:creationId xmlns:p14="http://schemas.microsoft.com/office/powerpoint/2010/main" val="5178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CA76-AEF1-28D9-01EF-08145B5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Views for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AB4-F9B4-2ED4-1B4A-069EB9FA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DRF's built-in views (e.g., </a:t>
            </a:r>
            <a:r>
              <a:rPr lang="en-US" dirty="0" err="1"/>
              <a:t>APIView</a:t>
            </a:r>
            <a:r>
              <a:rPr lang="en-US" dirty="0"/>
              <a:t> or </a:t>
            </a:r>
            <a:r>
              <a:rPr lang="en-US" dirty="0" err="1"/>
              <a:t>GenericAPIView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basic view for listing and creating posts:</a:t>
            </a:r>
          </a:p>
          <a:p>
            <a:pPr marL="742950" lvl="1" indent="-51435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E48F-FA2F-72FC-4B5C-922814FE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097" y="1423707"/>
            <a:ext cx="4068519" cy="45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166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781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REST Framework Part 1</vt:lpstr>
      <vt:lpstr>Agenda</vt:lpstr>
      <vt:lpstr>Introduction to RESTful APIs</vt:lpstr>
      <vt:lpstr>Why Use REST APIs?</vt:lpstr>
      <vt:lpstr>Introduction to Django REST Framework (DRF)</vt:lpstr>
      <vt:lpstr>Setting Up Django REST Framework</vt:lpstr>
      <vt:lpstr>Task 1 - Setting Up DRF (30 mins)</vt:lpstr>
      <vt:lpstr>Creating Your First API Endpoint</vt:lpstr>
      <vt:lpstr>Writing Views for the API</vt:lpstr>
      <vt:lpstr>Configuring URL Routing for API Endpoints</vt:lpstr>
      <vt:lpstr>TASK 2- Creating API Endpoints (45 mins)</vt:lpstr>
      <vt:lpstr>Testing Your API</vt:lpstr>
      <vt:lpstr>Task 3 - Testing and Extending the API (45 mins)</vt:lpstr>
      <vt:lpstr>Recap</vt:lpstr>
      <vt:lpstr>Additional Resources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2024-10-27T15:52:32Z</dcterms:modified>
</cp:coreProperties>
</file>