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06" r:id="rId3"/>
    <p:sldId id="325" r:id="rId4"/>
    <p:sldId id="343" r:id="rId5"/>
    <p:sldId id="344" r:id="rId6"/>
    <p:sldId id="346" r:id="rId7"/>
    <p:sldId id="355" r:id="rId8"/>
    <p:sldId id="345" r:id="rId9"/>
    <p:sldId id="350" r:id="rId10"/>
    <p:sldId id="356" r:id="rId11"/>
    <p:sldId id="357" r:id="rId12"/>
    <p:sldId id="358" r:id="rId13"/>
    <p:sldId id="359" r:id="rId14"/>
    <p:sldId id="353" r:id="rId15"/>
    <p:sldId id="354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306"/>
            <p14:sldId id="325"/>
            <p14:sldId id="343"/>
            <p14:sldId id="344"/>
            <p14:sldId id="346"/>
            <p14:sldId id="355"/>
            <p14:sldId id="345"/>
            <p14:sldId id="350"/>
            <p14:sldId id="356"/>
            <p14:sldId id="357"/>
            <p14:sldId id="358"/>
            <p14:sldId id="359"/>
            <p14:sldId id="353"/>
            <p14:sldId id="35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65907-D77C-45B6-8226-E57CD4299A47}" v="45" dt="2024-10-27T15:52:15.306"/>
    <p1510:client id="{BE20B2AA-CD6A-4230-84E6-C77DF9F6FF4C}" v="105" dt="2024-10-27T17:17:03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0226" autoAdjust="0"/>
  </p:normalViewPr>
  <p:slideViewPr>
    <p:cSldViewPr snapToGrid="0">
      <p:cViewPr varScale="1">
        <p:scale>
          <a:sx n="77" d="100"/>
          <a:sy n="77" d="100"/>
        </p:scale>
        <p:origin x="1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48C65907-D77C-45B6-8226-E57CD4299A47}"/>
    <pc:docChg chg="undo redo custSel addSld delSld modSld sldOrd modSection">
      <pc:chgData name="Tanveer Rahman" userId="b9e812219a1db5d0" providerId="LiveId" clId="{48C65907-D77C-45B6-8226-E57CD4299A47}" dt="2024-10-27T15:52:23.744" v="434" actId="26606"/>
      <pc:docMkLst>
        <pc:docMk/>
      </pc:docMkLst>
      <pc:sldChg chg="modSp mod">
        <pc:chgData name="Tanveer Rahman" userId="b9e812219a1db5d0" providerId="LiveId" clId="{48C65907-D77C-45B6-8226-E57CD4299A47}" dt="2024-10-27T14:32:04.289" v="12" actId="20577"/>
        <pc:sldMkLst>
          <pc:docMk/>
          <pc:sldMk cId="3508605874" sldId="256"/>
        </pc:sldMkLst>
        <pc:spChg chg="mod">
          <ac:chgData name="Tanveer Rahman" userId="b9e812219a1db5d0" providerId="LiveId" clId="{48C65907-D77C-45B6-8226-E57CD4299A47}" dt="2024-10-27T14:30:19.615" v="2" actId="1410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48C65907-D77C-45B6-8226-E57CD4299A47}" dt="2024-10-27T14:30:29.540" v="4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48C65907-D77C-45B6-8226-E57CD4299A47}" dt="2024-10-27T14:32:04.289" v="12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">
        <pc:chgData name="Tanveer Rahman" userId="b9e812219a1db5d0" providerId="LiveId" clId="{48C65907-D77C-45B6-8226-E57CD4299A47}" dt="2024-10-27T14:31:09.674" v="7"/>
        <pc:sldMkLst>
          <pc:docMk/>
          <pc:sldMk cId="276965363" sldId="306"/>
        </pc:sldMkLst>
        <pc:graphicFrameChg chg="mod">
          <ac:chgData name="Tanveer Rahman" userId="b9e812219a1db5d0" providerId="LiveId" clId="{48C65907-D77C-45B6-8226-E57CD4299A47}" dt="2024-10-27T14:31:09.674" v="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48C65907-D77C-45B6-8226-E57CD4299A47}" dt="2024-10-27T14:46:15.781" v="176" actId="47"/>
        <pc:sldMkLst>
          <pc:docMk/>
          <pc:sldMk cId="3553542440" sldId="308"/>
        </pc:sldMkLst>
      </pc:sldChg>
      <pc:sldChg chg="del">
        <pc:chgData name="Tanveer Rahman" userId="b9e812219a1db5d0" providerId="LiveId" clId="{48C65907-D77C-45B6-8226-E57CD4299A47}" dt="2024-10-27T14:46:18.117" v="178" actId="47"/>
        <pc:sldMkLst>
          <pc:docMk/>
          <pc:sldMk cId="3025970860" sldId="317"/>
        </pc:sldMkLst>
      </pc:sldChg>
      <pc:sldChg chg="modSp del mod ord">
        <pc:chgData name="Tanveer Rahman" userId="b9e812219a1db5d0" providerId="LiveId" clId="{48C65907-D77C-45B6-8226-E57CD4299A47}" dt="2024-10-27T14:46:10.866" v="174" actId="47"/>
        <pc:sldMkLst>
          <pc:docMk/>
          <pc:sldMk cId="3069559215" sldId="324"/>
        </pc:sldMkLst>
        <pc:spChg chg="mod">
          <ac:chgData name="Tanveer Rahman" userId="b9e812219a1db5d0" providerId="LiveId" clId="{48C65907-D77C-45B6-8226-E57CD4299A47}" dt="2024-10-27T14:38:32.161" v="74"/>
          <ac:spMkLst>
            <pc:docMk/>
            <pc:sldMk cId="3069559215" sldId="324"/>
            <ac:spMk id="2" creationId="{76B0AF10-7D20-D736-F9CA-87A554D4A959}"/>
          </ac:spMkLst>
        </pc:spChg>
      </pc:sldChg>
      <pc:sldChg chg="modSp mod">
        <pc:chgData name="Tanveer Rahman" userId="b9e812219a1db5d0" providerId="LiveId" clId="{48C65907-D77C-45B6-8226-E57CD4299A47}" dt="2024-10-27T14:34:08.704" v="32" actId="20577"/>
        <pc:sldMkLst>
          <pc:docMk/>
          <pc:sldMk cId="3529382961" sldId="325"/>
        </pc:sldMkLst>
        <pc:spChg chg="mod">
          <ac:chgData name="Tanveer Rahman" userId="b9e812219a1db5d0" providerId="LiveId" clId="{48C65907-D77C-45B6-8226-E57CD4299A47}" dt="2024-10-27T14:32:42.443" v="17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48C65907-D77C-45B6-8226-E57CD4299A47}" dt="2024-10-27T14:34:08.704" v="32" actId="20577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del">
        <pc:chgData name="Tanveer Rahman" userId="b9e812219a1db5d0" providerId="LiveId" clId="{48C65907-D77C-45B6-8226-E57CD4299A47}" dt="2024-10-27T14:46:17.324" v="177" actId="47"/>
        <pc:sldMkLst>
          <pc:docMk/>
          <pc:sldMk cId="397935003" sldId="334"/>
        </pc:sldMkLst>
      </pc:sldChg>
      <pc:sldChg chg="modSp del mod">
        <pc:chgData name="Tanveer Rahman" userId="b9e812219a1db5d0" providerId="LiveId" clId="{48C65907-D77C-45B6-8226-E57CD4299A47}" dt="2024-10-27T14:46:12.918" v="175" actId="47"/>
        <pc:sldMkLst>
          <pc:docMk/>
          <pc:sldMk cId="949834976" sldId="335"/>
        </pc:sldMkLst>
        <pc:spChg chg="mod">
          <ac:chgData name="Tanveer Rahman" userId="b9e812219a1db5d0" providerId="LiveId" clId="{48C65907-D77C-45B6-8226-E57CD4299A47}" dt="2024-10-27T14:34:27.560" v="34"/>
          <ac:spMkLst>
            <pc:docMk/>
            <pc:sldMk cId="949834976" sldId="335"/>
            <ac:spMk id="2" creationId="{5A04A44C-9DCA-B427-346B-4DFDAF83D93E}"/>
          </ac:spMkLst>
        </pc:spChg>
      </pc:sldChg>
      <pc:sldChg chg="del">
        <pc:chgData name="Tanveer Rahman" userId="b9e812219a1db5d0" providerId="LiveId" clId="{48C65907-D77C-45B6-8226-E57CD4299A47}" dt="2024-10-27T14:46:18.946" v="179" actId="47"/>
        <pc:sldMkLst>
          <pc:docMk/>
          <pc:sldMk cId="3173116782" sldId="336"/>
        </pc:sldMkLst>
      </pc:sldChg>
      <pc:sldChg chg="del">
        <pc:chgData name="Tanveer Rahman" userId="b9e812219a1db5d0" providerId="LiveId" clId="{48C65907-D77C-45B6-8226-E57CD4299A47}" dt="2024-10-27T14:46:20.050" v="180" actId="47"/>
        <pc:sldMkLst>
          <pc:docMk/>
          <pc:sldMk cId="655545960" sldId="337"/>
        </pc:sldMkLst>
      </pc:sldChg>
      <pc:sldChg chg="del">
        <pc:chgData name="Tanveer Rahman" userId="b9e812219a1db5d0" providerId="LiveId" clId="{48C65907-D77C-45B6-8226-E57CD4299A47}" dt="2024-10-27T14:46:20.952" v="181" actId="47"/>
        <pc:sldMkLst>
          <pc:docMk/>
          <pc:sldMk cId="2685277107" sldId="338"/>
        </pc:sldMkLst>
      </pc:sldChg>
      <pc:sldChg chg="del">
        <pc:chgData name="Tanveer Rahman" userId="b9e812219a1db5d0" providerId="LiveId" clId="{48C65907-D77C-45B6-8226-E57CD4299A47}" dt="2024-10-27T14:46:21.550" v="182" actId="47"/>
        <pc:sldMkLst>
          <pc:docMk/>
          <pc:sldMk cId="279544781" sldId="339"/>
        </pc:sldMkLst>
      </pc:sldChg>
      <pc:sldChg chg="del">
        <pc:chgData name="Tanveer Rahman" userId="b9e812219a1db5d0" providerId="LiveId" clId="{48C65907-D77C-45B6-8226-E57CD4299A47}" dt="2024-10-27T14:46:22.352" v="183" actId="47"/>
        <pc:sldMkLst>
          <pc:docMk/>
          <pc:sldMk cId="496360158" sldId="340"/>
        </pc:sldMkLst>
      </pc:sldChg>
      <pc:sldChg chg="del">
        <pc:chgData name="Tanveer Rahman" userId="b9e812219a1db5d0" providerId="LiveId" clId="{48C65907-D77C-45B6-8226-E57CD4299A47}" dt="2024-10-27T14:46:32.331" v="184" actId="47"/>
        <pc:sldMkLst>
          <pc:docMk/>
          <pc:sldMk cId="4115164338" sldId="341"/>
        </pc:sldMkLst>
      </pc:sldChg>
      <pc:sldChg chg="del">
        <pc:chgData name="Tanveer Rahman" userId="b9e812219a1db5d0" providerId="LiveId" clId="{48C65907-D77C-45B6-8226-E57CD4299A47}" dt="2024-10-27T14:46:34.558" v="185" actId="47"/>
        <pc:sldMkLst>
          <pc:docMk/>
          <pc:sldMk cId="2913529040" sldId="342"/>
        </pc:sldMkLst>
      </pc:sldChg>
      <pc:sldChg chg="addSp delSp modSp new mod setBg">
        <pc:chgData name="Tanveer Rahman" userId="b9e812219a1db5d0" providerId="LiveId" clId="{48C65907-D77C-45B6-8226-E57CD4299A47}" dt="2024-10-27T14:35:34.120" v="48" actId="26606"/>
        <pc:sldMkLst>
          <pc:docMk/>
          <pc:sldMk cId="2940766052" sldId="343"/>
        </pc:sldMkLst>
        <pc:spChg chg="mo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2" creationId="{56E56D4D-C921-8F1D-AB61-58A3C04B048E}"/>
          </ac:spMkLst>
        </pc:spChg>
        <pc:spChg chg="del mo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3" creationId="{F155E975-101A-7F7C-262A-C13B639FF648}"/>
          </ac:spMkLst>
        </pc:spChg>
        <pc:spChg chg="ad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9" creationId="{BF7BC237-77DF-4DFB-94F7-DB493EDA1C7C}"/>
          </ac:spMkLst>
        </pc:spChg>
        <pc:graphicFrameChg chg="add">
          <ac:chgData name="Tanveer Rahman" userId="b9e812219a1db5d0" providerId="LiveId" clId="{48C65907-D77C-45B6-8226-E57CD4299A47}" dt="2024-10-27T14:35:34.120" v="48" actId="26606"/>
          <ac:graphicFrameMkLst>
            <pc:docMk/>
            <pc:sldMk cId="2940766052" sldId="343"/>
            <ac:graphicFrameMk id="5" creationId="{695AE687-4F5A-1830-D056-6E4A6157D135}"/>
          </ac:graphicFrameMkLst>
        </pc:graphicFrameChg>
      </pc:sldChg>
      <pc:sldChg chg="add del">
        <pc:chgData name="Tanveer Rahman" userId="b9e812219a1db5d0" providerId="LiveId" clId="{48C65907-D77C-45B6-8226-E57CD4299A47}" dt="2024-10-27T14:34:49.332" v="37"/>
        <pc:sldMkLst>
          <pc:docMk/>
          <pc:sldMk cId="2487977692" sldId="344"/>
        </pc:sldMkLst>
      </pc:sldChg>
      <pc:sldChg chg="modSp add mod ord">
        <pc:chgData name="Tanveer Rahman" userId="b9e812219a1db5d0" providerId="LiveId" clId="{48C65907-D77C-45B6-8226-E57CD4299A47}" dt="2024-10-27T14:38:03.830" v="67"/>
        <pc:sldMkLst>
          <pc:docMk/>
          <pc:sldMk cId="3314166967" sldId="344"/>
        </pc:sldMkLst>
        <pc:spChg chg="mod">
          <ac:chgData name="Tanveer Rahman" userId="b9e812219a1db5d0" providerId="LiveId" clId="{48C65907-D77C-45B6-8226-E57CD4299A47}" dt="2024-10-27T14:36:48.311" v="56"/>
          <ac:spMkLst>
            <pc:docMk/>
            <pc:sldMk cId="3314166967" sldId="344"/>
            <ac:spMk id="2" creationId="{F701EDAF-1225-8F59-99CB-A8E6E6DC6DDF}"/>
          </ac:spMkLst>
        </pc:spChg>
        <pc:graphicFrameChg chg="mod">
          <ac:chgData name="Tanveer Rahman" userId="b9e812219a1db5d0" providerId="LiveId" clId="{48C65907-D77C-45B6-8226-E57CD4299A47}" dt="2024-10-27T14:38:03.830" v="67"/>
          <ac:graphicFrameMkLst>
            <pc:docMk/>
            <pc:sldMk cId="3314166967" sldId="344"/>
            <ac:graphicFrameMk id="19" creationId="{D68733D9-3285-BD50-7DD1-5547EA212594}"/>
          </ac:graphicFrameMkLst>
        </pc:graphicFrameChg>
      </pc:sldChg>
      <pc:sldChg chg="addSp delSp modSp new mod setBg">
        <pc:chgData name="Tanveer Rahman" userId="b9e812219a1db5d0" providerId="LiveId" clId="{48C65907-D77C-45B6-8226-E57CD4299A47}" dt="2024-10-27T14:43:54.068" v="155" actId="26606"/>
        <pc:sldMkLst>
          <pc:docMk/>
          <pc:sldMk cId="3088324486" sldId="345"/>
        </pc:sldMkLst>
        <pc:spChg chg="mod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2" creationId="{2A590D27-610D-4894-7EF7-73D0C04950D1}"/>
          </ac:spMkLst>
        </pc:spChg>
        <pc:spChg chg="add del mod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3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6" creationId="{49733A00-04EA-4626-9D7E-3B1B14FEB9D0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7" creationId="{686780C9-61BF-4B89-9FCC-3392EB520AFE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8" creationId="{3C1F71BA-0B15-478B-9EC1-484E4584F5D2}"/>
          </ac:spMkLst>
        </pc:spChg>
        <pc:spChg chg="add del">
          <ac:chgData name="Tanveer Rahman" userId="b9e812219a1db5d0" providerId="LiveId" clId="{48C65907-D77C-45B6-8226-E57CD4299A47}" dt="2024-10-27T14:42:21.729" v="127" actId="26606"/>
          <ac:spMkLst>
            <pc:docMk/>
            <pc:sldMk cId="3088324486" sldId="345"/>
            <ac:spMk id="9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3:19.270" v="141" actId="26606"/>
          <ac:spMkLst>
            <pc:docMk/>
            <pc:sldMk cId="3088324486" sldId="345"/>
            <ac:spMk id="12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2:30.607" v="131" actId="26606"/>
          <ac:spMkLst>
            <pc:docMk/>
            <pc:sldMk cId="3088324486" sldId="345"/>
            <ac:spMk id="13" creationId="{AD30EFE3-9611-4841-9BC3-E51D7A359650}"/>
          </ac:spMkLst>
        </pc:spChg>
        <pc:spChg chg="add del">
          <ac:chgData name="Tanveer Rahman" userId="b9e812219a1db5d0" providerId="LiveId" clId="{48C65907-D77C-45B6-8226-E57CD4299A47}" dt="2024-10-27T14:42:34.654" v="133" actId="26606"/>
          <ac:spMkLst>
            <pc:docMk/>
            <pc:sldMk cId="3088324486" sldId="345"/>
            <ac:spMk id="16" creationId="{AD30EFE3-9611-4841-9BC3-E51D7A359650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18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2:42.066" v="135" actId="26606"/>
          <ac:spMkLst>
            <pc:docMk/>
            <pc:sldMk cId="3088324486" sldId="345"/>
            <ac:spMk id="19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21" creationId="{9F9F0D99-A2D7-4650-BA53-99550E8F6808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22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24" creationId="{78E898BD-E486-4B36-BE62-17938B5D2DA4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5" creationId="{7B753AB3-5C40-4FBB-AD51-F3611E60769D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6" creationId="{83987EAF-F491-43B5-AE03-AECA2EAD961F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7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8" creationId="{462A1995-1F16-43C8-8570-1ADCFA5C50F6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29" creationId="{35871F2E-3032-48BF-98ED-67B87BFB02D1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0" creationId="{6795E2AC-53C4-48AB-A681-BAF4A9F98CB9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1" creationId="{881A9CD8-5D8E-48DD-B6AE-196C15A2167F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2" creationId="{4D4029AB-A2F8-4F5D-BC7C-A0F1F66599B9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3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34" creationId="{B6FB7394-C898-4857-BD32-4D131839D8DC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5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6" creationId="{9F9F0D99-A2D7-4650-BA53-99550E8F6808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7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1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2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3" creationId="{5F408001-0904-4508-B1EC-DE5E735F8EBA}"/>
          </ac:spMkLst>
        </pc:spChg>
        <pc:spChg chg="add del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46" creationId="{BF7BC237-77DF-4DFB-94F7-DB493EDA1C7C}"/>
          </ac:spMkLst>
        </pc:spChg>
        <pc:graphicFrameChg chg="add del">
          <ac:chgData name="Tanveer Rahman" userId="b9e812219a1db5d0" providerId="LiveId" clId="{48C65907-D77C-45B6-8226-E57CD4299A47}" dt="2024-10-27T14:42:21.729" v="127" actId="26606"/>
          <ac:graphicFrameMkLst>
            <pc:docMk/>
            <pc:sldMk cId="3088324486" sldId="345"/>
            <ac:graphicFrameMk id="5" creationId="{9CD585E1-8055-AABB-8843-C8DF5F698813}"/>
          </ac:graphicFrameMkLst>
        </pc:graphicFrameChg>
        <pc:graphicFrameChg chg="add del">
          <ac:chgData name="Tanveer Rahman" userId="b9e812219a1db5d0" providerId="LiveId" clId="{48C65907-D77C-45B6-8226-E57CD4299A47}" dt="2024-10-27T14:42:50.528" v="139" actId="26606"/>
          <ac:graphicFrameMkLst>
            <pc:docMk/>
            <pc:sldMk cId="3088324486" sldId="345"/>
            <ac:graphicFrameMk id="10" creationId="{2D482A69-016A-6E4C-95FE-990B00A03656}"/>
          </ac:graphicFrameMkLst>
        </pc:graphicFrameChg>
        <pc:graphicFrameChg chg="add del">
          <ac:chgData name="Tanveer Rahman" userId="b9e812219a1db5d0" providerId="LiveId" clId="{48C65907-D77C-45B6-8226-E57CD4299A47}" dt="2024-10-27T14:42:26.555" v="129" actId="26606"/>
          <ac:graphicFrameMkLst>
            <pc:docMk/>
            <pc:sldMk cId="3088324486" sldId="345"/>
            <ac:graphicFrameMk id="11" creationId="{B827C2D7-9A60-73F7-289E-3CAD25DA4DA0}"/>
          </ac:graphicFrameMkLst>
        </pc:graphicFrameChg>
        <pc:graphicFrameChg chg="add del">
          <ac:chgData name="Tanveer Rahman" userId="b9e812219a1db5d0" providerId="LiveId" clId="{48C65907-D77C-45B6-8226-E57CD4299A47}" dt="2024-10-27T14:42:30.607" v="131" actId="26606"/>
          <ac:graphicFrameMkLst>
            <pc:docMk/>
            <pc:sldMk cId="3088324486" sldId="345"/>
            <ac:graphicFrameMk id="14" creationId="{47DE331D-98E6-D137-2A37-3E1586A5ADF2}"/>
          </ac:graphicFrameMkLst>
        </pc:graphicFrameChg>
        <pc:graphicFrameChg chg="add del">
          <ac:chgData name="Tanveer Rahman" userId="b9e812219a1db5d0" providerId="LiveId" clId="{48C65907-D77C-45B6-8226-E57CD4299A47}" dt="2024-10-27T14:43:19.270" v="141" actId="26606"/>
          <ac:graphicFrameMkLst>
            <pc:docMk/>
            <pc:sldMk cId="3088324486" sldId="345"/>
            <ac:graphicFrameMk id="15" creationId="{8A153ACC-6836-1066-716E-05DBCB8DEAEC}"/>
          </ac:graphicFrameMkLst>
        </pc:graphicFrameChg>
        <pc:graphicFrameChg chg="add del">
          <ac:chgData name="Tanveer Rahman" userId="b9e812219a1db5d0" providerId="LiveId" clId="{48C65907-D77C-45B6-8226-E57CD4299A47}" dt="2024-10-27T14:42:34.654" v="133" actId="26606"/>
          <ac:graphicFrameMkLst>
            <pc:docMk/>
            <pc:sldMk cId="3088324486" sldId="345"/>
            <ac:graphicFrameMk id="17" creationId="{59667EC1-3D5C-25B1-3EBB-AEFFBAB6C1B2}"/>
          </ac:graphicFrameMkLst>
        </pc:graphicFrameChg>
        <pc:graphicFrameChg chg="add del">
          <ac:chgData name="Tanveer Rahman" userId="b9e812219a1db5d0" providerId="LiveId" clId="{48C65907-D77C-45B6-8226-E57CD4299A47}" dt="2024-10-27T14:42:42.066" v="135" actId="26606"/>
          <ac:graphicFrameMkLst>
            <pc:docMk/>
            <pc:sldMk cId="3088324486" sldId="345"/>
            <ac:graphicFrameMk id="20" creationId="{9CD585E1-8055-AABB-8843-C8DF5F698813}"/>
          </ac:graphicFrameMkLst>
        </pc:graphicFrameChg>
        <pc:graphicFrameChg chg="add del">
          <ac:chgData name="Tanveer Rahman" userId="b9e812219a1db5d0" providerId="LiveId" clId="{48C65907-D77C-45B6-8226-E57CD4299A47}" dt="2024-10-27T14:43:24.923" v="143" actId="26606"/>
          <ac:graphicFrameMkLst>
            <pc:docMk/>
            <pc:sldMk cId="3088324486" sldId="345"/>
            <ac:graphicFrameMk id="23" creationId="{38DCDA5B-3072-CBD9-AF3D-DEC1A46C3946}"/>
          </ac:graphicFrameMkLst>
        </pc:graphicFrameChg>
        <pc:graphicFrameChg chg="add del">
          <ac:chgData name="Tanveer Rahman" userId="b9e812219a1db5d0" providerId="LiveId" clId="{48C65907-D77C-45B6-8226-E57CD4299A47}" dt="2024-10-27T14:43:30.840" v="149" actId="26606"/>
          <ac:graphicFrameMkLst>
            <pc:docMk/>
            <pc:sldMk cId="3088324486" sldId="345"/>
            <ac:graphicFrameMk id="38" creationId="{38DCDA5B-3072-CBD9-AF3D-DEC1A46C3946}"/>
          </ac:graphicFrameMkLst>
        </pc:graphicFrameChg>
        <pc:graphicFrameChg chg="add del">
          <ac:chgData name="Tanveer Rahman" userId="b9e812219a1db5d0" providerId="LiveId" clId="{48C65907-D77C-45B6-8226-E57CD4299A47}" dt="2024-10-27T14:43:40.740" v="151" actId="26606"/>
          <ac:graphicFrameMkLst>
            <pc:docMk/>
            <pc:sldMk cId="3088324486" sldId="345"/>
            <ac:graphicFrameMk id="39" creationId="{B493BB5A-646D-C333-BD59-586D76C08BF5}"/>
          </ac:graphicFrameMkLst>
        </pc:graphicFrameChg>
        <pc:graphicFrameChg chg="add del">
          <ac:chgData name="Tanveer Rahman" userId="b9e812219a1db5d0" providerId="LiveId" clId="{48C65907-D77C-45B6-8226-E57CD4299A47}" dt="2024-10-27T14:43:43.926" v="153" actId="26606"/>
          <ac:graphicFrameMkLst>
            <pc:docMk/>
            <pc:sldMk cId="3088324486" sldId="345"/>
            <ac:graphicFrameMk id="44" creationId="{139B987A-8F66-9797-1808-BF1FD1DBF959}"/>
          </ac:graphicFrameMkLst>
        </pc:graphicFrameChg>
        <pc:graphicFrameChg chg="add del">
          <ac:chgData name="Tanveer Rahman" userId="b9e812219a1db5d0" providerId="LiveId" clId="{48C65907-D77C-45B6-8226-E57CD4299A47}" dt="2024-10-27T14:43:54.068" v="155" actId="26606"/>
          <ac:graphicFrameMkLst>
            <pc:docMk/>
            <pc:sldMk cId="3088324486" sldId="345"/>
            <ac:graphicFrameMk id="47" creationId="{8A153ACC-6836-1066-716E-05DBCB8DEAEC}"/>
          </ac:graphicFrameMkLst>
        </pc:graphicFrameChg>
      </pc:sldChg>
      <pc:sldChg chg="modSp new mod">
        <pc:chgData name="Tanveer Rahman" userId="b9e812219a1db5d0" providerId="LiveId" clId="{48C65907-D77C-45B6-8226-E57CD4299A47}" dt="2024-10-27T14:44:54.166" v="173" actId="20577"/>
        <pc:sldMkLst>
          <pc:docMk/>
          <pc:sldMk cId="1020469098" sldId="346"/>
        </pc:sldMkLst>
        <pc:spChg chg="mod">
          <ac:chgData name="Tanveer Rahman" userId="b9e812219a1db5d0" providerId="LiveId" clId="{48C65907-D77C-45B6-8226-E57CD4299A47}" dt="2024-10-27T14:44:27.444" v="157"/>
          <ac:spMkLst>
            <pc:docMk/>
            <pc:sldMk cId="1020469098" sldId="346"/>
            <ac:spMk id="2" creationId="{8ECF4C60-27CC-A0BE-DAF5-097CE3F89B14}"/>
          </ac:spMkLst>
        </pc:spChg>
        <pc:spChg chg="mod">
          <ac:chgData name="Tanveer Rahman" userId="b9e812219a1db5d0" providerId="LiveId" clId="{48C65907-D77C-45B6-8226-E57CD4299A47}" dt="2024-10-27T14:44:54.166" v="173" actId="20577"/>
          <ac:spMkLst>
            <pc:docMk/>
            <pc:sldMk cId="1020469098" sldId="346"/>
            <ac:spMk id="3" creationId="{7099404A-C410-CDCB-B4B8-0F8AE13EA02B}"/>
          </ac:spMkLst>
        </pc:spChg>
      </pc:sldChg>
      <pc:sldChg chg="modSp new mod">
        <pc:chgData name="Tanveer Rahman" userId="b9e812219a1db5d0" providerId="LiveId" clId="{48C65907-D77C-45B6-8226-E57CD4299A47}" dt="2024-10-27T15:18:42.884" v="285" actId="27636"/>
        <pc:sldMkLst>
          <pc:docMk/>
          <pc:sldMk cId="51783418" sldId="347"/>
        </pc:sldMkLst>
        <pc:spChg chg="mod">
          <ac:chgData name="Tanveer Rahman" userId="b9e812219a1db5d0" providerId="LiveId" clId="{48C65907-D77C-45B6-8226-E57CD4299A47}" dt="2024-10-27T15:15:25.922" v="191"/>
          <ac:spMkLst>
            <pc:docMk/>
            <pc:sldMk cId="51783418" sldId="347"/>
            <ac:spMk id="2" creationId="{68F6288E-BE96-6698-4889-DC015837DE75}"/>
          </ac:spMkLst>
        </pc:spChg>
        <pc:spChg chg="mod">
          <ac:chgData name="Tanveer Rahman" userId="b9e812219a1db5d0" providerId="LiveId" clId="{48C65907-D77C-45B6-8226-E57CD4299A47}" dt="2024-10-27T15:18:42.884" v="285" actId="27636"/>
          <ac:spMkLst>
            <pc:docMk/>
            <pc:sldMk cId="51783418" sldId="347"/>
            <ac:spMk id="3" creationId="{37C0E920-9381-9D10-B620-E4CC89C6C12D}"/>
          </ac:spMkLst>
        </pc:spChg>
      </pc:sldChg>
      <pc:sldChg chg="addSp delSp modSp new mod">
        <pc:chgData name="Tanveer Rahman" userId="b9e812219a1db5d0" providerId="LiveId" clId="{48C65907-D77C-45B6-8226-E57CD4299A47}" dt="2024-10-27T15:24:35.054" v="302" actId="1076"/>
        <pc:sldMkLst>
          <pc:docMk/>
          <pc:sldMk cId="1536921667" sldId="348"/>
        </pc:sldMkLst>
        <pc:spChg chg="mod">
          <ac:chgData name="Tanveer Rahman" userId="b9e812219a1db5d0" providerId="LiveId" clId="{48C65907-D77C-45B6-8226-E57CD4299A47}" dt="2024-10-27T15:20:15.959" v="287"/>
          <ac:spMkLst>
            <pc:docMk/>
            <pc:sldMk cId="1536921667" sldId="348"/>
            <ac:spMk id="2" creationId="{BAB6CA76-AEF1-28D9-01EF-08145B52D66A}"/>
          </ac:spMkLst>
        </pc:spChg>
        <pc:spChg chg="add del mod">
          <ac:chgData name="Tanveer Rahman" userId="b9e812219a1db5d0" providerId="LiveId" clId="{48C65907-D77C-45B6-8226-E57CD4299A47}" dt="2024-10-27T15:23:14.904" v="298" actId="12"/>
          <ac:spMkLst>
            <pc:docMk/>
            <pc:sldMk cId="1536921667" sldId="348"/>
            <ac:spMk id="3" creationId="{2A9C3AB4-F9B4-2ED4-1B4A-069EB9FA286D}"/>
          </ac:spMkLst>
        </pc:spChg>
        <pc:spChg chg="add mod">
          <ac:chgData name="Tanveer Rahman" userId="b9e812219a1db5d0" providerId="LiveId" clId="{48C65907-D77C-45B6-8226-E57CD4299A47}" dt="2024-10-27T15:20:33.366" v="290"/>
          <ac:spMkLst>
            <pc:docMk/>
            <pc:sldMk cId="1536921667" sldId="348"/>
            <ac:spMk id="4" creationId="{CCE8BC0E-2256-9346-D16C-495EC8A1595C}"/>
          </ac:spMkLst>
        </pc:spChg>
        <pc:picChg chg="add mod">
          <ac:chgData name="Tanveer Rahman" userId="b9e812219a1db5d0" providerId="LiveId" clId="{48C65907-D77C-45B6-8226-E57CD4299A47}" dt="2024-10-27T15:24:35.054" v="302" actId="1076"/>
          <ac:picMkLst>
            <pc:docMk/>
            <pc:sldMk cId="1536921667" sldId="348"/>
            <ac:picMk id="6" creationId="{4A22E48F-FA2F-72FC-4B5C-922814FEC593}"/>
          </ac:picMkLst>
        </pc:picChg>
      </pc:sldChg>
      <pc:sldChg chg="addSp modSp new mod">
        <pc:chgData name="Tanveer Rahman" userId="b9e812219a1db5d0" providerId="LiveId" clId="{48C65907-D77C-45B6-8226-E57CD4299A47}" dt="2024-10-27T15:30:14.024" v="323"/>
        <pc:sldMkLst>
          <pc:docMk/>
          <pc:sldMk cId="3967799374" sldId="349"/>
        </pc:sldMkLst>
        <pc:spChg chg="mod">
          <ac:chgData name="Tanveer Rahman" userId="b9e812219a1db5d0" providerId="LiveId" clId="{48C65907-D77C-45B6-8226-E57CD4299A47}" dt="2024-10-27T15:25:15.085" v="304"/>
          <ac:spMkLst>
            <pc:docMk/>
            <pc:sldMk cId="3967799374" sldId="349"/>
            <ac:spMk id="2" creationId="{51CCDCBF-F69E-F322-F7FE-AF7045C00A5F}"/>
          </ac:spMkLst>
        </pc:spChg>
        <pc:spChg chg="mod">
          <ac:chgData name="Tanveer Rahman" userId="b9e812219a1db5d0" providerId="LiveId" clId="{48C65907-D77C-45B6-8226-E57CD4299A47}" dt="2024-10-27T15:30:14.024" v="323"/>
          <ac:spMkLst>
            <pc:docMk/>
            <pc:sldMk cId="3967799374" sldId="349"/>
            <ac:spMk id="3" creationId="{E71684CF-DB23-A925-2A59-E3EA932C10CC}"/>
          </ac:spMkLst>
        </pc:spChg>
        <pc:picChg chg="add mod">
          <ac:chgData name="Tanveer Rahman" userId="b9e812219a1db5d0" providerId="LiveId" clId="{48C65907-D77C-45B6-8226-E57CD4299A47}" dt="2024-10-27T15:29:30.288" v="316" actId="14100"/>
          <ac:picMkLst>
            <pc:docMk/>
            <pc:sldMk cId="3967799374" sldId="349"/>
            <ac:picMk id="5" creationId="{54929BCA-4E9F-1C66-6370-3F2EF626E824}"/>
          </ac:picMkLst>
        </pc:picChg>
      </pc:sldChg>
      <pc:sldChg chg="modSp new mod">
        <pc:chgData name="Tanveer Rahman" userId="b9e812219a1db5d0" providerId="LiveId" clId="{48C65907-D77C-45B6-8226-E57CD4299A47}" dt="2024-10-27T15:31:11.944" v="361" actId="20577"/>
        <pc:sldMkLst>
          <pc:docMk/>
          <pc:sldMk cId="1815032947" sldId="350"/>
        </pc:sldMkLst>
        <pc:spChg chg="mod">
          <ac:chgData name="Tanveer Rahman" userId="b9e812219a1db5d0" providerId="LiveId" clId="{48C65907-D77C-45B6-8226-E57CD4299A47}" dt="2024-10-27T15:30:36.010" v="335"/>
          <ac:spMkLst>
            <pc:docMk/>
            <pc:sldMk cId="1815032947" sldId="350"/>
            <ac:spMk id="2" creationId="{DECB7E3F-D311-4DA7-F76A-43D99168BEC3}"/>
          </ac:spMkLst>
        </pc:spChg>
        <pc:spChg chg="mod">
          <ac:chgData name="Tanveer Rahman" userId="b9e812219a1db5d0" providerId="LiveId" clId="{48C65907-D77C-45B6-8226-E57CD4299A47}" dt="2024-10-27T15:31:11.944" v="361" actId="20577"/>
          <ac:spMkLst>
            <pc:docMk/>
            <pc:sldMk cId="1815032947" sldId="350"/>
            <ac:spMk id="3" creationId="{BC27D72A-ABCA-59CB-A0B4-9A7718F293FB}"/>
          </ac:spMkLst>
        </pc:spChg>
      </pc:sldChg>
      <pc:sldChg chg="addSp delSp modSp new mod setBg">
        <pc:chgData name="Tanveer Rahman" userId="b9e812219a1db5d0" providerId="LiveId" clId="{48C65907-D77C-45B6-8226-E57CD4299A47}" dt="2024-10-27T15:48:57.044" v="399" actId="26606"/>
        <pc:sldMkLst>
          <pc:docMk/>
          <pc:sldMk cId="2596603282" sldId="351"/>
        </pc:sldMkLst>
        <pc:spChg chg="mod">
          <ac:chgData name="Tanveer Rahman" userId="b9e812219a1db5d0" providerId="LiveId" clId="{48C65907-D77C-45B6-8226-E57CD4299A47}" dt="2024-10-27T15:48:57.044" v="399" actId="26606"/>
          <ac:spMkLst>
            <pc:docMk/>
            <pc:sldMk cId="2596603282" sldId="351"/>
            <ac:spMk id="2" creationId="{B185EEE5-28B6-60D7-CCD4-3166B40A2F2A}"/>
          </ac:spMkLst>
        </pc:spChg>
        <pc:spChg chg="del mod">
          <ac:chgData name="Tanveer Rahman" userId="b9e812219a1db5d0" providerId="LiveId" clId="{48C65907-D77C-45B6-8226-E57CD4299A47}" dt="2024-10-27T15:48:57.044" v="399" actId="26606"/>
          <ac:spMkLst>
            <pc:docMk/>
            <pc:sldMk cId="2596603282" sldId="351"/>
            <ac:spMk id="3" creationId="{51D89BB6-A566-6872-0A28-89BF7D99B08B}"/>
          </ac:spMkLst>
        </pc:spChg>
        <pc:spChg chg="add">
          <ac:chgData name="Tanveer Rahman" userId="b9e812219a1db5d0" providerId="LiveId" clId="{48C65907-D77C-45B6-8226-E57CD4299A47}" dt="2024-10-27T15:48:57.044" v="399" actId="26606"/>
          <ac:spMkLst>
            <pc:docMk/>
            <pc:sldMk cId="2596603282" sldId="351"/>
            <ac:spMk id="9" creationId="{BF7BC237-77DF-4DFB-94F7-DB493EDA1C7C}"/>
          </ac:spMkLst>
        </pc:spChg>
        <pc:graphicFrameChg chg="add">
          <ac:chgData name="Tanveer Rahman" userId="b9e812219a1db5d0" providerId="LiveId" clId="{48C65907-D77C-45B6-8226-E57CD4299A47}" dt="2024-10-27T15:48:57.044" v="399" actId="26606"/>
          <ac:graphicFrameMkLst>
            <pc:docMk/>
            <pc:sldMk cId="2596603282" sldId="351"/>
            <ac:graphicFrameMk id="5" creationId="{D499C104-4E1B-19A5-FCF1-9B3E82299FEF}"/>
          </ac:graphicFrameMkLst>
        </pc:graphicFrameChg>
      </pc:sldChg>
      <pc:sldChg chg="modSp new mod">
        <pc:chgData name="Tanveer Rahman" userId="b9e812219a1db5d0" providerId="LiveId" clId="{48C65907-D77C-45B6-8226-E57CD4299A47}" dt="2024-10-27T15:50:49.319" v="415" actId="12"/>
        <pc:sldMkLst>
          <pc:docMk/>
          <pc:sldMk cId="1486214264" sldId="352"/>
        </pc:sldMkLst>
        <pc:spChg chg="mod">
          <ac:chgData name="Tanveer Rahman" userId="b9e812219a1db5d0" providerId="LiveId" clId="{48C65907-D77C-45B6-8226-E57CD4299A47}" dt="2024-10-27T15:50:31.254" v="410" actId="20577"/>
          <ac:spMkLst>
            <pc:docMk/>
            <pc:sldMk cId="1486214264" sldId="352"/>
            <ac:spMk id="2" creationId="{D263919C-C4E5-DF43-9738-1DA4F14E1654}"/>
          </ac:spMkLst>
        </pc:spChg>
        <pc:spChg chg="mod">
          <ac:chgData name="Tanveer Rahman" userId="b9e812219a1db5d0" providerId="LiveId" clId="{48C65907-D77C-45B6-8226-E57CD4299A47}" dt="2024-10-27T15:50:49.319" v="415" actId="12"/>
          <ac:spMkLst>
            <pc:docMk/>
            <pc:sldMk cId="1486214264" sldId="352"/>
            <ac:spMk id="3" creationId="{F7E007E2-DE46-9AC2-2818-845EF2FE1983}"/>
          </ac:spMkLst>
        </pc:spChg>
      </pc:sldChg>
      <pc:sldChg chg="addSp delSp modSp new mod setBg">
        <pc:chgData name="Tanveer Rahman" userId="b9e812219a1db5d0" providerId="LiveId" clId="{48C65907-D77C-45B6-8226-E57CD4299A47}" dt="2024-10-27T15:51:41.146" v="425" actId="26606"/>
        <pc:sldMkLst>
          <pc:docMk/>
          <pc:sldMk cId="396935782" sldId="353"/>
        </pc:sldMkLst>
        <pc:spChg chg="mod">
          <ac:chgData name="Tanveer Rahman" userId="b9e812219a1db5d0" providerId="LiveId" clId="{48C65907-D77C-45B6-8226-E57CD4299A47}" dt="2024-10-27T15:51:41.146" v="425" actId="26606"/>
          <ac:spMkLst>
            <pc:docMk/>
            <pc:sldMk cId="396935782" sldId="353"/>
            <ac:spMk id="2" creationId="{AC23D4EE-159B-F0C1-65C5-150A596686D0}"/>
          </ac:spMkLst>
        </pc:spChg>
        <pc:spChg chg="del mod">
          <ac:chgData name="Tanveer Rahman" userId="b9e812219a1db5d0" providerId="LiveId" clId="{48C65907-D77C-45B6-8226-E57CD4299A47}" dt="2024-10-27T15:51:41.146" v="425" actId="26606"/>
          <ac:spMkLst>
            <pc:docMk/>
            <pc:sldMk cId="396935782" sldId="353"/>
            <ac:spMk id="3" creationId="{444F7F81-73D7-1022-B4DB-3DC3084B6D28}"/>
          </ac:spMkLst>
        </pc:spChg>
        <pc:spChg chg="add">
          <ac:chgData name="Tanveer Rahman" userId="b9e812219a1db5d0" providerId="LiveId" clId="{48C65907-D77C-45B6-8226-E57CD4299A47}" dt="2024-10-27T15:51:41.146" v="425" actId="26606"/>
          <ac:spMkLst>
            <pc:docMk/>
            <pc:sldMk cId="396935782" sldId="353"/>
            <ac:spMk id="9" creationId="{AD30EFE3-9611-4841-9BC3-E51D7A359650}"/>
          </ac:spMkLst>
        </pc:spChg>
        <pc:graphicFrameChg chg="add">
          <ac:chgData name="Tanveer Rahman" userId="b9e812219a1db5d0" providerId="LiveId" clId="{48C65907-D77C-45B6-8226-E57CD4299A47}" dt="2024-10-27T15:51:41.146" v="425" actId="26606"/>
          <ac:graphicFrameMkLst>
            <pc:docMk/>
            <pc:sldMk cId="396935782" sldId="353"/>
            <ac:graphicFrameMk id="5" creationId="{CB69B6D5-50AB-DCAF-9677-07B7DE9D26E8}"/>
          </ac:graphicFrameMkLst>
        </pc:graphicFrameChg>
      </pc:sldChg>
      <pc:sldChg chg="addSp delSp modSp new mod setBg">
        <pc:chgData name="Tanveer Rahman" userId="b9e812219a1db5d0" providerId="LiveId" clId="{48C65907-D77C-45B6-8226-E57CD4299A47}" dt="2024-10-27T15:52:23.744" v="434" actId="26606"/>
        <pc:sldMkLst>
          <pc:docMk/>
          <pc:sldMk cId="3180491494" sldId="354"/>
        </pc:sldMkLst>
        <pc:spChg chg="mod">
          <ac:chgData name="Tanveer Rahman" userId="b9e812219a1db5d0" providerId="LiveId" clId="{48C65907-D77C-45B6-8226-E57CD4299A47}" dt="2024-10-27T15:52:23.744" v="434" actId="26606"/>
          <ac:spMkLst>
            <pc:docMk/>
            <pc:sldMk cId="3180491494" sldId="354"/>
            <ac:spMk id="2" creationId="{5F5A67A7-D607-A26A-AE4B-225B2E9D2121}"/>
          </ac:spMkLst>
        </pc:spChg>
        <pc:spChg chg="del mod">
          <ac:chgData name="Tanveer Rahman" userId="b9e812219a1db5d0" providerId="LiveId" clId="{48C65907-D77C-45B6-8226-E57CD4299A47}" dt="2024-10-27T15:52:23.744" v="434" actId="26606"/>
          <ac:spMkLst>
            <pc:docMk/>
            <pc:sldMk cId="3180491494" sldId="354"/>
            <ac:spMk id="3" creationId="{E5D8246D-65B7-5BAD-B60B-41A9E5771076}"/>
          </ac:spMkLst>
        </pc:spChg>
        <pc:spChg chg="add">
          <ac:chgData name="Tanveer Rahman" userId="b9e812219a1db5d0" providerId="LiveId" clId="{48C65907-D77C-45B6-8226-E57CD4299A47}" dt="2024-10-27T15:52:23.744" v="434" actId="26606"/>
          <ac:spMkLst>
            <pc:docMk/>
            <pc:sldMk cId="3180491494" sldId="354"/>
            <ac:spMk id="9" creationId="{BF7BC237-77DF-4DFB-94F7-DB493EDA1C7C}"/>
          </ac:spMkLst>
        </pc:spChg>
        <pc:graphicFrameChg chg="add">
          <ac:chgData name="Tanveer Rahman" userId="b9e812219a1db5d0" providerId="LiveId" clId="{48C65907-D77C-45B6-8226-E57CD4299A47}" dt="2024-10-27T15:52:23.744" v="434" actId="26606"/>
          <ac:graphicFrameMkLst>
            <pc:docMk/>
            <pc:sldMk cId="3180491494" sldId="354"/>
            <ac:graphicFrameMk id="5" creationId="{526EA7CE-D97A-C9C0-AFA5-AFA0C07143F0}"/>
          </ac:graphicFrameMkLst>
        </pc:graphicFrameChg>
      </pc:sldChg>
    </pc:docChg>
  </pc:docChgLst>
  <pc:docChgLst>
    <pc:chgData name="Tanveer Rahman" userId="b9e812219a1db5d0" providerId="LiveId" clId="{D8BBD620-E440-43B3-981B-3E5DE84619F1}"/>
    <pc:docChg chg="undo redo custSel addSld delSld modSld sldOrd modSection">
      <pc:chgData name="Tanveer Rahman" userId="b9e812219a1db5d0" providerId="LiveId" clId="{D8BBD620-E440-43B3-981B-3E5DE84619F1}" dt="2024-10-06T17:05:20.323" v="158"/>
      <pc:docMkLst>
        <pc:docMk/>
      </pc:docMkLst>
      <pc:sldChg chg="modSp mod modAnim">
        <pc:chgData name="Tanveer Rahman" userId="b9e812219a1db5d0" providerId="LiveId" clId="{D8BBD620-E440-43B3-981B-3E5DE84619F1}" dt="2024-10-06T16:45:13.595" v="6" actId="20577"/>
        <pc:sldMkLst>
          <pc:docMk/>
          <pc:sldMk cId="3508605874" sldId="256"/>
        </pc:sldMkLst>
        <pc:spChg chg="mod">
          <ac:chgData name="Tanveer Rahman" userId="b9e812219a1db5d0" providerId="LiveId" clId="{D8BBD620-E440-43B3-981B-3E5DE84619F1}" dt="2024-10-06T16:44:18.196" v="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D8BBD620-E440-43B3-981B-3E5DE84619F1}" dt="2024-10-06T16:44:38.115" v="3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D8BBD620-E440-43B3-981B-3E5DE84619F1}" dt="2024-10-06T16:45:13.595" v="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D8BBD620-E440-43B3-981B-3E5DE84619F1}" dt="2024-10-06T16:45:43.045" v="7" actId="2696"/>
        <pc:sldMkLst>
          <pc:docMk/>
          <pc:sldMk cId="4018513048" sldId="299"/>
        </pc:sldMkLst>
      </pc:sldChg>
      <pc:sldChg chg="modSp mod">
        <pc:chgData name="Tanveer Rahman" userId="b9e812219a1db5d0" providerId="LiveId" clId="{D8BBD620-E440-43B3-981B-3E5DE84619F1}" dt="2024-10-06T17:05:20.323" v="158"/>
        <pc:sldMkLst>
          <pc:docMk/>
          <pc:sldMk cId="104509562" sldId="305"/>
        </pc:sldMkLst>
        <pc:spChg chg="mod">
          <ac:chgData name="Tanveer Rahman" userId="b9e812219a1db5d0" providerId="LiveId" clId="{D8BBD620-E440-43B3-981B-3E5DE84619F1}" dt="2024-10-06T17:05:20.323" v="158"/>
          <ac:spMkLst>
            <pc:docMk/>
            <pc:sldMk cId="104509562" sldId="305"/>
            <ac:spMk id="2" creationId="{6B0E4B90-2B52-00FB-6BE8-8CB8926F5FC6}"/>
          </ac:spMkLst>
        </pc:spChg>
        <pc:graphicFrameChg chg="mod">
          <ac:chgData name="Tanveer Rahman" userId="b9e812219a1db5d0" providerId="LiveId" clId="{D8BBD620-E440-43B3-981B-3E5DE84619F1}" dt="2024-10-06T17:05:10.050" v="157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modSp mod">
        <pc:chgData name="Tanveer Rahman" userId="b9e812219a1db5d0" providerId="LiveId" clId="{D8BBD620-E440-43B3-981B-3E5DE84619F1}" dt="2024-10-06T16:46:58.244" v="13" actId="255"/>
        <pc:sldMkLst>
          <pc:docMk/>
          <pc:sldMk cId="276965363" sldId="306"/>
        </pc:sldMkLst>
        <pc:spChg chg="mod">
          <ac:chgData name="Tanveer Rahman" userId="b9e812219a1db5d0" providerId="LiveId" clId="{D8BBD620-E440-43B3-981B-3E5DE84619F1}" dt="2024-10-06T16:45:59.691" v="8"/>
          <ac:spMkLst>
            <pc:docMk/>
            <pc:sldMk cId="276965363" sldId="306"/>
            <ac:spMk id="2" creationId="{621F330D-3B3E-D007-E717-1A1002C2214C}"/>
          </ac:spMkLst>
        </pc:spChg>
        <pc:graphicFrameChg chg="mod">
          <ac:chgData name="Tanveer Rahman" userId="b9e812219a1db5d0" providerId="LiveId" clId="{D8BBD620-E440-43B3-981B-3E5DE84619F1}" dt="2024-10-06T16:46:58.244" v="13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D8BBD620-E440-43B3-981B-3E5DE84619F1}" dt="2024-10-06T16:47:40.948" v="14" actId="47"/>
        <pc:sldMkLst>
          <pc:docMk/>
          <pc:sldMk cId="914896178" sldId="307"/>
        </pc:sldMkLst>
      </pc:sldChg>
      <pc:sldChg chg="addSp modSp mod">
        <pc:chgData name="Tanveer Rahman" userId="b9e812219a1db5d0" providerId="LiveId" clId="{D8BBD620-E440-43B3-981B-3E5DE84619F1}" dt="2024-10-06T16:50:45.173" v="51" actId="1076"/>
        <pc:sldMkLst>
          <pc:docMk/>
          <pc:sldMk cId="3553542440" sldId="308"/>
        </pc:sldMkLst>
        <pc:spChg chg="mod">
          <ac:chgData name="Tanveer Rahman" userId="b9e812219a1db5d0" providerId="LiveId" clId="{D8BBD620-E440-43B3-981B-3E5DE84619F1}" dt="2024-10-06T16:47:49.806" v="15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D8BBD620-E440-43B3-981B-3E5DE84619F1}" dt="2024-10-06T16:50:38.939" v="50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D8BBD620-E440-43B3-981B-3E5DE84619F1}" dt="2024-10-06T16:50:45.173" v="51" actId="1076"/>
          <ac:picMkLst>
            <pc:docMk/>
            <pc:sldMk cId="3553542440" sldId="308"/>
            <ac:picMk id="4" creationId="{DCF5A148-F612-2EFD-A025-FFA1AA1A3C06}"/>
          </ac:picMkLst>
        </pc:picChg>
      </pc:sldChg>
      <pc:sldChg chg="addSp delSp modSp del mod">
        <pc:chgData name="Tanveer Rahman" userId="b9e812219a1db5d0" providerId="LiveId" clId="{D8BBD620-E440-43B3-981B-3E5DE84619F1}" dt="2024-10-06T16:58:23.928" v="90" actId="47"/>
        <pc:sldMkLst>
          <pc:docMk/>
          <pc:sldMk cId="2596509376" sldId="309"/>
        </pc:sldMkLst>
        <pc:spChg chg="mod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2" creationId="{DFE8ADB5-357F-F712-8FCB-BF2863EB8A5E}"/>
          </ac:spMkLst>
        </pc:spChg>
        <pc:spChg chg="mod">
          <ac:chgData name="Tanveer Rahman" userId="b9e812219a1db5d0" providerId="LiveId" clId="{D8BBD620-E440-43B3-981B-3E5DE84619F1}" dt="2024-10-06T16:56:21.748" v="81" actId="18245"/>
          <ac:spMkLst>
            <pc:docMk/>
            <pc:sldMk cId="2596509376" sldId="309"/>
            <ac:spMk id="4" creationId="{2D5B2741-5093-51D6-18BC-29791D7EA1F0}"/>
          </ac:spMkLst>
        </pc:spChg>
        <pc:spChg chg="mod">
          <ac:chgData name="Tanveer Rahman" userId="b9e812219a1db5d0" providerId="LiveId" clId="{D8BBD620-E440-43B3-981B-3E5DE84619F1}" dt="2024-10-06T16:56:16.410" v="80" actId="18245"/>
          <ac:spMkLst>
            <pc:docMk/>
            <pc:sldMk cId="2596509376" sldId="309"/>
            <ac:spMk id="5" creationId="{3921A3FB-F682-C082-AB3F-B9210ADA47C9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0" creationId="{BF7BC237-77DF-4DFB-94F7-DB493EDA1C7C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5" creationId="{E2A96188-384C-4341-9EEB-967A9341CD86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7" creationId="{280331C3-DDF5-48A9-8947-D71EAAFFAB0E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9" creationId="{C535A640-1948-4AFD-A0B7-19AFDA955322}"/>
          </ac:spMkLst>
        </pc:spChg>
        <pc:grpChg chg="mod">
          <ac:chgData name="Tanveer Rahman" userId="b9e812219a1db5d0" providerId="LiveId" clId="{D8BBD620-E440-43B3-981B-3E5DE84619F1}" dt="2024-10-06T16:56:21.748" v="81" actId="18245"/>
          <ac:grpSpMkLst>
            <pc:docMk/>
            <pc:sldMk cId="2596509376" sldId="309"/>
            <ac:grpSpMk id="3" creationId="{CCAC65AF-69AC-6759-11BD-FAB488A87661}"/>
          </ac:grpSpMkLst>
        </pc:grpChg>
        <pc:graphicFrameChg chg="add del mod modGraphic">
          <ac:chgData name="Tanveer Rahman" userId="b9e812219a1db5d0" providerId="LiveId" clId="{D8BBD620-E440-43B3-981B-3E5DE84619F1}" dt="2024-10-06T16:58:12.961" v="89" actId="26606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D8BBD620-E440-43B3-981B-3E5DE84619F1}" dt="2024-10-06T17:04:37.147" v="148" actId="47"/>
        <pc:sldMkLst>
          <pc:docMk/>
          <pc:sldMk cId="2793183589" sldId="310"/>
        </pc:sldMkLst>
      </pc:sldChg>
      <pc:sldChg chg="del">
        <pc:chgData name="Tanveer Rahman" userId="b9e812219a1db5d0" providerId="LiveId" clId="{D8BBD620-E440-43B3-981B-3E5DE84619F1}" dt="2024-10-06T17:04:37.399" v="149" actId="47"/>
        <pc:sldMkLst>
          <pc:docMk/>
          <pc:sldMk cId="1455766127" sldId="311"/>
        </pc:sldMkLst>
      </pc:sldChg>
      <pc:sldChg chg="del">
        <pc:chgData name="Tanveer Rahman" userId="b9e812219a1db5d0" providerId="LiveId" clId="{D8BBD620-E440-43B3-981B-3E5DE84619F1}" dt="2024-10-06T17:04:37.963" v="150" actId="47"/>
        <pc:sldMkLst>
          <pc:docMk/>
          <pc:sldMk cId="3903823491" sldId="312"/>
        </pc:sldMkLst>
      </pc:sldChg>
      <pc:sldChg chg="del">
        <pc:chgData name="Tanveer Rahman" userId="b9e812219a1db5d0" providerId="LiveId" clId="{D8BBD620-E440-43B3-981B-3E5DE84619F1}" dt="2024-10-06T17:04:38.517" v="151" actId="47"/>
        <pc:sldMkLst>
          <pc:docMk/>
          <pc:sldMk cId="2176705402" sldId="313"/>
        </pc:sldMkLst>
      </pc:sldChg>
      <pc:sldChg chg="del">
        <pc:chgData name="Tanveer Rahman" userId="b9e812219a1db5d0" providerId="LiveId" clId="{D8BBD620-E440-43B3-981B-3E5DE84619F1}" dt="2024-10-06T17:04:39.706" v="153" actId="47"/>
        <pc:sldMkLst>
          <pc:docMk/>
          <pc:sldMk cId="1020840037" sldId="314"/>
        </pc:sldMkLst>
      </pc:sldChg>
      <pc:sldChg chg="del">
        <pc:chgData name="Tanveer Rahman" userId="b9e812219a1db5d0" providerId="LiveId" clId="{D8BBD620-E440-43B3-981B-3E5DE84619F1}" dt="2024-10-06T17:04:40.586" v="154" actId="47"/>
        <pc:sldMkLst>
          <pc:docMk/>
          <pc:sldMk cId="2081243053" sldId="315"/>
        </pc:sldMkLst>
      </pc:sldChg>
      <pc:sldChg chg="del">
        <pc:chgData name="Tanveer Rahman" userId="b9e812219a1db5d0" providerId="LiveId" clId="{D8BBD620-E440-43B3-981B-3E5DE84619F1}" dt="2024-10-06T17:04:39.050" v="152" actId="47"/>
        <pc:sldMkLst>
          <pc:docMk/>
          <pc:sldMk cId="776411478" sldId="316"/>
        </pc:sldMkLst>
      </pc:sldChg>
      <pc:sldChg chg="modSp new mod">
        <pc:chgData name="Tanveer Rahman" userId="b9e812219a1db5d0" providerId="LiveId" clId="{D8BBD620-E440-43B3-981B-3E5DE84619F1}" dt="2024-10-06T16:52:55.107" v="65" actId="20577"/>
        <pc:sldMkLst>
          <pc:docMk/>
          <pc:sldMk cId="3025970860" sldId="317"/>
        </pc:sldMkLst>
        <pc:spChg chg="mod">
          <ac:chgData name="Tanveer Rahman" userId="b9e812219a1db5d0" providerId="LiveId" clId="{D8BBD620-E440-43B3-981B-3E5DE84619F1}" dt="2024-10-06T16:52:55.107" v="65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D8BBD620-E440-43B3-981B-3E5DE84619F1}" dt="2024-10-06T16:52:38.801" v="55" actId="2711"/>
          <ac:spMkLst>
            <pc:docMk/>
            <pc:sldMk cId="3025970860" sldId="317"/>
            <ac:spMk id="3" creationId="{0D7B1352-5FA2-4F7A-A7A3-A0E5D05799D4}"/>
          </ac:spMkLst>
        </pc:spChg>
      </pc:sldChg>
      <pc:sldChg chg="addSp delSp modSp add mod ord">
        <pc:chgData name="Tanveer Rahman" userId="b9e812219a1db5d0" providerId="LiveId" clId="{D8BBD620-E440-43B3-981B-3E5DE84619F1}" dt="2024-10-06T16:54:49.556" v="76" actId="1076"/>
        <pc:sldMkLst>
          <pc:docMk/>
          <pc:sldMk cId="1416911540" sldId="318"/>
        </pc:sldMkLst>
        <pc:spChg chg="mod">
          <ac:chgData name="Tanveer Rahman" userId="b9e812219a1db5d0" providerId="LiveId" clId="{D8BBD620-E440-43B3-981B-3E5DE84619F1}" dt="2024-10-06T16:53:48.717" v="69"/>
          <ac:spMkLst>
            <pc:docMk/>
            <pc:sldMk cId="1416911540" sldId="318"/>
            <ac:spMk id="2" creationId="{50CE0B97-6183-20C9-FF9C-923A1BC4CAC6}"/>
          </ac:spMkLst>
        </pc:spChg>
        <pc:graphicFrameChg chg="mod">
          <ac:chgData name="Tanveer Rahman" userId="b9e812219a1db5d0" providerId="LiveId" clId="{D8BBD620-E440-43B3-981B-3E5DE84619F1}" dt="2024-10-06T16:54:23.572" v="72" actId="20577"/>
          <ac:graphicFrameMkLst>
            <pc:docMk/>
            <pc:sldMk cId="1416911540" sldId="318"/>
            <ac:graphicFrameMk id="6" creationId="{7119DED1-95F7-24D5-872E-72FD491A681A}"/>
          </ac:graphicFrameMkLst>
        </pc:graphicFrameChg>
        <pc:picChg chg="del">
          <ac:chgData name="Tanveer Rahman" userId="b9e812219a1db5d0" providerId="LiveId" clId="{D8BBD620-E440-43B3-981B-3E5DE84619F1}" dt="2024-10-06T16:54:26.705" v="73" actId="478"/>
          <ac:picMkLst>
            <pc:docMk/>
            <pc:sldMk cId="1416911540" sldId="318"/>
            <ac:picMk id="4" creationId="{F4404B08-DB65-CBCE-E5FC-EC240E576425}"/>
          </ac:picMkLst>
        </pc:picChg>
        <pc:picChg chg="add mod">
          <ac:chgData name="Tanveer Rahman" userId="b9e812219a1db5d0" providerId="LiveId" clId="{D8BBD620-E440-43B3-981B-3E5DE84619F1}" dt="2024-10-06T16:54:49.556" v="76" actId="1076"/>
          <ac:picMkLst>
            <pc:docMk/>
            <pc:sldMk cId="1416911540" sldId="318"/>
            <ac:picMk id="5" creationId="{20B4EAEF-66C8-8356-289A-6335A4CB5D9A}"/>
          </ac:picMkLst>
        </pc:picChg>
      </pc:sldChg>
      <pc:sldChg chg="addSp delSp modSp new mod">
        <pc:chgData name="Tanveer Rahman" userId="b9e812219a1db5d0" providerId="LiveId" clId="{D8BBD620-E440-43B3-981B-3E5DE84619F1}" dt="2024-10-06T16:59:20.165" v="96" actId="26606"/>
        <pc:sldMkLst>
          <pc:docMk/>
          <pc:sldMk cId="344893153" sldId="319"/>
        </pc:sldMkLst>
        <pc:spChg chg="mod">
          <ac:chgData name="Tanveer Rahman" userId="b9e812219a1db5d0" providerId="LiveId" clId="{D8BBD620-E440-43B3-981B-3E5DE84619F1}" dt="2024-10-06T16:58:35.567" v="92"/>
          <ac:spMkLst>
            <pc:docMk/>
            <pc:sldMk cId="344893153" sldId="319"/>
            <ac:spMk id="2" creationId="{43A8F811-7993-5538-BC3B-FE066E4CCBD5}"/>
          </ac:spMkLst>
        </pc:spChg>
        <pc:spChg chg="del">
          <ac:chgData name="Tanveer Rahman" userId="b9e812219a1db5d0" providerId="LiveId" clId="{D8BBD620-E440-43B3-981B-3E5DE84619F1}" dt="2024-10-06T16:58:42.062" v="93"/>
          <ac:spMkLst>
            <pc:docMk/>
            <pc:sldMk cId="344893153" sldId="319"/>
            <ac:spMk id="3" creationId="{A213E722-6169-672C-4BE5-E90805685E93}"/>
          </ac:spMkLst>
        </pc:spChg>
        <pc:spChg chg="add del mod">
          <ac:chgData name="Tanveer Rahman" userId="b9e812219a1db5d0" providerId="LiveId" clId="{D8BBD620-E440-43B3-981B-3E5DE84619F1}" dt="2024-10-06T16:59:20.165" v="96" actId="26606"/>
          <ac:spMkLst>
            <pc:docMk/>
            <pc:sldMk cId="344893153" sldId="319"/>
            <ac:spMk id="4" creationId="{8CE41EF1-A260-880E-1DFA-8B9E1DBE4E8B}"/>
          </ac:spMkLst>
        </pc:spChg>
        <pc:graphicFrameChg chg="add del">
          <ac:chgData name="Tanveer Rahman" userId="b9e812219a1db5d0" providerId="LiveId" clId="{D8BBD620-E440-43B3-981B-3E5DE84619F1}" dt="2024-10-06T16:59:20.165" v="96" actId="26606"/>
          <ac:graphicFrameMkLst>
            <pc:docMk/>
            <pc:sldMk cId="344893153" sldId="319"/>
            <ac:graphicFrameMk id="6" creationId="{94F72BCD-EBB0-5F10-F03D-FEB59074F496}"/>
          </ac:graphicFrameMkLst>
        </pc:graphicFrameChg>
      </pc:sldChg>
      <pc:sldChg chg="addSp delSp modSp new mod">
        <pc:chgData name="Tanveer Rahman" userId="b9e812219a1db5d0" providerId="LiveId" clId="{D8BBD620-E440-43B3-981B-3E5DE84619F1}" dt="2024-10-06T16:59:44.536" v="100" actId="26606"/>
        <pc:sldMkLst>
          <pc:docMk/>
          <pc:sldMk cId="3122281089" sldId="320"/>
        </pc:sldMkLst>
        <pc:spChg chg="mod">
          <ac:chgData name="Tanveer Rahman" userId="b9e812219a1db5d0" providerId="LiveId" clId="{D8BBD620-E440-43B3-981B-3E5DE84619F1}" dt="2024-10-06T16:59:27.984" v="98"/>
          <ac:spMkLst>
            <pc:docMk/>
            <pc:sldMk cId="3122281089" sldId="320"/>
            <ac:spMk id="2" creationId="{FED13E6B-4CDB-D960-9054-A8F272A44625}"/>
          </ac:spMkLst>
        </pc:spChg>
        <pc:spChg chg="del">
          <ac:chgData name="Tanveer Rahman" userId="b9e812219a1db5d0" providerId="LiveId" clId="{D8BBD620-E440-43B3-981B-3E5DE84619F1}" dt="2024-10-06T16:59:40.688" v="99"/>
          <ac:spMkLst>
            <pc:docMk/>
            <pc:sldMk cId="3122281089" sldId="320"/>
            <ac:spMk id="3" creationId="{2E28B7EF-F7AC-88E5-A5D3-5C46A17B847E}"/>
          </ac:spMkLst>
        </pc:spChg>
        <pc:spChg chg="add del mod">
          <ac:chgData name="Tanveer Rahman" userId="b9e812219a1db5d0" providerId="LiveId" clId="{D8BBD620-E440-43B3-981B-3E5DE84619F1}" dt="2024-10-06T16:59:44.536" v="100" actId="26606"/>
          <ac:spMkLst>
            <pc:docMk/>
            <pc:sldMk cId="3122281089" sldId="320"/>
            <ac:spMk id="4" creationId="{7DDFD64D-E982-5EF3-862E-0BDE88AC3028}"/>
          </ac:spMkLst>
        </pc:spChg>
        <pc:graphicFrameChg chg="add">
          <ac:chgData name="Tanveer Rahman" userId="b9e812219a1db5d0" providerId="LiveId" clId="{D8BBD620-E440-43B3-981B-3E5DE84619F1}" dt="2024-10-06T16:59:44.536" v="100" actId="26606"/>
          <ac:graphicFrameMkLst>
            <pc:docMk/>
            <pc:sldMk cId="3122281089" sldId="320"/>
            <ac:graphicFrameMk id="6" creationId="{C7EFDD8B-E9E0-E23C-EBD7-651EF94C86CF}"/>
          </ac:graphicFrameMkLst>
        </pc:graphicFrameChg>
      </pc:sldChg>
      <pc:sldChg chg="new del">
        <pc:chgData name="Tanveer Rahman" userId="b9e812219a1db5d0" providerId="LiveId" clId="{D8BBD620-E440-43B3-981B-3E5DE84619F1}" dt="2024-10-06T17:00:07.692" v="102" actId="47"/>
        <pc:sldMkLst>
          <pc:docMk/>
          <pc:sldMk cId="3025924209" sldId="321"/>
        </pc:sldMkLst>
      </pc:sldChg>
      <pc:sldChg chg="modSp add mod ord">
        <pc:chgData name="Tanveer Rahman" userId="b9e812219a1db5d0" providerId="LiveId" clId="{D8BBD620-E440-43B3-981B-3E5DE84619F1}" dt="2024-10-06T17:00:55.207" v="109" actId="207"/>
        <pc:sldMkLst>
          <pc:docMk/>
          <pc:sldMk cId="3397526076" sldId="321"/>
        </pc:sldMkLst>
        <pc:spChg chg="mod">
          <ac:chgData name="Tanveer Rahman" userId="b9e812219a1db5d0" providerId="LiveId" clId="{D8BBD620-E440-43B3-981B-3E5DE84619F1}" dt="2024-10-06T17:00:39.634" v="106"/>
          <ac:spMkLst>
            <pc:docMk/>
            <pc:sldMk cId="3397526076" sldId="321"/>
            <ac:spMk id="2" creationId="{6E75CFE4-8F62-46C7-6CB5-09F44BCD0585}"/>
          </ac:spMkLst>
        </pc:spChg>
        <pc:spChg chg="mod">
          <ac:chgData name="Tanveer Rahman" userId="b9e812219a1db5d0" providerId="LiveId" clId="{D8BBD620-E440-43B3-981B-3E5DE84619F1}" dt="2024-10-06T17:00:55.207" v="109" actId="207"/>
          <ac:spMkLst>
            <pc:docMk/>
            <pc:sldMk cId="3397526076" sldId="321"/>
            <ac:spMk id="3" creationId="{DDE310DB-01FC-0CC7-99E0-30DD0EE4AB05}"/>
          </ac:spMkLst>
        </pc:spChg>
      </pc:sldChg>
      <pc:sldChg chg="addSp delSp modSp new mod">
        <pc:chgData name="Tanveer Rahman" userId="b9e812219a1db5d0" providerId="LiveId" clId="{D8BBD620-E440-43B3-981B-3E5DE84619F1}" dt="2024-10-06T17:03:30.592" v="134" actId="14100"/>
        <pc:sldMkLst>
          <pc:docMk/>
          <pc:sldMk cId="2244896379" sldId="322"/>
        </pc:sldMkLst>
        <pc:spChg chg="mod">
          <ac:chgData name="Tanveer Rahman" userId="b9e812219a1db5d0" providerId="LiveId" clId="{D8BBD620-E440-43B3-981B-3E5DE84619F1}" dt="2024-10-06T17:01:19.018" v="111"/>
          <ac:spMkLst>
            <pc:docMk/>
            <pc:sldMk cId="2244896379" sldId="322"/>
            <ac:spMk id="2" creationId="{94D72925-274A-7584-5C72-29776A54D133}"/>
          </ac:spMkLst>
        </pc:spChg>
        <pc:spChg chg="add del">
          <ac:chgData name="Tanveer Rahman" userId="b9e812219a1db5d0" providerId="LiveId" clId="{D8BBD620-E440-43B3-981B-3E5DE84619F1}" dt="2024-10-06T17:01:57.138" v="118" actId="3680"/>
          <ac:spMkLst>
            <pc:docMk/>
            <pc:sldMk cId="2244896379" sldId="322"/>
            <ac:spMk id="3" creationId="{789A6053-6A8F-745B-516F-251B915F1864}"/>
          </ac:spMkLst>
        </pc:spChg>
        <pc:graphicFrameChg chg="add mod">
          <ac:chgData name="Tanveer Rahman" userId="b9e812219a1db5d0" providerId="LiveId" clId="{D8BBD620-E440-43B3-981B-3E5DE84619F1}" dt="2024-10-06T17:01:38.734" v="117"/>
          <ac:graphicFrameMkLst>
            <pc:docMk/>
            <pc:sldMk cId="2244896379" sldId="322"/>
            <ac:graphicFrameMk id="4" creationId="{051029C2-3425-45E7-DEA5-BF3D94717A99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5" creationId="{B8416CAE-5DF0-79C9-1E31-E420FD47AC16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6" creationId="{33715546-9037-38B4-8A42-8996663C57E5}"/>
          </ac:graphicFrameMkLst>
        </pc:graphicFrameChg>
        <pc:graphicFrameChg chg="add mod modGraphic">
          <ac:chgData name="Tanveer Rahman" userId="b9e812219a1db5d0" providerId="LiveId" clId="{D8BBD620-E440-43B3-981B-3E5DE84619F1}" dt="2024-10-06T17:01:38.402" v="116" actId="14100"/>
          <ac:graphicFrameMkLst>
            <pc:docMk/>
            <pc:sldMk cId="2244896379" sldId="322"/>
            <ac:graphicFrameMk id="7" creationId="{022E3EF4-63DC-5C30-41DE-8924D84D83E3}"/>
          </ac:graphicFrameMkLst>
        </pc:graphicFrameChg>
        <pc:graphicFrameChg chg="add mod ord modGraphic">
          <ac:chgData name="Tanveer Rahman" userId="b9e812219a1db5d0" providerId="LiveId" clId="{D8BBD620-E440-43B3-981B-3E5DE84619F1}" dt="2024-10-06T17:03:30.592" v="134" actId="14100"/>
          <ac:graphicFrameMkLst>
            <pc:docMk/>
            <pc:sldMk cId="2244896379" sldId="322"/>
            <ac:graphicFrameMk id="8" creationId="{6746C0CC-E328-655E-3995-D2AD52C16044}"/>
          </ac:graphicFrameMkLst>
        </pc:graphicFrameChg>
      </pc:sldChg>
      <pc:sldChg chg="modSp new mod">
        <pc:chgData name="Tanveer Rahman" userId="b9e812219a1db5d0" providerId="LiveId" clId="{D8BBD620-E440-43B3-981B-3E5DE84619F1}" dt="2024-10-06T17:04:22.565" v="147" actId="20577"/>
        <pc:sldMkLst>
          <pc:docMk/>
          <pc:sldMk cId="2474011177" sldId="323"/>
        </pc:sldMkLst>
        <pc:spChg chg="mod">
          <ac:chgData name="Tanveer Rahman" userId="b9e812219a1db5d0" providerId="LiveId" clId="{D8BBD620-E440-43B3-981B-3E5DE84619F1}" dt="2024-10-06T17:04:22.565" v="147" actId="20577"/>
          <ac:spMkLst>
            <pc:docMk/>
            <pc:sldMk cId="2474011177" sldId="323"/>
            <ac:spMk id="2" creationId="{A2CDEDEA-F17B-54BD-13A6-B98267DCC3B7}"/>
          </ac:spMkLst>
        </pc:spChg>
        <pc:spChg chg="mod">
          <ac:chgData name="Tanveer Rahman" userId="b9e812219a1db5d0" providerId="LiveId" clId="{D8BBD620-E440-43B3-981B-3E5DE84619F1}" dt="2024-10-06T17:04:10.143" v="137"/>
          <ac:spMkLst>
            <pc:docMk/>
            <pc:sldMk cId="2474011177" sldId="323"/>
            <ac:spMk id="3" creationId="{F0D56E67-51AB-C784-66F0-EBE4F4355234}"/>
          </ac:spMkLst>
        </pc:spChg>
      </pc:sldChg>
    </pc:docChg>
  </pc:docChgLst>
  <pc:docChgLst>
    <pc:chgData name="Tanveer Rahman" userId="b9e812219a1db5d0" providerId="LiveId" clId="{703F2B72-FF3D-4A00-8398-F7457EE6921A}"/>
    <pc:docChg chg="undo custSel addSld delSld modSld sldOrd modSection">
      <pc:chgData name="Tanveer Rahman" userId="b9e812219a1db5d0" providerId="LiveId" clId="{703F2B72-FF3D-4A00-8398-F7457EE6921A}" dt="2024-10-24T16:32:22.214" v="351" actId="26606"/>
      <pc:docMkLst>
        <pc:docMk/>
      </pc:docMkLst>
      <pc:sldChg chg="addSp delSp modSp mod">
        <pc:chgData name="Tanveer Rahman" userId="b9e812219a1db5d0" providerId="LiveId" clId="{703F2B72-FF3D-4A00-8398-F7457EE6921A}" dt="2024-10-24T14:47:35.920" v="101" actId="26606"/>
        <pc:sldMkLst>
          <pc:docMk/>
          <pc:sldMk cId="276965363" sldId="306"/>
        </pc:sldMkLst>
        <pc:spChg chg="mod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2" creationId="{621F330D-3B3E-D007-E717-1A1002C2214C}"/>
          </ac:spMkLst>
        </pc:spChg>
        <pc:spChg chg="add del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60" creationId="{BF7BC237-77DF-4DFB-94F7-DB493EDA1C7C}"/>
          </ac:spMkLst>
        </pc:spChg>
        <pc:spChg chg="add del">
          <ac:chgData name="Tanveer Rahman" userId="b9e812219a1db5d0" providerId="LiveId" clId="{703F2B72-FF3D-4A00-8398-F7457EE6921A}" dt="2024-10-24T14:47:35.867" v="100" actId="26606"/>
          <ac:spMkLst>
            <pc:docMk/>
            <pc:sldMk cId="276965363" sldId="306"/>
            <ac:spMk id="65" creationId="{BF7BC237-77DF-4DFB-94F7-DB493EDA1C7C}"/>
          </ac:spMkLst>
        </pc:spChg>
        <pc:spChg chg="add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67" creationId="{AD30EFE3-9611-4841-9BC3-E51D7A359650}"/>
          </ac:spMkLst>
        </pc:spChg>
        <pc:graphicFrameChg chg="mod modGraphic">
          <ac:chgData name="Tanveer Rahman" userId="b9e812219a1db5d0" providerId="LiveId" clId="{703F2B72-FF3D-4A00-8398-F7457EE6921A}" dt="2024-10-24T14:47:35.920" v="101" actId="26606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mod ord">
        <pc:chgData name="Tanveer Rahman" userId="b9e812219a1db5d0" providerId="LiveId" clId="{703F2B72-FF3D-4A00-8398-F7457EE6921A}" dt="2024-10-24T14:56:50.352" v="173" actId="20577"/>
        <pc:sldMkLst>
          <pc:docMk/>
          <pc:sldMk cId="3553542440" sldId="308"/>
        </pc:sldMkLst>
        <pc:spChg chg="mod">
          <ac:chgData name="Tanveer Rahman" userId="b9e812219a1db5d0" providerId="LiveId" clId="{703F2B72-FF3D-4A00-8398-F7457EE6921A}" dt="2024-10-24T14:53:26.839" v="134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703F2B72-FF3D-4A00-8398-F7457EE6921A}" dt="2024-10-24T14:56:50.352" v="173" actId="20577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703F2B72-FF3D-4A00-8398-F7457EE6921A}" dt="2024-10-24T14:56:46.008" v="170" actId="1076"/>
          <ac:picMkLst>
            <pc:docMk/>
            <pc:sldMk cId="3553542440" sldId="308"/>
            <ac:picMk id="4" creationId="{FC5BE0D1-B8E7-0DB1-EFA1-83B17C550283}"/>
          </ac:picMkLst>
        </pc:picChg>
        <pc:picChg chg="del">
          <ac:chgData name="Tanveer Rahman" userId="b9e812219a1db5d0" providerId="LiveId" clId="{703F2B72-FF3D-4A00-8398-F7457EE6921A}" dt="2024-10-24T14:54:58.895" v="147" actId="478"/>
          <ac:picMkLst>
            <pc:docMk/>
            <pc:sldMk cId="3553542440" sldId="308"/>
            <ac:picMk id="5" creationId="{0D58DA81-1703-4C9C-6953-509F1A71C068}"/>
          </ac:picMkLst>
        </pc:picChg>
      </pc:sldChg>
      <pc:sldChg chg="modSp mod">
        <pc:chgData name="Tanveer Rahman" userId="b9e812219a1db5d0" providerId="LiveId" clId="{703F2B72-FF3D-4A00-8398-F7457EE6921A}" dt="2024-10-24T15:01:41.087" v="197" actId="20577"/>
        <pc:sldMkLst>
          <pc:docMk/>
          <pc:sldMk cId="3025970860" sldId="317"/>
        </pc:sldMkLst>
        <pc:spChg chg="mod">
          <ac:chgData name="Tanveer Rahman" userId="b9e812219a1db5d0" providerId="LiveId" clId="{703F2B72-FF3D-4A00-8398-F7457EE6921A}" dt="2024-10-24T15:01:24.872" v="193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703F2B72-FF3D-4A00-8398-F7457EE6921A}" dt="2024-10-24T15:01:41.087" v="197" actId="20577"/>
          <ac:spMkLst>
            <pc:docMk/>
            <pc:sldMk cId="3025970860" sldId="317"/>
            <ac:spMk id="3" creationId="{0D7B1352-5FA2-4F7A-A7A3-A0E5D05799D4}"/>
          </ac:spMkLst>
        </pc:spChg>
      </pc:sldChg>
      <pc:sldChg chg="modSp mod">
        <pc:chgData name="Tanveer Rahman" userId="b9e812219a1db5d0" providerId="LiveId" clId="{703F2B72-FF3D-4A00-8398-F7457EE6921A}" dt="2024-10-24T14:52:44.690" v="129" actId="478"/>
        <pc:sldMkLst>
          <pc:docMk/>
          <pc:sldMk cId="3069559215" sldId="324"/>
        </pc:sldMkLst>
        <pc:spChg chg="mod">
          <ac:chgData name="Tanveer Rahman" userId="b9e812219a1db5d0" providerId="LiveId" clId="{703F2B72-FF3D-4A00-8398-F7457EE6921A}" dt="2024-10-24T14:51:29.319" v="119"/>
          <ac:spMkLst>
            <pc:docMk/>
            <pc:sldMk cId="3069559215" sldId="324"/>
            <ac:spMk id="2" creationId="{76B0AF10-7D20-D736-F9CA-87A554D4A959}"/>
          </ac:spMkLst>
        </pc:spChg>
        <pc:graphicFrameChg chg="mod">
          <ac:chgData name="Tanveer Rahman" userId="b9e812219a1db5d0" providerId="LiveId" clId="{703F2B72-FF3D-4A00-8398-F7457EE6921A}" dt="2024-10-24T14:52:44.690" v="129" actId="478"/>
          <ac:graphicFrameMkLst>
            <pc:docMk/>
            <pc:sldMk cId="3069559215" sldId="324"/>
            <ac:graphicFrameMk id="6" creationId="{E0AD05F7-43A7-EB43-8E7E-DADDAA2B5265}"/>
          </ac:graphicFrameMkLst>
        </pc:graphicFrameChg>
      </pc:sldChg>
      <pc:sldChg chg="modSp mod ord">
        <pc:chgData name="Tanveer Rahman" userId="b9e812219a1db5d0" providerId="LiveId" clId="{703F2B72-FF3D-4A00-8398-F7457EE6921A}" dt="2024-10-24T14:49:01.902" v="109"/>
        <pc:sldMkLst>
          <pc:docMk/>
          <pc:sldMk cId="3529382961" sldId="325"/>
        </pc:sldMkLst>
        <pc:spChg chg="mod">
          <ac:chgData name="Tanveer Rahman" userId="b9e812219a1db5d0" providerId="LiveId" clId="{703F2B72-FF3D-4A00-8398-F7457EE6921A}" dt="2024-10-24T14:48:17.548" v="105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703F2B72-FF3D-4A00-8398-F7457EE6921A}" dt="2024-10-24T14:49:01.902" v="109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del">
        <pc:chgData name="Tanveer Rahman" userId="b9e812219a1db5d0" providerId="LiveId" clId="{703F2B72-FF3D-4A00-8398-F7457EE6921A}" dt="2024-10-24T15:01:48.663" v="198" actId="47"/>
        <pc:sldMkLst>
          <pc:docMk/>
          <pc:sldMk cId="506336890" sldId="326"/>
        </pc:sldMkLst>
      </pc:sldChg>
      <pc:sldChg chg="del">
        <pc:chgData name="Tanveer Rahman" userId="b9e812219a1db5d0" providerId="LiveId" clId="{703F2B72-FF3D-4A00-8398-F7457EE6921A}" dt="2024-10-24T15:01:49.968" v="199" actId="47"/>
        <pc:sldMkLst>
          <pc:docMk/>
          <pc:sldMk cId="3762933227" sldId="327"/>
        </pc:sldMkLst>
      </pc:sldChg>
      <pc:sldChg chg="del">
        <pc:chgData name="Tanveer Rahman" userId="b9e812219a1db5d0" providerId="LiveId" clId="{703F2B72-FF3D-4A00-8398-F7457EE6921A}" dt="2024-10-24T15:01:53.566" v="201" actId="47"/>
        <pc:sldMkLst>
          <pc:docMk/>
          <pc:sldMk cId="3564388453" sldId="328"/>
        </pc:sldMkLst>
      </pc:sldChg>
      <pc:sldChg chg="del">
        <pc:chgData name="Tanveer Rahman" userId="b9e812219a1db5d0" providerId="LiveId" clId="{703F2B72-FF3D-4A00-8398-F7457EE6921A}" dt="2024-10-24T15:01:51.342" v="200" actId="47"/>
        <pc:sldMkLst>
          <pc:docMk/>
          <pc:sldMk cId="3066814793" sldId="329"/>
        </pc:sldMkLst>
      </pc:sldChg>
      <pc:sldChg chg="del">
        <pc:chgData name="Tanveer Rahman" userId="b9e812219a1db5d0" providerId="LiveId" clId="{703F2B72-FF3D-4A00-8398-F7457EE6921A}" dt="2024-10-24T15:01:54.703" v="202" actId="47"/>
        <pc:sldMkLst>
          <pc:docMk/>
          <pc:sldMk cId="410847289" sldId="330"/>
        </pc:sldMkLst>
      </pc:sldChg>
      <pc:sldChg chg="del">
        <pc:chgData name="Tanveer Rahman" userId="b9e812219a1db5d0" providerId="LiveId" clId="{703F2B72-FF3D-4A00-8398-F7457EE6921A}" dt="2024-10-24T15:01:59.733" v="204" actId="47"/>
        <pc:sldMkLst>
          <pc:docMk/>
          <pc:sldMk cId="726978147" sldId="331"/>
        </pc:sldMkLst>
      </pc:sldChg>
      <pc:sldChg chg="del">
        <pc:chgData name="Tanveer Rahman" userId="b9e812219a1db5d0" providerId="LiveId" clId="{703F2B72-FF3D-4A00-8398-F7457EE6921A}" dt="2024-10-24T15:01:56.937" v="203" actId="47"/>
        <pc:sldMkLst>
          <pc:docMk/>
          <pc:sldMk cId="2007776815" sldId="332"/>
        </pc:sldMkLst>
      </pc:sldChg>
      <pc:sldChg chg="del">
        <pc:chgData name="Tanveer Rahman" userId="b9e812219a1db5d0" providerId="LiveId" clId="{703F2B72-FF3D-4A00-8398-F7457EE6921A}" dt="2024-10-24T15:02:01.089" v="205" actId="47"/>
        <pc:sldMkLst>
          <pc:docMk/>
          <pc:sldMk cId="1218220726" sldId="333"/>
        </pc:sldMkLst>
      </pc:sldChg>
      <pc:sldChg chg="modSp add mod ord">
        <pc:chgData name="Tanveer Rahman" userId="b9e812219a1db5d0" providerId="LiveId" clId="{703F2B72-FF3D-4A00-8398-F7457EE6921A}" dt="2024-10-24T15:00:50.084" v="192"/>
        <pc:sldMkLst>
          <pc:docMk/>
          <pc:sldMk cId="397935003" sldId="334"/>
        </pc:sldMkLst>
        <pc:spChg chg="mod">
          <ac:chgData name="Tanveer Rahman" userId="b9e812219a1db5d0" providerId="LiveId" clId="{703F2B72-FF3D-4A00-8398-F7457EE6921A}" dt="2024-10-24T14:59:27.205" v="178"/>
          <ac:spMkLst>
            <pc:docMk/>
            <pc:sldMk cId="397935003" sldId="334"/>
            <ac:spMk id="2" creationId="{DD695463-E2AB-BEC0-5449-0B8DB3A7CCE0}"/>
          </ac:spMkLst>
        </pc:spChg>
        <pc:graphicFrameChg chg="mod">
          <ac:chgData name="Tanveer Rahman" userId="b9e812219a1db5d0" providerId="LiveId" clId="{703F2B72-FF3D-4A00-8398-F7457EE6921A}" dt="2024-10-24T15:00:50.084" v="192"/>
          <ac:graphicFrameMkLst>
            <pc:docMk/>
            <pc:sldMk cId="397935003" sldId="334"/>
            <ac:graphicFrameMk id="19" creationId="{78020200-F3BC-F126-447E-EFB62522BFBE}"/>
          </ac:graphicFrameMkLst>
        </pc:graphicFrameChg>
      </pc:sldChg>
      <pc:sldChg chg="addSp delSp modSp add mod">
        <pc:chgData name="Tanveer Rahman" userId="b9e812219a1db5d0" providerId="LiveId" clId="{703F2B72-FF3D-4A00-8398-F7457EE6921A}" dt="2024-10-24T14:50:39.145" v="118" actId="26606"/>
        <pc:sldMkLst>
          <pc:docMk/>
          <pc:sldMk cId="949834976" sldId="335"/>
        </pc:sldMkLst>
        <pc:spChg chg="mo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2" creationId="{5A04A44C-9DCA-B427-346B-4DFDAF83D93E}"/>
          </ac:spMkLst>
        </pc:spChg>
        <pc:spChg chg="del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0" creationId="{1C86EC7D-5306-8A84-790F-A1302DFB8D5A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5" creationId="{C4474318-9BA9-4C58-85CC-EAF141DDB165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7" creationId="{9F9F0D99-A2D7-4650-BA53-99550E8F6808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9" creationId="{9ADBC609-A264-4706-8FCD-C3B072E7CF0B}"/>
          </ac:spMkLst>
        </pc:spChg>
        <pc:graphicFrameChg chg="mod modGraphic">
          <ac:chgData name="Tanveer Rahman" userId="b9e812219a1db5d0" providerId="LiveId" clId="{703F2B72-FF3D-4A00-8398-F7457EE6921A}" dt="2024-10-24T14:50:39.145" v="118" actId="26606"/>
          <ac:graphicFrameMkLst>
            <pc:docMk/>
            <pc:sldMk cId="949834976" sldId="335"/>
            <ac:graphicFrameMk id="19" creationId="{8DFFDEE5-104D-4FD8-FB41-F1DB2E70A736}"/>
          </ac:graphicFrameMkLst>
        </pc:graphicFrameChg>
      </pc:sldChg>
      <pc:sldChg chg="new del">
        <pc:chgData name="Tanveer Rahman" userId="b9e812219a1db5d0" providerId="LiveId" clId="{703F2B72-FF3D-4A00-8398-F7457EE6921A}" dt="2024-10-24T14:53:05.932" v="131" actId="680"/>
        <pc:sldMkLst>
          <pc:docMk/>
          <pc:sldMk cId="816609765" sldId="336"/>
        </pc:sldMkLst>
      </pc:sldChg>
      <pc:sldChg chg="add del">
        <pc:chgData name="Tanveer Rahman" userId="b9e812219a1db5d0" providerId="LiveId" clId="{703F2B72-FF3D-4A00-8398-F7457EE6921A}" dt="2024-10-24T14:59:16.062" v="175" actId="2890"/>
        <pc:sldMkLst>
          <pc:docMk/>
          <pc:sldMk cId="1193665182" sldId="336"/>
        </pc:sldMkLst>
      </pc:sldChg>
      <pc:sldChg chg="modSp add mod ord">
        <pc:chgData name="Tanveer Rahman" userId="b9e812219a1db5d0" providerId="LiveId" clId="{703F2B72-FF3D-4A00-8398-F7457EE6921A}" dt="2024-10-24T16:21:55.572" v="223"/>
        <pc:sldMkLst>
          <pc:docMk/>
          <pc:sldMk cId="3173116782" sldId="336"/>
        </pc:sldMkLst>
        <pc:spChg chg="mod">
          <ac:chgData name="Tanveer Rahman" userId="b9e812219a1db5d0" providerId="LiveId" clId="{703F2B72-FF3D-4A00-8398-F7457EE6921A}" dt="2024-10-24T16:12:42.570" v="213"/>
          <ac:spMkLst>
            <pc:docMk/>
            <pc:sldMk cId="3173116782" sldId="336"/>
            <ac:spMk id="2" creationId="{EE99C308-1EFF-84FB-5F19-38B733D265EC}"/>
          </ac:spMkLst>
        </pc:spChg>
        <pc:graphicFrameChg chg="mod">
          <ac:chgData name="Tanveer Rahman" userId="b9e812219a1db5d0" providerId="LiveId" clId="{703F2B72-FF3D-4A00-8398-F7457EE6921A}" dt="2024-10-24T16:21:55.572" v="223"/>
          <ac:graphicFrameMkLst>
            <pc:docMk/>
            <pc:sldMk cId="3173116782" sldId="336"/>
            <ac:graphicFrameMk id="19" creationId="{1D429AD1-2879-0142-7270-E888B97973BC}"/>
          </ac:graphicFrameMkLst>
        </pc:graphicFrameChg>
      </pc:sldChg>
      <pc:sldChg chg="addSp modSp new mod setBg">
        <pc:chgData name="Tanveer Rahman" userId="b9e812219a1db5d0" providerId="LiveId" clId="{703F2B72-FF3D-4A00-8398-F7457EE6921A}" dt="2024-10-24T16:25:07.922" v="270" actId="962"/>
        <pc:sldMkLst>
          <pc:docMk/>
          <pc:sldMk cId="655545960" sldId="337"/>
        </pc:sldMkLst>
        <pc:spChg chg="mo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2" creationId="{68A5FE2D-8863-FE6B-4540-70DDFA1A8244}"/>
          </ac:spMkLst>
        </pc:spChg>
        <pc:spChg chg="mo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3" creationId="{0E3A7BC1-8FD0-2179-316F-6CFEA1AB2D51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0" creationId="{96A35EAA-ED80-4FF1-942C-82B1D483AF60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2" creationId="{D415F49B-3CBC-46CF-AFB5-988852D0479E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4" creationId="{421117CB-D197-45F3-B441-4AC4D215E71B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6" creationId="{E8407E26-87C7-42DE-8E90-7BD332BB1B88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8" creationId="{1ED55459-2CBB-4DB7-B9D3-F43A3444AD0B}"/>
          </ac:spMkLst>
        </pc:spChg>
        <pc:picChg chg="add mod">
          <ac:chgData name="Tanveer Rahman" userId="b9e812219a1db5d0" providerId="LiveId" clId="{703F2B72-FF3D-4A00-8398-F7457EE6921A}" dt="2024-10-24T16:25:07.922" v="270" actId="962"/>
          <ac:picMkLst>
            <pc:docMk/>
            <pc:sldMk cId="655545960" sldId="337"/>
            <ac:picMk id="5" creationId="{7A8C793A-E227-690C-E8BE-A47D6D7A62F3}"/>
          </ac:picMkLst>
        </pc:picChg>
      </pc:sldChg>
      <pc:sldChg chg="modSp add mod ord">
        <pc:chgData name="Tanveer Rahman" userId="b9e812219a1db5d0" providerId="LiveId" clId="{703F2B72-FF3D-4A00-8398-F7457EE6921A}" dt="2024-10-24T16:26:58.689" v="279" actId="20577"/>
        <pc:sldMkLst>
          <pc:docMk/>
          <pc:sldMk cId="2685277107" sldId="338"/>
        </pc:sldMkLst>
        <pc:spChg chg="mod">
          <ac:chgData name="Tanveer Rahman" userId="b9e812219a1db5d0" providerId="LiveId" clId="{703F2B72-FF3D-4A00-8398-F7457EE6921A}" dt="2024-10-24T16:26:44.343" v="275"/>
          <ac:spMkLst>
            <pc:docMk/>
            <pc:sldMk cId="2685277107" sldId="338"/>
            <ac:spMk id="2" creationId="{487FC0D6-A141-736D-7015-E639D3B43C2E}"/>
          </ac:spMkLst>
        </pc:spChg>
        <pc:spChg chg="mod">
          <ac:chgData name="Tanveer Rahman" userId="b9e812219a1db5d0" providerId="LiveId" clId="{703F2B72-FF3D-4A00-8398-F7457EE6921A}" dt="2024-10-24T16:26:58.689" v="279" actId="20577"/>
          <ac:spMkLst>
            <pc:docMk/>
            <pc:sldMk cId="2685277107" sldId="338"/>
            <ac:spMk id="3" creationId="{96559CDE-9558-970C-3A73-5F23D4584170}"/>
          </ac:spMkLst>
        </pc:spChg>
      </pc:sldChg>
      <pc:sldChg chg="modSp add mod ord">
        <pc:chgData name="Tanveer Rahman" userId="b9e812219a1db5d0" providerId="LiveId" clId="{703F2B72-FF3D-4A00-8398-F7457EE6921A}" dt="2024-10-24T16:29:00.309" v="321" actId="20577"/>
        <pc:sldMkLst>
          <pc:docMk/>
          <pc:sldMk cId="279544781" sldId="339"/>
        </pc:sldMkLst>
        <pc:spChg chg="mod">
          <ac:chgData name="Tanveer Rahman" userId="b9e812219a1db5d0" providerId="LiveId" clId="{703F2B72-FF3D-4A00-8398-F7457EE6921A}" dt="2024-10-24T16:27:32.087" v="283"/>
          <ac:spMkLst>
            <pc:docMk/>
            <pc:sldMk cId="279544781" sldId="339"/>
            <ac:spMk id="2" creationId="{E1A01427-358E-DCD6-F7CC-D57D99BD0899}"/>
          </ac:spMkLst>
        </pc:spChg>
        <pc:graphicFrameChg chg="mod">
          <ac:chgData name="Tanveer Rahman" userId="b9e812219a1db5d0" providerId="LiveId" clId="{703F2B72-FF3D-4A00-8398-F7457EE6921A}" dt="2024-10-24T16:29:00.309" v="321" actId="20577"/>
          <ac:graphicFrameMkLst>
            <pc:docMk/>
            <pc:sldMk cId="279544781" sldId="339"/>
            <ac:graphicFrameMk id="19" creationId="{9C38AC4F-9B07-9135-271A-93E1DCF8DFF5}"/>
          </ac:graphicFrameMkLst>
        </pc:graphicFrameChg>
      </pc:sldChg>
      <pc:sldChg chg="modSp add mod ord">
        <pc:chgData name="Tanveer Rahman" userId="b9e812219a1db5d0" providerId="LiveId" clId="{703F2B72-FF3D-4A00-8398-F7457EE6921A}" dt="2024-10-24T16:29:57.362" v="332" actId="20577"/>
        <pc:sldMkLst>
          <pc:docMk/>
          <pc:sldMk cId="496360158" sldId="340"/>
        </pc:sldMkLst>
        <pc:spChg chg="mod">
          <ac:chgData name="Tanveer Rahman" userId="b9e812219a1db5d0" providerId="LiveId" clId="{703F2B72-FF3D-4A00-8398-F7457EE6921A}" dt="2024-10-24T16:29:43.258" v="328" actId="20577"/>
          <ac:spMkLst>
            <pc:docMk/>
            <pc:sldMk cId="496360158" sldId="340"/>
            <ac:spMk id="2" creationId="{0C883759-030B-FDBD-797B-A7E8866B8863}"/>
          </ac:spMkLst>
        </pc:spChg>
        <pc:spChg chg="mod">
          <ac:chgData name="Tanveer Rahman" userId="b9e812219a1db5d0" providerId="LiveId" clId="{703F2B72-FF3D-4A00-8398-F7457EE6921A}" dt="2024-10-24T16:29:57.362" v="332" actId="20577"/>
          <ac:spMkLst>
            <pc:docMk/>
            <pc:sldMk cId="496360158" sldId="340"/>
            <ac:spMk id="3" creationId="{E8FF488B-4A3B-3BB5-3AB4-F7F27B73B1F8}"/>
          </ac:spMkLst>
        </pc:spChg>
      </pc:sldChg>
      <pc:sldChg chg="addSp delSp modSp new mod setBg">
        <pc:chgData name="Tanveer Rahman" userId="b9e812219a1db5d0" providerId="LiveId" clId="{703F2B72-FF3D-4A00-8398-F7457EE6921A}" dt="2024-10-24T16:31:30.877" v="344" actId="26606"/>
        <pc:sldMkLst>
          <pc:docMk/>
          <pc:sldMk cId="4115164338" sldId="341"/>
        </pc:sldMkLst>
        <pc:spChg chg="mo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2" creationId="{678E8029-CDBB-EA49-13A9-CBBA78575030}"/>
          </ac:spMkLst>
        </pc:spChg>
        <pc:spChg chg="del mo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3" creationId="{712A0C1D-85E5-260F-D5AD-9E5961FA5098}"/>
          </ac:spMkLst>
        </pc:spChg>
        <pc:spChg chg="ad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9" creationId="{AD30EFE3-9611-4841-9BC3-E51D7A359650}"/>
          </ac:spMkLst>
        </pc:spChg>
        <pc:graphicFrameChg chg="add">
          <ac:chgData name="Tanveer Rahman" userId="b9e812219a1db5d0" providerId="LiveId" clId="{703F2B72-FF3D-4A00-8398-F7457EE6921A}" dt="2024-10-24T16:31:30.877" v="344" actId="26606"/>
          <ac:graphicFrameMkLst>
            <pc:docMk/>
            <pc:sldMk cId="4115164338" sldId="341"/>
            <ac:graphicFrameMk id="5" creationId="{897932F0-3B5F-D0D9-E7E6-6797C452C462}"/>
          </ac:graphicFrameMkLst>
        </pc:graphicFrameChg>
      </pc:sldChg>
      <pc:sldChg chg="addSp delSp modSp new mod setBg">
        <pc:chgData name="Tanveer Rahman" userId="b9e812219a1db5d0" providerId="LiveId" clId="{703F2B72-FF3D-4A00-8398-F7457EE6921A}" dt="2024-10-24T16:32:22.214" v="351" actId="26606"/>
        <pc:sldMkLst>
          <pc:docMk/>
          <pc:sldMk cId="2913529040" sldId="342"/>
        </pc:sldMkLst>
        <pc:spChg chg="mo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2" creationId="{F598DAA7-67C8-4DE9-4E0B-BA540498A69F}"/>
          </ac:spMkLst>
        </pc:spChg>
        <pc:spChg chg="del mo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3" creationId="{EEEF3B1F-6800-61B6-4A7C-9F4C09AD3F28}"/>
          </ac:spMkLst>
        </pc:spChg>
        <pc:spChg chg="ad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9" creationId="{BF7BC237-77DF-4DFB-94F7-DB493EDA1C7C}"/>
          </ac:spMkLst>
        </pc:spChg>
        <pc:graphicFrameChg chg="add">
          <ac:chgData name="Tanveer Rahman" userId="b9e812219a1db5d0" providerId="LiveId" clId="{703F2B72-FF3D-4A00-8398-F7457EE6921A}" dt="2024-10-24T16:32:22.214" v="351" actId="26606"/>
          <ac:graphicFrameMkLst>
            <pc:docMk/>
            <pc:sldMk cId="2913529040" sldId="342"/>
            <ac:graphicFrameMk id="5" creationId="{CF296EFE-2506-B4FB-E3EA-26EA5F07478C}"/>
          </ac:graphicFrameMkLst>
        </pc:graphicFrameChg>
      </pc:sldChg>
    </pc:docChg>
  </pc:docChgLst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9655C8D1-C5BA-4ECE-A970-6BB4D195B8AB}"/>
    <pc:docChg chg="undo redo custSel addSld delSld modSld sldOrd modSection">
      <pc:chgData name="Tanveer Rahman" userId="b9e812219a1db5d0" providerId="LiveId" clId="{9655C8D1-C5BA-4ECE-A970-6BB4D195B8AB}" dt="2024-09-21T15:04:24.225" v="1129" actId="20577"/>
      <pc:docMkLst>
        <pc:docMk/>
      </pc:docMkLst>
      <pc:sldChg chg="modSp mod modAnim">
        <pc:chgData name="Tanveer Rahman" userId="b9e812219a1db5d0" providerId="LiveId" clId="{9655C8D1-C5BA-4ECE-A970-6BB4D195B8AB}" dt="2024-09-21T15:04:24.225" v="1129" actId="20577"/>
        <pc:sldMkLst>
          <pc:docMk/>
          <pc:sldMk cId="3508605874" sldId="256"/>
        </pc:sldMkLst>
        <pc:spChg chg="mod">
          <ac:chgData name="Tanveer Rahman" userId="b9e812219a1db5d0" providerId="LiveId" clId="{9655C8D1-C5BA-4ECE-A970-6BB4D195B8AB}" dt="2024-09-21T08:17:16.095" v="55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9655C8D1-C5BA-4ECE-A970-6BB4D195B8AB}" dt="2024-09-21T08:17:31.649" v="6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9655C8D1-C5BA-4ECE-A970-6BB4D195B8AB}" dt="2024-09-21T15:04:24.225" v="112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9655C8D1-C5BA-4ECE-A970-6BB4D195B8AB}" dt="2024-09-21T08:23:02.290" v="276" actId="20577"/>
        <pc:sldMkLst>
          <pc:docMk/>
          <pc:sldMk cId="1661767384" sldId="279"/>
        </pc:sldMkLst>
        <pc:spChg chg="mod">
          <ac:chgData name="Tanveer Rahman" userId="b9e812219a1db5d0" providerId="LiveId" clId="{9655C8D1-C5BA-4ECE-A970-6BB4D195B8AB}" dt="2024-09-21T08:20:00.165" v="134" actId="20577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9655C8D1-C5BA-4ECE-A970-6BB4D195B8AB}" dt="2024-09-21T08:23:02.290" v="276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9655C8D1-C5BA-4ECE-A970-6BB4D195B8AB}" dt="2024-09-21T08:55:27.435" v="632" actId="20577"/>
        <pc:sldMkLst>
          <pc:docMk/>
          <pc:sldMk cId="1635262452" sldId="282"/>
        </pc:sldMkLst>
        <pc:spChg chg="mod">
          <ac:chgData name="Tanveer Rahman" userId="b9e812219a1db5d0" providerId="LiveId" clId="{9655C8D1-C5BA-4ECE-A970-6BB4D195B8AB}" dt="2024-09-21T08:48:14.862" v="485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9655C8D1-C5BA-4ECE-A970-6BB4D195B8AB}" dt="2024-09-21T08:55:27.435" v="632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del">
        <pc:chgData name="Tanveer Rahman" userId="b9e812219a1db5d0" providerId="LiveId" clId="{9655C8D1-C5BA-4ECE-A970-6BB4D195B8AB}" dt="2024-09-21T08:19:14.758" v="86" actId="47"/>
        <pc:sldMkLst>
          <pc:docMk/>
          <pc:sldMk cId="2711411429" sldId="286"/>
        </pc:sldMkLst>
      </pc:sldChg>
      <pc:sldChg chg="del">
        <pc:chgData name="Tanveer Rahman" userId="b9e812219a1db5d0" providerId="LiveId" clId="{9655C8D1-C5BA-4ECE-A970-6BB4D195B8AB}" dt="2024-09-21T08:19:14.232" v="85" actId="47"/>
        <pc:sldMkLst>
          <pc:docMk/>
          <pc:sldMk cId="2622895799" sldId="288"/>
        </pc:sldMkLst>
      </pc:sldChg>
      <pc:sldChg chg="del">
        <pc:chgData name="Tanveer Rahman" userId="b9e812219a1db5d0" providerId="LiveId" clId="{9655C8D1-C5BA-4ECE-A970-6BB4D195B8AB}" dt="2024-09-21T08:19:15.470" v="87" actId="47"/>
        <pc:sldMkLst>
          <pc:docMk/>
          <pc:sldMk cId="3461950675" sldId="289"/>
        </pc:sldMkLst>
      </pc:sldChg>
      <pc:sldChg chg="del">
        <pc:chgData name="Tanveer Rahman" userId="b9e812219a1db5d0" providerId="LiveId" clId="{9655C8D1-C5BA-4ECE-A970-6BB4D195B8AB}" dt="2024-09-21T08:19:15.706" v="88" actId="47"/>
        <pc:sldMkLst>
          <pc:docMk/>
          <pc:sldMk cId="3805431316" sldId="290"/>
        </pc:sldMkLst>
      </pc:sldChg>
      <pc:sldChg chg="del">
        <pc:chgData name="Tanveer Rahman" userId="b9e812219a1db5d0" providerId="LiveId" clId="{9655C8D1-C5BA-4ECE-A970-6BB4D195B8AB}" dt="2024-09-21T08:19:15.885" v="89" actId="47"/>
        <pc:sldMkLst>
          <pc:docMk/>
          <pc:sldMk cId="3232377008" sldId="291"/>
        </pc:sldMkLst>
      </pc:sldChg>
      <pc:sldChg chg="del">
        <pc:chgData name="Tanveer Rahman" userId="b9e812219a1db5d0" providerId="LiveId" clId="{9655C8D1-C5BA-4ECE-A970-6BB4D195B8AB}" dt="2024-09-21T08:19:16.738" v="91" actId="47"/>
        <pc:sldMkLst>
          <pc:docMk/>
          <pc:sldMk cId="738376830" sldId="292"/>
        </pc:sldMkLst>
      </pc:sldChg>
      <pc:sldChg chg="del">
        <pc:chgData name="Tanveer Rahman" userId="b9e812219a1db5d0" providerId="LiveId" clId="{9655C8D1-C5BA-4ECE-A970-6BB4D195B8AB}" dt="2024-09-21T08:19:16.061" v="90" actId="47"/>
        <pc:sldMkLst>
          <pc:docMk/>
          <pc:sldMk cId="3051086967" sldId="294"/>
        </pc:sldMkLst>
      </pc:sldChg>
      <pc:sldChg chg="del">
        <pc:chgData name="Tanveer Rahman" userId="b9e812219a1db5d0" providerId="LiveId" clId="{9655C8D1-C5BA-4ECE-A970-6BB4D195B8AB}" dt="2024-09-21T08:19:17.663" v="93" actId="47"/>
        <pc:sldMkLst>
          <pc:docMk/>
          <pc:sldMk cId="2383588863" sldId="295"/>
        </pc:sldMkLst>
      </pc:sldChg>
      <pc:sldChg chg="del">
        <pc:chgData name="Tanveer Rahman" userId="b9e812219a1db5d0" providerId="LiveId" clId="{9655C8D1-C5BA-4ECE-A970-6BB4D195B8AB}" dt="2024-09-21T08:19:17.192" v="92" actId="47"/>
        <pc:sldMkLst>
          <pc:docMk/>
          <pc:sldMk cId="2065918430" sldId="297"/>
        </pc:sldMkLst>
      </pc:sldChg>
      <pc:sldChg chg="del">
        <pc:chgData name="Tanveer Rahman" userId="b9e812219a1db5d0" providerId="LiveId" clId="{9655C8D1-C5BA-4ECE-A970-6BB4D195B8AB}" dt="2024-09-21T09:37:57.386" v="907" actId="47"/>
        <pc:sldMkLst>
          <pc:docMk/>
          <pc:sldMk cId="3056543191" sldId="298"/>
        </pc:sldMkLst>
      </pc:sldChg>
      <pc:sldChg chg="addSp delSp modSp new mod setBg">
        <pc:chgData name="Tanveer Rahman" userId="b9e812219a1db5d0" providerId="LiveId" clId="{9655C8D1-C5BA-4ECE-A970-6BB4D195B8AB}" dt="2024-09-21T08:18:51.527" v="84" actId="20577"/>
        <pc:sldMkLst>
          <pc:docMk/>
          <pc:sldMk cId="4018513048" sldId="299"/>
        </pc:sldMkLst>
        <pc:spChg chg="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2" creationId="{6596EC65-E7B5-40ED-9C6D-F2BC3FB19372}"/>
          </ac:spMkLst>
        </pc:spChg>
        <pc:spChg chg="del">
          <ac:chgData name="Tanveer Rahman" userId="b9e812219a1db5d0" providerId="LiveId" clId="{9655C8D1-C5BA-4ECE-A970-6BB4D195B8AB}" dt="2024-09-21T08:17:58.032" v="64"/>
          <ac:spMkLst>
            <pc:docMk/>
            <pc:sldMk cId="4018513048" sldId="299"/>
            <ac:spMk id="3" creationId="{7BDE03C0-6D77-0F95-A8B3-F18AA407B0C4}"/>
          </ac:spMkLst>
        </pc:spChg>
        <pc:spChg chg="add del 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4" creationId="{A1D81596-D1C4-49CD-A061-9F109D839532}"/>
          </ac:spMkLst>
        </pc:spChg>
        <pc:spChg chg="ad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10" creationId="{AD30EFE3-9611-4841-9BC3-E51D7A359650}"/>
          </ac:spMkLst>
        </pc:spChg>
        <pc:graphicFrameChg chg="add mod">
          <ac:chgData name="Tanveer Rahman" userId="b9e812219a1db5d0" providerId="LiveId" clId="{9655C8D1-C5BA-4ECE-A970-6BB4D195B8AB}" dt="2024-09-21T08:18:51.527" v="84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new del mod">
        <pc:chgData name="Tanveer Rahman" userId="b9e812219a1db5d0" providerId="LiveId" clId="{9655C8D1-C5BA-4ECE-A970-6BB4D195B8AB}" dt="2024-09-21T08:26:06.305" v="282" actId="2696"/>
        <pc:sldMkLst>
          <pc:docMk/>
          <pc:sldMk cId="2063069834" sldId="300"/>
        </pc:sldMkLst>
        <pc:spChg chg="mod">
          <ac:chgData name="Tanveer Rahman" userId="b9e812219a1db5d0" providerId="LiveId" clId="{9655C8D1-C5BA-4ECE-A970-6BB4D195B8AB}" dt="2024-09-21T08:26:00.289" v="281"/>
          <ac:spMkLst>
            <pc:docMk/>
            <pc:sldMk cId="2063069834" sldId="300"/>
            <ac:spMk id="2" creationId="{3411AFC7-5522-9936-2D41-E3E82C02A726}"/>
          </ac:spMkLst>
        </pc:spChg>
        <pc:spChg chg="mod">
          <ac:chgData name="Tanveer Rahman" userId="b9e812219a1db5d0" providerId="LiveId" clId="{9655C8D1-C5BA-4ECE-A970-6BB4D195B8AB}" dt="2024-09-21T08:25:58.203" v="280"/>
          <ac:spMkLst>
            <pc:docMk/>
            <pc:sldMk cId="2063069834" sldId="300"/>
            <ac:spMk id="3" creationId="{6CD77DA7-5319-0036-C6E8-F20C05175655}"/>
          </ac:spMkLst>
        </pc:spChg>
      </pc:sldChg>
      <pc:sldChg chg="modSp add mod">
        <pc:chgData name="Tanveer Rahman" userId="b9e812219a1db5d0" providerId="LiveId" clId="{9655C8D1-C5BA-4ECE-A970-6BB4D195B8AB}" dt="2024-09-21T08:37:06.264" v="403" actId="113"/>
        <pc:sldMkLst>
          <pc:docMk/>
          <pc:sldMk cId="2338296894" sldId="300"/>
        </pc:sldMkLst>
        <pc:spChg chg="mod">
          <ac:chgData name="Tanveer Rahman" userId="b9e812219a1db5d0" providerId="LiveId" clId="{9655C8D1-C5BA-4ECE-A970-6BB4D195B8AB}" dt="2024-09-21T08:26:20.805" v="284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37:06.264" v="403" actId="113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10.213" v="405" actId="680"/>
        <pc:sldMkLst>
          <pc:docMk/>
          <pc:sldMk cId="2370540158" sldId="301"/>
        </pc:sldMkLst>
      </pc:sldChg>
      <pc:sldChg chg="modSp add mod">
        <pc:chgData name="Tanveer Rahman" userId="b9e812219a1db5d0" providerId="LiveId" clId="{9655C8D1-C5BA-4ECE-A970-6BB4D195B8AB}" dt="2024-09-21T08:46:08.776" v="476"/>
        <pc:sldMkLst>
          <pc:docMk/>
          <pc:sldMk cId="3373664822" sldId="301"/>
        </pc:sldMkLst>
        <pc:spChg chg="mod">
          <ac:chgData name="Tanveer Rahman" userId="b9e812219a1db5d0" providerId="LiveId" clId="{9655C8D1-C5BA-4ECE-A970-6BB4D195B8AB}" dt="2024-09-21T08:38:33.033" v="409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46:08.776" v="476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25.949" v="407" actId="680"/>
        <pc:sldMkLst>
          <pc:docMk/>
          <pc:sldMk cId="4098671068" sldId="301"/>
        </pc:sldMkLst>
      </pc:sldChg>
      <pc:sldChg chg="addSp modSp new mod">
        <pc:chgData name="Tanveer Rahman" userId="b9e812219a1db5d0" providerId="LiveId" clId="{9655C8D1-C5BA-4ECE-A970-6BB4D195B8AB}" dt="2024-09-21T09:00:09.641" v="682" actId="20577"/>
        <pc:sldMkLst>
          <pc:docMk/>
          <pc:sldMk cId="3129355429" sldId="302"/>
        </pc:sldMkLst>
        <pc:spChg chg="mod">
          <ac:chgData name="Tanveer Rahman" userId="b9e812219a1db5d0" providerId="LiveId" clId="{9655C8D1-C5BA-4ECE-A970-6BB4D195B8AB}" dt="2024-09-21T08:57:16.763" v="639" actId="20577"/>
          <ac:spMkLst>
            <pc:docMk/>
            <pc:sldMk cId="3129355429" sldId="302"/>
            <ac:spMk id="2" creationId="{0F7AB698-1A12-783B-EEB4-1ABE13D3BAD7}"/>
          </ac:spMkLst>
        </pc:spChg>
        <pc:spChg chg="mod">
          <ac:chgData name="Tanveer Rahman" userId="b9e812219a1db5d0" providerId="LiveId" clId="{9655C8D1-C5BA-4ECE-A970-6BB4D195B8AB}" dt="2024-09-21T09:00:09.641" v="682" actId="20577"/>
          <ac:spMkLst>
            <pc:docMk/>
            <pc:sldMk cId="3129355429" sldId="302"/>
            <ac:spMk id="3" creationId="{CCE091B9-5C83-AB1E-CE8A-D68DA91092DD}"/>
          </ac:spMkLst>
        </pc:spChg>
        <pc:spChg chg="add">
          <ac:chgData name="Tanveer Rahman" userId="b9e812219a1db5d0" providerId="LiveId" clId="{9655C8D1-C5BA-4ECE-A970-6BB4D195B8AB}" dt="2024-09-21T08:58:22.014" v="661"/>
          <ac:spMkLst>
            <pc:docMk/>
            <pc:sldMk cId="3129355429" sldId="302"/>
            <ac:spMk id="4" creationId="{4783C138-4463-816A-D4BC-57FD7F2B524A}"/>
          </ac:spMkLst>
        </pc:spChg>
      </pc:sldChg>
      <pc:sldChg chg="addSp delSp modSp new mod setBg">
        <pc:chgData name="Tanveer Rahman" userId="b9e812219a1db5d0" providerId="LiveId" clId="{9655C8D1-C5BA-4ECE-A970-6BB4D195B8AB}" dt="2024-09-21T09:09:17.905" v="717" actId="113"/>
        <pc:sldMkLst>
          <pc:docMk/>
          <pc:sldMk cId="3505707627" sldId="303"/>
        </pc:sldMkLst>
        <pc:spChg chg="mod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" creationId="{8960C86F-2F7E-BFB0-D816-81ED23F98830}"/>
          </ac:spMkLst>
        </pc:spChg>
        <pc:spChg chg="add del mod">
          <ac:chgData name="Tanveer Rahman" userId="b9e812219a1db5d0" providerId="LiveId" clId="{9655C8D1-C5BA-4ECE-A970-6BB4D195B8AB}" dt="2024-09-21T09:02:01.002" v="692" actId="26606"/>
          <ac:spMkLst>
            <pc:docMk/>
            <pc:sldMk cId="3505707627" sldId="303"/>
            <ac:spMk id="3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1:53.914" v="687" actId="26606"/>
          <ac:spMkLst>
            <pc:docMk/>
            <pc:sldMk cId="3505707627" sldId="303"/>
            <ac:spMk id="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0" creationId="{E2A96188-384C-4341-9EEB-967A9341CD86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1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2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3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6" creationId="{280331C3-DDF5-48A9-8947-D71EAAFFAB0E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7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8" creationId="{C535A640-1948-4AFD-A0B7-19AFDA955322}"/>
          </ac:spMkLst>
        </pc:spChg>
        <pc:spChg chg="add del">
          <ac:chgData name="Tanveer Rahman" userId="b9e812219a1db5d0" providerId="LiveId" clId="{9655C8D1-C5BA-4ECE-A970-6BB4D195B8AB}" dt="2024-09-21T09:02:35.246" v="694" actId="26606"/>
          <ac:spMkLst>
            <pc:docMk/>
            <pc:sldMk cId="3505707627" sldId="303"/>
            <ac:spMk id="2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1.694" v="696" actId="26606"/>
          <ac:spMkLst>
            <pc:docMk/>
            <pc:sldMk cId="3505707627" sldId="303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9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1" creationId="{9F9F0D99-A2D7-4650-BA53-99550E8F6808}"/>
          </ac:spMkLst>
        </pc:spChg>
        <pc:graphicFrameChg chg="add del">
          <ac:chgData name="Tanveer Rahman" userId="b9e812219a1db5d0" providerId="LiveId" clId="{9655C8D1-C5BA-4ECE-A970-6BB4D195B8AB}" dt="2024-09-21T09:01:53.914" v="687" actId="26606"/>
          <ac:graphicFrameMkLst>
            <pc:docMk/>
            <pc:sldMk cId="3505707627" sldId="303"/>
            <ac:graphicFrameMk id="5" creationId="{9958F82A-7F4F-4600-A049-320B5D52CCD9}"/>
          </ac:graphicFrameMkLst>
        </pc:graphicFrameChg>
        <pc:graphicFrameChg chg="add del">
          <ac:chgData name="Tanveer Rahman" userId="b9e812219a1db5d0" providerId="LiveId" clId="{9655C8D1-C5BA-4ECE-A970-6BB4D195B8AB}" dt="2024-09-21T09:01:56.059" v="689" actId="26606"/>
          <ac:graphicFrameMkLst>
            <pc:docMk/>
            <pc:sldMk cId="3505707627" sldId="303"/>
            <ac:graphicFrameMk id="14" creationId="{FC58C28B-9D0A-DE3D-C29B-EBCFDDB59812}"/>
          </ac:graphicFrameMkLst>
        </pc:graphicFrameChg>
        <pc:graphicFrameChg chg="add mod modGraphic">
          <ac:chgData name="Tanveer Rahman" userId="b9e812219a1db5d0" providerId="LiveId" clId="{9655C8D1-C5BA-4ECE-A970-6BB4D195B8AB}" dt="2024-09-21T09:09:17.905" v="717" actId="113"/>
          <ac:graphicFrameMkLst>
            <pc:docMk/>
            <pc:sldMk cId="3505707627" sldId="303"/>
            <ac:graphicFrameMk id="20" creationId="{B4A64249-EFE0-CDD3-D790-AE98C23B9D90}"/>
          </ac:graphicFrameMkLst>
        </pc:graphicFrameChg>
        <pc:picChg chg="add mod">
          <ac:chgData name="Tanveer Rahman" userId="b9e812219a1db5d0" providerId="LiveId" clId="{9655C8D1-C5BA-4ECE-A970-6BB4D195B8AB}" dt="2024-09-21T09:08:20.187" v="712" actId="931"/>
          <ac:picMkLst>
            <pc:docMk/>
            <pc:sldMk cId="3505707627" sldId="303"/>
            <ac:picMk id="6" creationId="{84177193-8543-2DCE-5A00-E32C13384ADF}"/>
          </ac:picMkLst>
        </pc:picChg>
        <pc:picChg chg="add del">
          <ac:chgData name="Tanveer Rahman" userId="b9e812219a1db5d0" providerId="LiveId" clId="{9655C8D1-C5BA-4ECE-A970-6BB4D195B8AB}" dt="2024-09-21T09:02:00.993" v="691" actId="26606"/>
          <ac:picMkLst>
            <pc:docMk/>
            <pc:sldMk cId="3505707627" sldId="303"/>
            <ac:picMk id="7" creationId="{D7C321C6-8FF2-D29D-E716-24EB968B8607}"/>
          </ac:picMkLst>
        </pc:picChg>
      </pc:sldChg>
      <pc:sldChg chg="addSp delSp modSp new mod setBg">
        <pc:chgData name="Tanveer Rahman" userId="b9e812219a1db5d0" providerId="LiveId" clId="{9655C8D1-C5BA-4ECE-A970-6BB4D195B8AB}" dt="2024-09-21T09:22:50.815" v="799" actId="12269"/>
        <pc:sldMkLst>
          <pc:docMk/>
          <pc:sldMk cId="235978342" sldId="304"/>
        </pc:sldMkLst>
        <pc:spChg chg="mo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2" creationId="{49058C40-D8EF-C6A2-3552-E6E59CFB3C59}"/>
          </ac:spMkLst>
        </pc:spChg>
        <pc:spChg chg="add del">
          <ac:chgData name="Tanveer Rahman" userId="b9e812219a1db5d0" providerId="LiveId" clId="{9655C8D1-C5BA-4ECE-A970-6BB4D195B8AB}" dt="2024-09-21T09:10:17.665" v="722"/>
          <ac:spMkLst>
            <pc:docMk/>
            <pc:sldMk cId="235978342" sldId="304"/>
            <ac:spMk id="3" creationId="{D9D9DF97-4D2A-3E06-01B7-13E81614E60D}"/>
          </ac:spMkLst>
        </pc:spChg>
        <pc:spChg chg="add del mod">
          <ac:chgData name="Tanveer Rahman" userId="b9e812219a1db5d0" providerId="LiveId" clId="{9655C8D1-C5BA-4ECE-A970-6BB4D195B8AB}" dt="2024-09-21T09:11:01.693" v="736" actId="26606"/>
          <ac:spMkLst>
            <pc:docMk/>
            <pc:sldMk cId="235978342" sldId="304"/>
            <ac:spMk id="4" creationId="{33BC4EF1-1ADA-5043-FB97-9B72FD4106ED}"/>
          </ac:spMkLst>
        </pc:spChg>
        <pc:spChg chg="add del">
          <ac:chgData name="Tanveer Rahman" userId="b9e812219a1db5d0" providerId="LiveId" clId="{9655C8D1-C5BA-4ECE-A970-6BB4D195B8AB}" dt="2024-09-21T09:10:46.096" v="729" actId="26606"/>
          <ac:spMkLst>
            <pc:docMk/>
            <pc:sldMk cId="235978342" sldId="304"/>
            <ac:spMk id="10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0:51.602" v="731" actId="26606"/>
          <ac:spMkLst>
            <pc:docMk/>
            <pc:sldMk cId="235978342" sldId="304"/>
            <ac:spMk id="12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4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0:57.316" v="733" actId="26606"/>
          <ac:spMkLst>
            <pc:docMk/>
            <pc:sldMk cId="235978342" sldId="304"/>
            <ac:spMk id="1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5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6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4:35.609" v="738" actId="26606"/>
          <ac:spMkLst>
            <pc:docMk/>
            <pc:sldMk cId="235978342" sldId="304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2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29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0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1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2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3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5" creationId="{8A999995-1D1C-4F39-90BB-6C6361589FF6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6" creationId="{4170CBFC-D57B-44BB-A5FB-03860A53FFFA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7" creationId="{59B8D541-F0F1-448D-B481-76E8390D3633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39" creationId="{6795E2AC-53C4-48AB-A681-BAF4A9F98CB9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0" creationId="{5A016028-7ACB-48E8-9930-4666F8D47F66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1" creationId="{78A227CC-CFCF-494C-BFDB-192532C829D3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3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4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5:17.297" v="756" actId="26606"/>
          <ac:spMkLst>
            <pc:docMk/>
            <pc:sldMk cId="235978342" sldId="304"/>
            <ac:spMk id="47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6:17.110" v="764" actId="26606"/>
          <ac:spMkLst>
            <pc:docMk/>
            <pc:sldMk cId="235978342" sldId="304"/>
            <ac:spMk id="4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6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8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0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1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2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4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5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6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8.952" v="769" actId="26606"/>
          <ac:spMkLst>
            <pc:docMk/>
            <pc:sldMk cId="235978342" sldId="304"/>
            <ac:spMk id="7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3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5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2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4" creationId="{5F408001-0904-4508-B1EC-DE5E735F8EBA}"/>
          </ac:spMkLst>
        </pc:spChg>
        <pc:spChg chg="ad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86" creationId="{AD30EFE3-9611-4841-9BC3-E51D7A359650}"/>
          </ac:spMkLst>
        </pc:spChg>
        <pc:graphicFrameChg chg="add del">
          <ac:chgData name="Tanveer Rahman" userId="b9e812219a1db5d0" providerId="LiveId" clId="{9655C8D1-C5BA-4ECE-A970-6BB4D195B8AB}" dt="2024-09-21T09:10:46.096" v="729" actId="26606"/>
          <ac:graphicFrameMkLst>
            <pc:docMk/>
            <pc:sldMk cId="235978342" sldId="304"/>
            <ac:graphicFrameMk id="6" creationId="{507B92BF-39C5-35E6-8572-82CC2AB5BA94}"/>
          </ac:graphicFrameMkLst>
        </pc:graphicFrameChg>
        <pc:graphicFrameChg chg="add del">
          <ac:chgData name="Tanveer Rahman" userId="b9e812219a1db5d0" providerId="LiveId" clId="{9655C8D1-C5BA-4ECE-A970-6BB4D195B8AB}" dt="2024-09-21T09:10:51.602" v="731" actId="26606"/>
          <ac:graphicFrameMkLst>
            <pc:docMk/>
            <pc:sldMk cId="235978342" sldId="304"/>
            <ac:graphicFrameMk id="13" creationId="{C05D16D0-36A0-103B-4A13-619D861EA0A1}"/>
          </ac:graphicFrameMkLst>
        </pc:graphicFrameChg>
        <pc:graphicFrameChg chg="add del">
          <ac:chgData name="Tanveer Rahman" userId="b9e812219a1db5d0" providerId="LiveId" clId="{9655C8D1-C5BA-4ECE-A970-6BB4D195B8AB}" dt="2024-09-21T09:10:57.316" v="733" actId="26606"/>
          <ac:graphicFrameMkLst>
            <pc:docMk/>
            <pc:sldMk cId="235978342" sldId="304"/>
            <ac:graphicFrameMk id="16" creationId="{7E3DAC3C-4399-2686-637B-4D3DD8A8D696}"/>
          </ac:graphicFrameMkLst>
        </pc:graphicFrameChg>
        <pc:graphicFrameChg chg="add del">
          <ac:chgData name="Tanveer Rahman" userId="b9e812219a1db5d0" providerId="LiveId" clId="{9655C8D1-C5BA-4ECE-A970-6BB4D195B8AB}" dt="2024-09-21T09:11:01.667" v="735" actId="26606"/>
          <ac:graphicFrameMkLst>
            <pc:docMk/>
            <pc:sldMk cId="235978342" sldId="304"/>
            <ac:graphicFrameMk id="20" creationId="{E903A8D5-B171-C120-2517-4F6F9E60D057}"/>
          </ac:graphicFrameMkLst>
        </pc:graphicFrameChg>
        <pc:graphicFrameChg chg="add mod modGraphic">
          <ac:chgData name="Tanveer Rahman" userId="b9e812219a1db5d0" providerId="LiveId" clId="{9655C8D1-C5BA-4ECE-A970-6BB4D195B8AB}" dt="2024-09-21T09:22:50.815" v="799" actId="12269"/>
          <ac:graphicFrameMkLst>
            <pc:docMk/>
            <pc:sldMk cId="235978342" sldId="304"/>
            <ac:graphicFrameMk id="22" creationId="{2D12377F-E656-457F-CB37-C13FFBE3CB90}"/>
          </ac:graphicFrameMkLst>
        </pc:graphicFrameChg>
      </pc:sldChg>
      <pc:sldChg chg="addSp delSp modSp new mod">
        <pc:chgData name="Tanveer Rahman" userId="b9e812219a1db5d0" providerId="LiveId" clId="{9655C8D1-C5BA-4ECE-A970-6BB4D195B8AB}" dt="2024-09-21T09:27:01.825" v="805" actId="26606"/>
        <pc:sldMkLst>
          <pc:docMk/>
          <pc:sldMk cId="104509562" sldId="305"/>
        </pc:sldMkLst>
        <pc:spChg chg="mod">
          <ac:chgData name="Tanveer Rahman" userId="b9e812219a1db5d0" providerId="LiveId" clId="{9655C8D1-C5BA-4ECE-A970-6BB4D195B8AB}" dt="2024-09-21T09:26:43.043" v="801"/>
          <ac:spMkLst>
            <pc:docMk/>
            <pc:sldMk cId="104509562" sldId="305"/>
            <ac:spMk id="2" creationId="{6B0E4B90-2B52-00FB-6BE8-8CB8926F5FC6}"/>
          </ac:spMkLst>
        </pc:spChg>
        <pc:spChg chg="del">
          <ac:chgData name="Tanveer Rahman" userId="b9e812219a1db5d0" providerId="LiveId" clId="{9655C8D1-C5BA-4ECE-A970-6BB4D195B8AB}" dt="2024-09-21T09:26:51.013" v="802"/>
          <ac:spMkLst>
            <pc:docMk/>
            <pc:sldMk cId="104509562" sldId="305"/>
            <ac:spMk id="3" creationId="{0EB3E086-679F-D75F-FFBE-BDEAD6551630}"/>
          </ac:spMkLst>
        </pc:spChg>
        <pc:spChg chg="add del mod">
          <ac:chgData name="Tanveer Rahman" userId="b9e812219a1db5d0" providerId="LiveId" clId="{9655C8D1-C5BA-4ECE-A970-6BB4D195B8AB}" dt="2024-09-21T09:27:01.825" v="805" actId="26606"/>
          <ac:spMkLst>
            <pc:docMk/>
            <pc:sldMk cId="104509562" sldId="305"/>
            <ac:spMk id="4" creationId="{4FFD0CDD-D48A-6FB1-C057-550942FE65C0}"/>
          </ac:spMkLst>
        </pc:spChg>
        <pc:graphicFrameChg chg="add del">
          <ac:chgData name="Tanveer Rahman" userId="b9e812219a1db5d0" providerId="LiveId" clId="{9655C8D1-C5BA-4ECE-A970-6BB4D195B8AB}" dt="2024-09-21T09:27:01.806" v="804" actId="26606"/>
          <ac:graphicFrameMkLst>
            <pc:docMk/>
            <pc:sldMk cId="104509562" sldId="305"/>
            <ac:graphicFrameMk id="6" creationId="{8E036203-BB86-AD15-2BAD-AFB2E4056F24}"/>
          </ac:graphicFrameMkLst>
        </pc:graphicFrameChg>
        <pc:graphicFrameChg chg="add">
          <ac:chgData name="Tanveer Rahman" userId="b9e812219a1db5d0" providerId="LiveId" clId="{9655C8D1-C5BA-4ECE-A970-6BB4D195B8AB}" dt="2024-09-21T09:27:01.825" v="805" actId="26606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modSp new mod">
        <pc:chgData name="Tanveer Rahman" userId="b9e812219a1db5d0" providerId="LiveId" clId="{9655C8D1-C5BA-4ECE-A970-6BB4D195B8AB}" dt="2024-09-21T09:36:48.246" v="905" actId="14100"/>
        <pc:sldMkLst>
          <pc:docMk/>
          <pc:sldMk cId="1840386387" sldId="306"/>
        </pc:sldMkLst>
        <pc:spChg chg="mod">
          <ac:chgData name="Tanveer Rahman" userId="b9e812219a1db5d0" providerId="LiveId" clId="{9655C8D1-C5BA-4ECE-A970-6BB4D195B8AB}" dt="2024-09-21T09:27:44.308" v="812" actId="20577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9655C8D1-C5BA-4ECE-A970-6BB4D195B8AB}" dt="2024-09-21T09:36:41.845" v="903" actId="20577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9655C8D1-C5BA-4ECE-A970-6BB4D195B8AB}" dt="2024-09-21T09:28:48.548" v="819"/>
          <ac:spMkLst>
            <pc:docMk/>
            <pc:sldMk cId="1840386387" sldId="306"/>
            <ac:spMk id="4" creationId="{BF84408C-BB5F-2185-3C02-29B0B3EFAAA0}"/>
          </ac:spMkLst>
        </pc:spChg>
        <pc:picChg chg="add mod">
          <ac:chgData name="Tanveer Rahman" userId="b9e812219a1db5d0" providerId="LiveId" clId="{9655C8D1-C5BA-4ECE-A970-6BB4D195B8AB}" dt="2024-09-21T09:36:48.246" v="905" actId="14100"/>
          <ac:picMkLst>
            <pc:docMk/>
            <pc:sldMk cId="1840386387" sldId="306"/>
            <ac:picMk id="5" creationId="{BEF725CA-2ECB-9B87-7973-3306B660BC1A}"/>
          </ac:picMkLst>
        </pc:picChg>
      </pc:sldChg>
      <pc:sldChg chg="addSp delSp modSp new del mod">
        <pc:chgData name="Tanveer Rahman" userId="b9e812219a1db5d0" providerId="LiveId" clId="{9655C8D1-C5BA-4ECE-A970-6BB4D195B8AB}" dt="2024-09-21T09:36:59.789" v="906" actId="2696"/>
        <pc:sldMkLst>
          <pc:docMk/>
          <pc:sldMk cId="1440761686" sldId="307"/>
        </pc:sldMkLst>
        <pc:spChg chg="mod">
          <ac:chgData name="Tanveer Rahman" userId="b9e812219a1db5d0" providerId="LiveId" clId="{9655C8D1-C5BA-4ECE-A970-6BB4D195B8AB}" dt="2024-09-21T09:34:37.563" v="867" actId="20577"/>
          <ac:spMkLst>
            <pc:docMk/>
            <pc:sldMk cId="1440761686" sldId="307"/>
            <ac:spMk id="2" creationId="{63AE1EDC-23C3-6610-7DA0-EE14DED8F6F4}"/>
          </ac:spMkLst>
        </pc:spChg>
        <pc:spChg chg="del mod">
          <ac:chgData name="Tanveer Rahman" userId="b9e812219a1db5d0" providerId="LiveId" clId="{9655C8D1-C5BA-4ECE-A970-6BB4D195B8AB}" dt="2024-09-21T09:35:49.140" v="878" actId="22"/>
          <ac:spMkLst>
            <pc:docMk/>
            <pc:sldMk cId="1440761686" sldId="307"/>
            <ac:spMk id="3" creationId="{9A31D5D9-D823-7D75-B2D5-E808A64572A0}"/>
          </ac:spMkLst>
        </pc:spChg>
        <pc:picChg chg="add mod ord">
          <ac:chgData name="Tanveer Rahman" userId="b9e812219a1db5d0" providerId="LiveId" clId="{9655C8D1-C5BA-4ECE-A970-6BB4D195B8AB}" dt="2024-09-21T09:35:53.496" v="879" actId="1076"/>
          <ac:picMkLst>
            <pc:docMk/>
            <pc:sldMk cId="1440761686" sldId="307"/>
            <ac:picMk id="5" creationId="{F7BBB13D-90BE-10A5-7162-8FF97FF3B1B9}"/>
          </ac:picMkLst>
        </pc:picChg>
      </pc:sldChg>
      <pc:sldChg chg="addSp delSp modSp new mod ord setBg">
        <pc:chgData name="Tanveer Rahman" userId="b9e812219a1db5d0" providerId="LiveId" clId="{9655C8D1-C5BA-4ECE-A970-6BB4D195B8AB}" dt="2024-09-21T09:44:47.118" v="972"/>
        <pc:sldMkLst>
          <pc:docMk/>
          <pc:sldMk cId="1605137676" sldId="307"/>
        </pc:sldMkLst>
        <pc:spChg chg="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2" creationId="{0B76F196-5B47-F7F0-2CDD-029D663BFB69}"/>
          </ac:spMkLst>
        </pc:spChg>
        <pc:spChg chg="del">
          <ac:chgData name="Tanveer Rahman" userId="b9e812219a1db5d0" providerId="LiveId" clId="{9655C8D1-C5BA-4ECE-A970-6BB4D195B8AB}" dt="2024-09-21T09:38:08.633" v="918"/>
          <ac:spMkLst>
            <pc:docMk/>
            <pc:sldMk cId="1605137676" sldId="307"/>
            <ac:spMk id="3" creationId="{B2EC677B-CFB9-BA76-4D41-D55955000857}"/>
          </ac:spMkLst>
        </pc:spChg>
        <pc:spChg chg="add del 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4" creationId="{1DCCA096-2B6F-E9DE-9301-A7981054DBFB}"/>
          </ac:spMkLst>
        </pc:spChg>
        <pc:spChg chg="ad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10" creationId="{BF7BC237-77DF-4DFB-94F7-DB493EDA1C7C}"/>
          </ac:spMkLst>
        </pc:spChg>
        <pc:graphicFrameChg chg="add">
          <ac:chgData name="Tanveer Rahman" userId="b9e812219a1db5d0" providerId="LiveId" clId="{9655C8D1-C5BA-4ECE-A970-6BB4D195B8AB}" dt="2024-09-21T09:44:27.076" v="970" actId="26606"/>
          <ac:graphicFrameMkLst>
            <pc:docMk/>
            <pc:sldMk cId="1605137676" sldId="307"/>
            <ac:graphicFrameMk id="6" creationId="{2FF83D74-94E4-BF3C-3610-813F4475EA58}"/>
          </ac:graphicFrameMkLst>
        </pc:graphicFrameChg>
      </pc:sldChg>
      <pc:sldChg chg="addSp delSp modSp new mod setBg">
        <pc:chgData name="Tanveer Rahman" userId="b9e812219a1db5d0" providerId="LiveId" clId="{9655C8D1-C5BA-4ECE-A970-6BB4D195B8AB}" dt="2024-09-21T09:52:58.297" v="1120" actId="26606"/>
        <pc:sldMkLst>
          <pc:docMk/>
          <pc:sldMk cId="3345224351" sldId="308"/>
        </pc:sldMkLst>
        <pc:spChg chg="mod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" creationId="{037E12C2-8BED-E84A-4BAD-5347B6ACE86F}"/>
          </ac:spMkLst>
        </pc:spChg>
        <pc:spChg chg="del mod">
          <ac:chgData name="Tanveer Rahman" userId="b9e812219a1db5d0" providerId="LiveId" clId="{9655C8D1-C5BA-4ECE-A970-6BB4D195B8AB}" dt="2024-09-21T09:48:11.213" v="1000"/>
          <ac:spMkLst>
            <pc:docMk/>
            <pc:sldMk cId="3345224351" sldId="308"/>
            <ac:spMk id="3" creationId="{785786DD-04B5-4CAB-A55F-3E01D9938709}"/>
          </ac:spMkLst>
        </pc:spChg>
        <pc:spChg chg="add del mod">
          <ac:chgData name="Tanveer Rahman" userId="b9e812219a1db5d0" providerId="LiveId" clId="{9655C8D1-C5BA-4ECE-A970-6BB4D195B8AB}" dt="2024-09-21T09:52:24.180" v="1108" actId="26606"/>
          <ac:spMkLst>
            <pc:docMk/>
            <pc:sldMk cId="3345224351" sldId="308"/>
            <ac:spMk id="4" creationId="{048077B0-C5C3-A1D0-3658-9DB54BE96018}"/>
          </ac:spMkLst>
        </pc:spChg>
        <pc:spChg chg="add">
          <ac:chgData name="Tanveer Rahman" userId="b9e812219a1db5d0" providerId="LiveId" clId="{9655C8D1-C5BA-4ECE-A970-6BB4D195B8AB}" dt="2024-09-21T09:51:10.539" v="1094"/>
          <ac:spMkLst>
            <pc:docMk/>
            <pc:sldMk cId="3345224351" sldId="308"/>
            <ac:spMk id="5" creationId="{45C415DA-A541-B171-261E-9889FD53CFC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7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01.739" v="1103" actId="26606"/>
          <ac:spMkLst>
            <pc:docMk/>
            <pc:sldMk cId="3345224351" sldId="308"/>
            <ac:spMk id="10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1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2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4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1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0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2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4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6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30" creationId="{9ADBC609-A264-4706-8FCD-C3B072E7CF0B}"/>
          </ac:spMkLst>
        </pc:spChg>
        <pc:graphicFrameChg chg="add del">
          <ac:chgData name="Tanveer Rahman" userId="b9e812219a1db5d0" providerId="LiveId" clId="{9655C8D1-C5BA-4ECE-A970-6BB4D195B8AB}" dt="2024-09-21T09:52:01.739" v="1103" actId="26606"/>
          <ac:graphicFrameMkLst>
            <pc:docMk/>
            <pc:sldMk cId="3345224351" sldId="308"/>
            <ac:graphicFrameMk id="6" creationId="{3FFE8109-C540-DE65-2903-9BC171FF14D1}"/>
          </ac:graphicFrameMkLst>
        </pc:graphicFrameChg>
        <pc:graphicFrameChg chg="add del">
          <ac:chgData name="Tanveer Rahman" userId="b9e812219a1db5d0" providerId="LiveId" clId="{9655C8D1-C5BA-4ECE-A970-6BB4D195B8AB}" dt="2024-09-21T09:52:05.589" v="1105" actId="26606"/>
          <ac:graphicFrameMkLst>
            <pc:docMk/>
            <pc:sldMk cId="3345224351" sldId="308"/>
            <ac:graphicFrameMk id="8" creationId="{F280D901-8410-1A5C-74DA-C351433F340C}"/>
          </ac:graphicFrameMkLst>
        </pc:graphicFrameChg>
        <pc:graphicFrameChg chg="add del">
          <ac:chgData name="Tanveer Rahman" userId="b9e812219a1db5d0" providerId="LiveId" clId="{9655C8D1-C5BA-4ECE-A970-6BB4D195B8AB}" dt="2024-09-21T09:52:13.476" v="1107" actId="26606"/>
          <ac:graphicFrameMkLst>
            <pc:docMk/>
            <pc:sldMk cId="3345224351" sldId="308"/>
            <ac:graphicFrameMk id="9" creationId="{D0755455-1A95-664D-D810-33879CCA9C2F}"/>
          </ac:graphicFrameMkLst>
        </pc:graphicFrameChg>
        <pc:graphicFrameChg chg="add mod modGraphic">
          <ac:chgData name="Tanveer Rahman" userId="b9e812219a1db5d0" providerId="LiveId" clId="{9655C8D1-C5BA-4ECE-A970-6BB4D195B8AB}" dt="2024-09-21T09:52:58.297" v="1120" actId="26606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</pc:docChg>
  </pc:docChgLst>
  <pc:docChgLst>
    <pc:chgData name="Tanveer Rahman" userId="b9e812219a1db5d0" providerId="LiveId" clId="{0D963767-DE35-4B17-BE3B-148E0F7CA36D}"/>
    <pc:docChg chg="undo custSel addSld delSld modSld sldOrd modSection">
      <pc:chgData name="Tanveer Rahman" userId="b9e812219a1db5d0" providerId="LiveId" clId="{0D963767-DE35-4B17-BE3B-148E0F7CA36D}" dt="2024-10-24T14:42:55.435" v="328" actId="26606"/>
      <pc:docMkLst>
        <pc:docMk/>
      </pc:docMkLst>
      <pc:sldChg chg="modSp mod modAnim">
        <pc:chgData name="Tanveer Rahman" userId="b9e812219a1db5d0" providerId="LiveId" clId="{0D963767-DE35-4B17-BE3B-148E0F7CA36D}" dt="2024-10-20T13:29:44.317" v="40" actId="20577"/>
        <pc:sldMkLst>
          <pc:docMk/>
          <pc:sldMk cId="3508605874" sldId="256"/>
        </pc:sldMkLst>
        <pc:spChg chg="mod">
          <ac:chgData name="Tanveer Rahman" userId="b9e812219a1db5d0" providerId="LiveId" clId="{0D963767-DE35-4B17-BE3B-148E0F7CA36D}" dt="2024-10-20T13:28:24.746" v="4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0D963767-DE35-4B17-BE3B-148E0F7CA36D}" dt="2024-10-20T13:29:14.848" v="34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0D963767-DE35-4B17-BE3B-148E0F7CA36D}" dt="2024-10-20T13:29:44.317" v="40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0D963767-DE35-4B17-BE3B-148E0F7CA36D}" dt="2024-10-20T13:44:43.233" v="143" actId="47"/>
        <pc:sldMkLst>
          <pc:docMk/>
          <pc:sldMk cId="104509562" sldId="305"/>
        </pc:sldMkLst>
      </pc:sldChg>
      <pc:sldChg chg="modSp mod">
        <pc:chgData name="Tanveer Rahman" userId="b9e812219a1db5d0" providerId="LiveId" clId="{0D963767-DE35-4B17-BE3B-148E0F7CA36D}" dt="2024-10-20T13:33:08.160" v="48" actId="207"/>
        <pc:sldMkLst>
          <pc:docMk/>
          <pc:sldMk cId="276965363" sldId="306"/>
        </pc:sldMkLst>
        <pc:spChg chg="mod">
          <ac:chgData name="Tanveer Rahman" userId="b9e812219a1db5d0" providerId="LiveId" clId="{0D963767-DE35-4B17-BE3B-148E0F7CA36D}" dt="2024-10-20T13:31:52.968" v="41"/>
          <ac:spMkLst>
            <pc:docMk/>
            <pc:sldMk cId="276965363" sldId="306"/>
            <ac:spMk id="2" creationId="{621F330D-3B3E-D007-E717-1A1002C2214C}"/>
          </ac:spMkLst>
        </pc:spChg>
        <pc:graphicFrameChg chg="mod modGraphic">
          <ac:chgData name="Tanveer Rahman" userId="b9e812219a1db5d0" providerId="LiveId" clId="{0D963767-DE35-4B17-BE3B-148E0F7CA36D}" dt="2024-10-20T13:33:08.160" v="48" actId="20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mod">
        <pc:chgData name="Tanveer Rahman" userId="b9e812219a1db5d0" providerId="LiveId" clId="{0D963767-DE35-4B17-BE3B-148E0F7CA36D}" dt="2024-10-20T14:35:41.260" v="158"/>
        <pc:sldMkLst>
          <pc:docMk/>
          <pc:sldMk cId="3553542440" sldId="308"/>
        </pc:sldMkLst>
        <pc:spChg chg="mod">
          <ac:chgData name="Tanveer Rahman" userId="b9e812219a1db5d0" providerId="LiveId" clId="{0D963767-DE35-4B17-BE3B-148E0F7CA36D}" dt="2024-10-20T14:35:41.260" v="158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0D963767-DE35-4B17-BE3B-148E0F7CA36D}" dt="2024-10-20T13:37:46.564" v="86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del mod">
          <ac:chgData name="Tanveer Rahman" userId="b9e812219a1db5d0" providerId="LiveId" clId="{0D963767-DE35-4B17-BE3B-148E0F7CA36D}" dt="2024-10-20T13:37:00.684" v="81" actId="478"/>
          <ac:picMkLst>
            <pc:docMk/>
            <pc:sldMk cId="3553542440" sldId="308"/>
            <ac:picMk id="4" creationId="{DCF5A148-F612-2EFD-A025-FFA1AA1A3C06}"/>
          </ac:picMkLst>
        </pc:picChg>
        <pc:picChg chg="add mod">
          <ac:chgData name="Tanveer Rahman" userId="b9e812219a1db5d0" providerId="LiveId" clId="{0D963767-DE35-4B17-BE3B-148E0F7CA36D}" dt="2024-10-20T13:38:05.352" v="88" actId="1076"/>
          <ac:picMkLst>
            <pc:docMk/>
            <pc:sldMk cId="3553542440" sldId="308"/>
            <ac:picMk id="5" creationId="{0D58DA81-1703-4C9C-6953-509F1A71C068}"/>
          </ac:picMkLst>
        </pc:picChg>
      </pc:sldChg>
      <pc:sldChg chg="modSp mod">
        <pc:chgData name="Tanveer Rahman" userId="b9e812219a1db5d0" providerId="LiveId" clId="{0D963767-DE35-4B17-BE3B-148E0F7CA36D}" dt="2024-10-20T13:43:50.086" v="136" actId="207"/>
        <pc:sldMkLst>
          <pc:docMk/>
          <pc:sldMk cId="3025970860" sldId="317"/>
        </pc:sldMkLst>
        <pc:spChg chg="mod">
          <ac:chgData name="Tanveer Rahman" userId="b9e812219a1db5d0" providerId="LiveId" clId="{0D963767-DE35-4B17-BE3B-148E0F7CA36D}" dt="2024-10-20T13:42:58.012" v="119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0D963767-DE35-4B17-BE3B-148E0F7CA36D}" dt="2024-10-20T13:43:50.086" v="136" actId="207"/>
          <ac:spMkLst>
            <pc:docMk/>
            <pc:sldMk cId="3025970860" sldId="317"/>
            <ac:spMk id="3" creationId="{0D7B1352-5FA2-4F7A-A7A3-A0E5D05799D4}"/>
          </ac:spMkLst>
        </pc:spChg>
      </pc:sldChg>
      <pc:sldChg chg="del">
        <pc:chgData name="Tanveer Rahman" userId="b9e812219a1db5d0" providerId="LiveId" clId="{0D963767-DE35-4B17-BE3B-148E0F7CA36D}" dt="2024-10-20T13:44:31.255" v="137" actId="47"/>
        <pc:sldMkLst>
          <pc:docMk/>
          <pc:sldMk cId="1416911540" sldId="318"/>
        </pc:sldMkLst>
      </pc:sldChg>
      <pc:sldChg chg="del">
        <pc:chgData name="Tanveer Rahman" userId="b9e812219a1db5d0" providerId="LiveId" clId="{0D963767-DE35-4B17-BE3B-148E0F7CA36D}" dt="2024-10-20T13:44:33.877" v="138" actId="47"/>
        <pc:sldMkLst>
          <pc:docMk/>
          <pc:sldMk cId="344893153" sldId="319"/>
        </pc:sldMkLst>
      </pc:sldChg>
      <pc:sldChg chg="del">
        <pc:chgData name="Tanveer Rahman" userId="b9e812219a1db5d0" providerId="LiveId" clId="{0D963767-DE35-4B17-BE3B-148E0F7CA36D}" dt="2024-10-20T13:44:35.814" v="139" actId="47"/>
        <pc:sldMkLst>
          <pc:docMk/>
          <pc:sldMk cId="3122281089" sldId="320"/>
        </pc:sldMkLst>
      </pc:sldChg>
      <pc:sldChg chg="del">
        <pc:chgData name="Tanveer Rahman" userId="b9e812219a1db5d0" providerId="LiveId" clId="{0D963767-DE35-4B17-BE3B-148E0F7CA36D}" dt="2024-10-20T13:44:36.720" v="140" actId="47"/>
        <pc:sldMkLst>
          <pc:docMk/>
          <pc:sldMk cId="3397526076" sldId="321"/>
        </pc:sldMkLst>
      </pc:sldChg>
      <pc:sldChg chg="del">
        <pc:chgData name="Tanveer Rahman" userId="b9e812219a1db5d0" providerId="LiveId" clId="{0D963767-DE35-4B17-BE3B-148E0F7CA36D}" dt="2024-10-20T13:44:37.474" v="141" actId="47"/>
        <pc:sldMkLst>
          <pc:docMk/>
          <pc:sldMk cId="2244896379" sldId="322"/>
        </pc:sldMkLst>
      </pc:sldChg>
      <pc:sldChg chg="del">
        <pc:chgData name="Tanveer Rahman" userId="b9e812219a1db5d0" providerId="LiveId" clId="{0D963767-DE35-4B17-BE3B-148E0F7CA36D}" dt="2024-10-20T13:44:40.338" v="142" actId="47"/>
        <pc:sldMkLst>
          <pc:docMk/>
          <pc:sldMk cId="2474011177" sldId="323"/>
        </pc:sldMkLst>
      </pc:sldChg>
      <pc:sldChg chg="delSp modSp add mod">
        <pc:chgData name="Tanveer Rahman" userId="b9e812219a1db5d0" providerId="LiveId" clId="{0D963767-DE35-4B17-BE3B-148E0F7CA36D}" dt="2024-10-20T13:41:54.083" v="108" actId="20577"/>
        <pc:sldMkLst>
          <pc:docMk/>
          <pc:sldMk cId="3069559215" sldId="324"/>
        </pc:sldMkLst>
        <pc:spChg chg="mod">
          <ac:chgData name="Tanveer Rahman" userId="b9e812219a1db5d0" providerId="LiveId" clId="{0D963767-DE35-4B17-BE3B-148E0F7CA36D}" dt="2024-10-20T13:38:52.431" v="90"/>
          <ac:spMkLst>
            <pc:docMk/>
            <pc:sldMk cId="3069559215" sldId="324"/>
            <ac:spMk id="2" creationId="{76B0AF10-7D20-D736-F9CA-87A554D4A959}"/>
          </ac:spMkLst>
        </pc:spChg>
        <pc:graphicFrameChg chg="mod">
          <ac:chgData name="Tanveer Rahman" userId="b9e812219a1db5d0" providerId="LiveId" clId="{0D963767-DE35-4B17-BE3B-148E0F7CA36D}" dt="2024-10-20T13:41:54.083" v="108" actId="20577"/>
          <ac:graphicFrameMkLst>
            <pc:docMk/>
            <pc:sldMk cId="3069559215" sldId="324"/>
            <ac:graphicFrameMk id="6" creationId="{E0AD05F7-43A7-EB43-8E7E-DADDAA2B5265}"/>
          </ac:graphicFrameMkLst>
        </pc:graphicFrameChg>
        <pc:picChg chg="del">
          <ac:chgData name="Tanveer Rahman" userId="b9e812219a1db5d0" providerId="LiveId" clId="{0D963767-DE35-4B17-BE3B-148E0F7CA36D}" dt="2024-10-20T13:39:16.029" v="92" actId="478"/>
          <ac:picMkLst>
            <pc:docMk/>
            <pc:sldMk cId="3069559215" sldId="324"/>
            <ac:picMk id="5" creationId="{EAC78D3B-3487-B095-D2D6-F0CDB065DB84}"/>
          </ac:picMkLst>
        </pc:picChg>
      </pc:sldChg>
      <pc:sldChg chg="modSp add mod ord">
        <pc:chgData name="Tanveer Rahman" userId="b9e812219a1db5d0" providerId="LiveId" clId="{0D963767-DE35-4B17-BE3B-148E0F7CA36D}" dt="2024-10-20T14:35:00.898" v="154"/>
        <pc:sldMkLst>
          <pc:docMk/>
          <pc:sldMk cId="3529382961" sldId="325"/>
        </pc:sldMkLst>
        <pc:spChg chg="mod">
          <ac:chgData name="Tanveer Rahman" userId="b9e812219a1db5d0" providerId="LiveId" clId="{0D963767-DE35-4B17-BE3B-148E0F7CA36D}" dt="2024-10-20T14:34:24.075" v="150" actId="20577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0D963767-DE35-4B17-BE3B-148E0F7CA36D}" dt="2024-10-20T14:35:00.898" v="154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39:23.146" v="190"/>
        <pc:sldMkLst>
          <pc:docMk/>
          <pc:sldMk cId="506336890" sldId="326"/>
        </pc:sldMkLst>
        <pc:spChg chg="mod">
          <ac:chgData name="Tanveer Rahman" userId="b9e812219a1db5d0" providerId="LiveId" clId="{0D963767-DE35-4B17-BE3B-148E0F7CA36D}" dt="2024-10-20T14:36:04.394" v="159"/>
          <ac:spMkLst>
            <pc:docMk/>
            <pc:sldMk cId="506336890" sldId="326"/>
            <ac:spMk id="2" creationId="{6619486B-729D-891A-9A5B-4E77FEF93F1E}"/>
          </ac:spMkLst>
        </pc:spChg>
        <pc:graphicFrameChg chg="mod">
          <ac:chgData name="Tanveer Rahman" userId="b9e812219a1db5d0" providerId="LiveId" clId="{0D963767-DE35-4B17-BE3B-148E0F7CA36D}" dt="2024-10-20T14:39:23.146" v="190"/>
          <ac:graphicFrameMkLst>
            <pc:docMk/>
            <pc:sldMk cId="506336890" sldId="326"/>
            <ac:graphicFrameMk id="6" creationId="{7377DCCF-660E-BBA6-A0A2-94F45377ED95}"/>
          </ac:graphicFrameMkLst>
        </pc:graphicFrameChg>
        <pc:picChg chg="add mod">
          <ac:chgData name="Tanveer Rahman" userId="b9e812219a1db5d0" providerId="LiveId" clId="{0D963767-DE35-4B17-BE3B-148E0F7CA36D}" dt="2024-10-20T14:39:20.109" v="189" actId="14100"/>
          <ac:picMkLst>
            <pc:docMk/>
            <pc:sldMk cId="506336890" sldId="326"/>
            <ac:picMk id="4" creationId="{EFE8B084-76C2-E08D-F0D3-0D38C0BDB15A}"/>
          </ac:picMkLst>
        </pc:picChg>
        <pc:picChg chg="del">
          <ac:chgData name="Tanveer Rahman" userId="b9e812219a1db5d0" providerId="LiveId" clId="{0D963767-DE35-4B17-BE3B-148E0F7CA36D}" dt="2024-10-20T14:37:20.679" v="163" actId="478"/>
          <ac:picMkLst>
            <pc:docMk/>
            <pc:sldMk cId="506336890" sldId="326"/>
            <ac:picMk id="5" creationId="{33D4BF21-F88F-EC7F-DC46-0A5353E092EF}"/>
          </ac:picMkLst>
        </pc:picChg>
      </pc:sldChg>
      <pc:sldChg chg="addSp delSp modSp add mod">
        <pc:chgData name="Tanveer Rahman" userId="b9e812219a1db5d0" providerId="LiveId" clId="{0D963767-DE35-4B17-BE3B-148E0F7CA36D}" dt="2024-10-20T14:48:41.480" v="232" actId="1076"/>
        <pc:sldMkLst>
          <pc:docMk/>
          <pc:sldMk cId="3762933227" sldId="327"/>
        </pc:sldMkLst>
        <pc:spChg chg="mod">
          <ac:chgData name="Tanveer Rahman" userId="b9e812219a1db5d0" providerId="LiveId" clId="{0D963767-DE35-4B17-BE3B-148E0F7CA36D}" dt="2024-10-20T14:40:04.022" v="192"/>
          <ac:spMkLst>
            <pc:docMk/>
            <pc:sldMk cId="3762933227" sldId="327"/>
            <ac:spMk id="2" creationId="{E523E512-2DC8-06F6-F0F8-F83874EADCE5}"/>
          </ac:spMkLst>
        </pc:spChg>
        <pc:graphicFrameChg chg="mod">
          <ac:chgData name="Tanveer Rahman" userId="b9e812219a1db5d0" providerId="LiveId" clId="{0D963767-DE35-4B17-BE3B-148E0F7CA36D}" dt="2024-10-20T14:48:38.178" v="231"/>
          <ac:graphicFrameMkLst>
            <pc:docMk/>
            <pc:sldMk cId="3762933227" sldId="327"/>
            <ac:graphicFrameMk id="6" creationId="{BACB72E1-9321-4855-9FD1-5DEFA8EC4E0B}"/>
          </ac:graphicFrameMkLst>
        </pc:graphicFrameChg>
        <pc:picChg chg="del">
          <ac:chgData name="Tanveer Rahman" userId="b9e812219a1db5d0" providerId="LiveId" clId="{0D963767-DE35-4B17-BE3B-148E0F7CA36D}" dt="2024-10-20T14:45:38.127" v="200" actId="478"/>
          <ac:picMkLst>
            <pc:docMk/>
            <pc:sldMk cId="3762933227" sldId="327"/>
            <ac:picMk id="4" creationId="{56716B24-D1C9-C1C1-F0E5-4FE702CD6AA0}"/>
          </ac:picMkLst>
        </pc:picChg>
        <pc:picChg chg="add mod">
          <ac:chgData name="Tanveer Rahman" userId="b9e812219a1db5d0" providerId="LiveId" clId="{0D963767-DE35-4B17-BE3B-148E0F7CA36D}" dt="2024-10-20T14:48:41.480" v="232" actId="1076"/>
          <ac:picMkLst>
            <pc:docMk/>
            <pc:sldMk cId="3762933227" sldId="327"/>
            <ac:picMk id="5" creationId="{1458BC62-9E0A-11E1-1AFF-A93BE001EAE7}"/>
          </ac:picMkLst>
        </pc:picChg>
      </pc:sldChg>
      <pc:sldChg chg="modSp add mod ord">
        <pc:chgData name="Tanveer Rahman" userId="b9e812219a1db5d0" providerId="LiveId" clId="{0D963767-DE35-4B17-BE3B-148E0F7CA36D}" dt="2024-10-20T14:52:28.928" v="240" actId="20577"/>
        <pc:sldMkLst>
          <pc:docMk/>
          <pc:sldMk cId="3564388453" sldId="328"/>
        </pc:sldMkLst>
        <pc:spChg chg="mod">
          <ac:chgData name="Tanveer Rahman" userId="b9e812219a1db5d0" providerId="LiveId" clId="{0D963767-DE35-4B17-BE3B-148E0F7CA36D}" dt="2024-10-20T14:52:11.544" v="237"/>
          <ac:spMkLst>
            <pc:docMk/>
            <pc:sldMk cId="3564388453" sldId="328"/>
            <ac:spMk id="2" creationId="{F9F45BFD-5525-4A95-A5FE-36CA1439E924}"/>
          </ac:spMkLst>
        </pc:spChg>
        <pc:spChg chg="mod">
          <ac:chgData name="Tanveer Rahman" userId="b9e812219a1db5d0" providerId="LiveId" clId="{0D963767-DE35-4B17-BE3B-148E0F7CA36D}" dt="2024-10-20T14:52:28.928" v="240" actId="20577"/>
          <ac:spMkLst>
            <pc:docMk/>
            <pc:sldMk cId="3564388453" sldId="328"/>
            <ac:spMk id="3" creationId="{41CB1A0F-E121-C10E-5FC8-CBBA74E41D12}"/>
          </ac:spMkLst>
        </pc:spChg>
      </pc:sldChg>
      <pc:sldChg chg="modSp add mod ord">
        <pc:chgData name="Tanveer Rahman" userId="b9e812219a1db5d0" providerId="LiveId" clId="{0D963767-DE35-4B17-BE3B-148E0F7CA36D}" dt="2024-10-20T14:56:00.001" v="258" actId="20577"/>
        <pc:sldMkLst>
          <pc:docMk/>
          <pc:sldMk cId="3066814793" sldId="329"/>
        </pc:sldMkLst>
        <pc:spChg chg="mod">
          <ac:chgData name="Tanveer Rahman" userId="b9e812219a1db5d0" providerId="LiveId" clId="{0D963767-DE35-4B17-BE3B-148E0F7CA36D}" dt="2024-10-20T14:54:08.269" v="244"/>
          <ac:spMkLst>
            <pc:docMk/>
            <pc:sldMk cId="3066814793" sldId="329"/>
            <ac:spMk id="2" creationId="{9B1E4BE1-6CC4-8981-42E8-52EF1CFFA8C4}"/>
          </ac:spMkLst>
        </pc:spChg>
        <pc:graphicFrameChg chg="mod">
          <ac:chgData name="Tanveer Rahman" userId="b9e812219a1db5d0" providerId="LiveId" clId="{0D963767-DE35-4B17-BE3B-148E0F7CA36D}" dt="2024-10-20T14:56:00.001" v="258" actId="20577"/>
          <ac:graphicFrameMkLst>
            <pc:docMk/>
            <pc:sldMk cId="3066814793" sldId="329"/>
            <ac:graphicFrameMk id="19" creationId="{F7E3C760-96EF-D913-FE39-EC38FDA4A046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58:07.221" v="267" actId="1076"/>
        <pc:sldMkLst>
          <pc:docMk/>
          <pc:sldMk cId="410847289" sldId="330"/>
        </pc:sldMkLst>
        <pc:spChg chg="mod">
          <ac:chgData name="Tanveer Rahman" userId="b9e812219a1db5d0" providerId="LiveId" clId="{0D963767-DE35-4B17-BE3B-148E0F7CA36D}" dt="2024-10-20T14:57:15.338" v="262"/>
          <ac:spMkLst>
            <pc:docMk/>
            <pc:sldMk cId="410847289" sldId="330"/>
            <ac:spMk id="2" creationId="{B35CF0F2-77C1-42D0-2376-DEAB188BD714}"/>
          </ac:spMkLst>
        </pc:spChg>
        <pc:graphicFrameChg chg="mod">
          <ac:chgData name="Tanveer Rahman" userId="b9e812219a1db5d0" providerId="LiveId" clId="{0D963767-DE35-4B17-BE3B-148E0F7CA36D}" dt="2024-10-20T14:57:42.850" v="264"/>
          <ac:graphicFrameMkLst>
            <pc:docMk/>
            <pc:sldMk cId="410847289" sldId="330"/>
            <ac:graphicFrameMk id="6" creationId="{26C81B8B-8EFA-83DD-B841-14B52A5C1C9C}"/>
          </ac:graphicFrameMkLst>
        </pc:graphicFrameChg>
        <pc:picChg chg="add mod">
          <ac:chgData name="Tanveer Rahman" userId="b9e812219a1db5d0" providerId="LiveId" clId="{0D963767-DE35-4B17-BE3B-148E0F7CA36D}" dt="2024-10-20T14:58:07.221" v="267" actId="1076"/>
          <ac:picMkLst>
            <pc:docMk/>
            <pc:sldMk cId="410847289" sldId="330"/>
            <ac:picMk id="4" creationId="{203825C2-9A79-54B1-B901-8226BCE1D3C3}"/>
          </ac:picMkLst>
        </pc:picChg>
        <pc:picChg chg="del">
          <ac:chgData name="Tanveer Rahman" userId="b9e812219a1db5d0" providerId="LiveId" clId="{0D963767-DE35-4B17-BE3B-148E0F7CA36D}" dt="2024-10-20T14:58:03.341" v="265" actId="478"/>
          <ac:picMkLst>
            <pc:docMk/>
            <pc:sldMk cId="410847289" sldId="330"/>
            <ac:picMk id="5" creationId="{FB494FBA-EE96-90E6-DDC9-C56094730A4F}"/>
          </ac:picMkLst>
        </pc:picChg>
      </pc:sldChg>
      <pc:sldChg chg="modSp add mod ord">
        <pc:chgData name="Tanveer Rahman" userId="b9e812219a1db5d0" providerId="LiveId" clId="{0D963767-DE35-4B17-BE3B-148E0F7CA36D}" dt="2024-10-20T15:00:27.474" v="303" actId="20577"/>
        <pc:sldMkLst>
          <pc:docMk/>
          <pc:sldMk cId="726978147" sldId="331"/>
        </pc:sldMkLst>
        <pc:spChg chg="mod">
          <ac:chgData name="Tanveer Rahman" userId="b9e812219a1db5d0" providerId="LiveId" clId="{0D963767-DE35-4B17-BE3B-148E0F7CA36D}" dt="2024-10-20T14:59:02.836" v="273"/>
          <ac:spMkLst>
            <pc:docMk/>
            <pc:sldMk cId="726978147" sldId="331"/>
            <ac:spMk id="2" creationId="{CC4DF0BA-E090-AA8B-0783-929C9B3BDBEF}"/>
          </ac:spMkLst>
        </pc:spChg>
        <pc:spChg chg="mod">
          <ac:chgData name="Tanveer Rahman" userId="b9e812219a1db5d0" providerId="LiveId" clId="{0D963767-DE35-4B17-BE3B-148E0F7CA36D}" dt="2024-10-20T15:00:27.474" v="303" actId="20577"/>
          <ac:spMkLst>
            <pc:docMk/>
            <pc:sldMk cId="726978147" sldId="331"/>
            <ac:spMk id="3" creationId="{2CCD1A80-5F86-86A5-FCB2-68E9F3E8666D}"/>
          </ac:spMkLst>
        </pc:spChg>
      </pc:sldChg>
      <pc:sldChg chg="modSp add mod ord">
        <pc:chgData name="Tanveer Rahman" userId="b9e812219a1db5d0" providerId="LiveId" clId="{0D963767-DE35-4B17-BE3B-148E0F7CA36D}" dt="2024-10-20T15:03:57.330" v="313"/>
        <pc:sldMkLst>
          <pc:docMk/>
          <pc:sldMk cId="2007776815" sldId="332"/>
        </pc:sldMkLst>
        <pc:spChg chg="mod">
          <ac:chgData name="Tanveer Rahman" userId="b9e812219a1db5d0" providerId="LiveId" clId="{0D963767-DE35-4B17-BE3B-148E0F7CA36D}" dt="2024-10-20T15:03:22.454" v="307"/>
          <ac:spMkLst>
            <pc:docMk/>
            <pc:sldMk cId="2007776815" sldId="332"/>
            <ac:spMk id="2" creationId="{A7154BE0-05F1-5448-7B44-4FD23FADD610}"/>
          </ac:spMkLst>
        </pc:spChg>
        <pc:graphicFrameChg chg="mod">
          <ac:chgData name="Tanveer Rahman" userId="b9e812219a1db5d0" providerId="LiveId" clId="{0D963767-DE35-4B17-BE3B-148E0F7CA36D}" dt="2024-10-20T15:03:53.334" v="311"/>
          <ac:graphicFrameMkLst>
            <pc:docMk/>
            <pc:sldMk cId="2007776815" sldId="332"/>
            <ac:graphicFrameMk id="19" creationId="{40506974-9CC3-49D6-EE7F-597674C00F7A}"/>
          </ac:graphicFrameMkLst>
        </pc:graphicFrameChg>
      </pc:sldChg>
      <pc:sldChg chg="addSp delSp modSp new mod setBg">
        <pc:chgData name="Tanveer Rahman" userId="b9e812219a1db5d0" providerId="LiveId" clId="{0D963767-DE35-4B17-BE3B-148E0F7CA36D}" dt="2024-10-24T14:42:55.435" v="328" actId="26606"/>
        <pc:sldMkLst>
          <pc:docMk/>
          <pc:sldMk cId="1218220726" sldId="333"/>
        </pc:sldMkLst>
        <pc:spChg chg="mo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2" creationId="{99E53367-5AED-73BF-BE0A-E4B0DC513013}"/>
          </ac:spMkLst>
        </pc:spChg>
        <pc:spChg chg="del">
          <ac:chgData name="Tanveer Rahman" userId="b9e812219a1db5d0" providerId="LiveId" clId="{0D963767-DE35-4B17-BE3B-148E0F7CA36D}" dt="2024-10-24T14:42:47.893" v="327"/>
          <ac:spMkLst>
            <pc:docMk/>
            <pc:sldMk cId="1218220726" sldId="333"/>
            <ac:spMk id="3" creationId="{103FA0A1-EAB0-7584-F9F4-4708468DACD5}"/>
          </ac:spMkLst>
        </pc:spChg>
        <pc:spChg chg="add del mo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4" creationId="{1EEBE2E5-567E-E514-D17D-94492116E8A4}"/>
          </ac:spMkLst>
        </pc:spChg>
        <pc:spChg chg="ad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10" creationId="{BF7BC237-77DF-4DFB-94F7-DB493EDA1C7C}"/>
          </ac:spMkLst>
        </pc:spChg>
        <pc:graphicFrameChg chg="add">
          <ac:chgData name="Tanveer Rahman" userId="b9e812219a1db5d0" providerId="LiveId" clId="{0D963767-DE35-4B17-BE3B-148E0F7CA36D}" dt="2024-10-24T14:42:55.435" v="328" actId="26606"/>
          <ac:graphicFrameMkLst>
            <pc:docMk/>
            <pc:sldMk cId="1218220726" sldId="333"/>
            <ac:graphicFrameMk id="6" creationId="{35FCF1CF-69BA-2075-48D4-FC353A9D097B}"/>
          </ac:graphicFrameMkLst>
        </pc:graphicFrameChg>
      </pc:sldChg>
    </pc:docChg>
  </pc:docChgLst>
  <pc:docChgLst>
    <pc:chgData name="Tanveer Rahman" userId="b9e812219a1db5d0" providerId="LiveId" clId="{BE20B2AA-CD6A-4230-84E6-C77DF9F6FF4C}"/>
    <pc:docChg chg="undo redo custSel addSld delSld modSld sldOrd modSection">
      <pc:chgData name="Tanveer Rahman" userId="b9e812219a1db5d0" providerId="LiveId" clId="{BE20B2AA-CD6A-4230-84E6-C77DF9F6FF4C}" dt="2024-10-27T17:17:24.934" v="188" actId="20577"/>
      <pc:docMkLst>
        <pc:docMk/>
      </pc:docMkLst>
      <pc:sldChg chg="modSp mod">
        <pc:chgData name="Tanveer Rahman" userId="b9e812219a1db5d0" providerId="LiveId" clId="{BE20B2AA-CD6A-4230-84E6-C77DF9F6FF4C}" dt="2024-10-27T17:17:24.934" v="188" actId="20577"/>
        <pc:sldMkLst>
          <pc:docMk/>
          <pc:sldMk cId="3508605874" sldId="256"/>
        </pc:sldMkLst>
        <pc:spChg chg="mod">
          <ac:chgData name="Tanveer Rahman" userId="b9e812219a1db5d0" providerId="LiveId" clId="{BE20B2AA-CD6A-4230-84E6-C77DF9F6FF4C}" dt="2024-10-27T16:48:33.800" v="0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E20B2AA-CD6A-4230-84E6-C77DF9F6FF4C}" dt="2024-10-27T16:48:48.171" v="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E20B2AA-CD6A-4230-84E6-C77DF9F6FF4C}" dt="2024-10-27T17:17:24.934" v="188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">
        <pc:chgData name="Tanveer Rahman" userId="b9e812219a1db5d0" providerId="LiveId" clId="{BE20B2AA-CD6A-4230-84E6-C77DF9F6FF4C}" dt="2024-10-27T16:50:05.606" v="9"/>
        <pc:sldMkLst>
          <pc:docMk/>
          <pc:sldMk cId="276965363" sldId="306"/>
        </pc:sldMkLst>
        <pc:graphicFrameChg chg="mod">
          <ac:chgData name="Tanveer Rahman" userId="b9e812219a1db5d0" providerId="LiveId" clId="{BE20B2AA-CD6A-4230-84E6-C77DF9F6FF4C}" dt="2024-10-27T16:50:05.606" v="9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modSp mod">
        <pc:chgData name="Tanveer Rahman" userId="b9e812219a1db5d0" providerId="LiveId" clId="{BE20B2AA-CD6A-4230-84E6-C77DF9F6FF4C}" dt="2024-10-27T16:51:21.392" v="20"/>
        <pc:sldMkLst>
          <pc:docMk/>
          <pc:sldMk cId="3529382961" sldId="325"/>
        </pc:sldMkLst>
        <pc:spChg chg="mod">
          <ac:chgData name="Tanveer Rahman" userId="b9e812219a1db5d0" providerId="LiveId" clId="{BE20B2AA-CD6A-4230-84E6-C77DF9F6FF4C}" dt="2024-10-27T16:50:25.175" v="14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BE20B2AA-CD6A-4230-84E6-C77DF9F6FF4C}" dt="2024-10-27T16:51:21.392" v="20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addSp modSp mod">
        <pc:chgData name="Tanveer Rahman" userId="b9e812219a1db5d0" providerId="LiveId" clId="{BE20B2AA-CD6A-4230-84E6-C77DF9F6FF4C}" dt="2024-10-27T16:53:17.974" v="40" actId="14100"/>
        <pc:sldMkLst>
          <pc:docMk/>
          <pc:sldMk cId="2940766052" sldId="343"/>
        </pc:sldMkLst>
        <pc:spChg chg="mod">
          <ac:chgData name="Tanveer Rahman" userId="b9e812219a1db5d0" providerId="LiveId" clId="{BE20B2AA-CD6A-4230-84E6-C77DF9F6FF4C}" dt="2024-10-27T16:51:54.577" v="23"/>
          <ac:spMkLst>
            <pc:docMk/>
            <pc:sldMk cId="2940766052" sldId="343"/>
            <ac:spMk id="2" creationId="{56E56D4D-C921-8F1D-AB61-58A3C04B048E}"/>
          </ac:spMkLst>
        </pc:spChg>
        <pc:graphicFrameChg chg="mod">
          <ac:chgData name="Tanveer Rahman" userId="b9e812219a1db5d0" providerId="LiveId" clId="{BE20B2AA-CD6A-4230-84E6-C77DF9F6FF4C}" dt="2024-10-27T16:52:52.392" v="37" actId="20577"/>
          <ac:graphicFrameMkLst>
            <pc:docMk/>
            <pc:sldMk cId="2940766052" sldId="343"/>
            <ac:graphicFrameMk id="5" creationId="{695AE687-4F5A-1830-D056-6E4A6157D135}"/>
          </ac:graphicFrameMkLst>
        </pc:graphicFrameChg>
        <pc:picChg chg="add mod">
          <ac:chgData name="Tanveer Rahman" userId="b9e812219a1db5d0" providerId="LiveId" clId="{BE20B2AA-CD6A-4230-84E6-C77DF9F6FF4C}" dt="2024-10-27T16:53:17.974" v="40" actId="14100"/>
          <ac:picMkLst>
            <pc:docMk/>
            <pc:sldMk cId="2940766052" sldId="343"/>
            <ac:picMk id="4" creationId="{EE278E7D-594D-3F6F-2D14-0933A4DC01C0}"/>
          </ac:picMkLst>
        </pc:picChg>
      </pc:sldChg>
      <pc:sldChg chg="addSp modSp mod">
        <pc:chgData name="Tanveer Rahman" userId="b9e812219a1db5d0" providerId="LiveId" clId="{BE20B2AA-CD6A-4230-84E6-C77DF9F6FF4C}" dt="2024-10-27T16:55:38.519" v="63" actId="1076"/>
        <pc:sldMkLst>
          <pc:docMk/>
          <pc:sldMk cId="3314166967" sldId="344"/>
        </pc:sldMkLst>
        <pc:spChg chg="mod">
          <ac:chgData name="Tanveer Rahman" userId="b9e812219a1db5d0" providerId="LiveId" clId="{BE20B2AA-CD6A-4230-84E6-C77DF9F6FF4C}" dt="2024-10-27T16:53:44.388" v="41"/>
          <ac:spMkLst>
            <pc:docMk/>
            <pc:sldMk cId="3314166967" sldId="344"/>
            <ac:spMk id="2" creationId="{F701EDAF-1225-8F59-99CB-A8E6E6DC6DDF}"/>
          </ac:spMkLst>
        </pc:spChg>
        <pc:graphicFrameChg chg="mod">
          <ac:chgData name="Tanveer Rahman" userId="b9e812219a1db5d0" providerId="LiveId" clId="{BE20B2AA-CD6A-4230-84E6-C77DF9F6FF4C}" dt="2024-10-27T16:55:31.710" v="62" actId="20577"/>
          <ac:graphicFrameMkLst>
            <pc:docMk/>
            <pc:sldMk cId="3314166967" sldId="344"/>
            <ac:graphicFrameMk id="19" creationId="{D68733D9-3285-BD50-7DD1-5547EA212594}"/>
          </ac:graphicFrameMkLst>
        </pc:graphicFrameChg>
        <pc:picChg chg="add mod">
          <ac:chgData name="Tanveer Rahman" userId="b9e812219a1db5d0" providerId="LiveId" clId="{BE20B2AA-CD6A-4230-84E6-C77DF9F6FF4C}" dt="2024-10-27T16:55:38.519" v="63" actId="1076"/>
          <ac:picMkLst>
            <pc:docMk/>
            <pc:sldMk cId="3314166967" sldId="344"/>
            <ac:picMk id="4" creationId="{45AD67C3-B6E1-E8DC-7B09-402D52C4CCE4}"/>
          </ac:picMkLst>
        </pc:picChg>
      </pc:sldChg>
      <pc:sldChg chg="addSp modSp mod">
        <pc:chgData name="Tanveer Rahman" userId="b9e812219a1db5d0" providerId="LiveId" clId="{BE20B2AA-CD6A-4230-84E6-C77DF9F6FF4C}" dt="2024-10-27T17:00:38.943" v="96" actId="1076"/>
        <pc:sldMkLst>
          <pc:docMk/>
          <pc:sldMk cId="3088324486" sldId="345"/>
        </pc:sldMkLst>
        <pc:spChg chg="mod">
          <ac:chgData name="Tanveer Rahman" userId="b9e812219a1db5d0" providerId="LiveId" clId="{BE20B2AA-CD6A-4230-84E6-C77DF9F6FF4C}" dt="2024-10-27T16:59:43.062" v="84"/>
          <ac:spMkLst>
            <pc:docMk/>
            <pc:sldMk cId="3088324486" sldId="345"/>
            <ac:spMk id="2" creationId="{2A590D27-610D-4894-7EF7-73D0C04950D1}"/>
          </ac:spMkLst>
        </pc:spChg>
        <pc:spChg chg="mod">
          <ac:chgData name="Tanveer Rahman" userId="b9e812219a1db5d0" providerId="LiveId" clId="{BE20B2AA-CD6A-4230-84E6-C77DF9F6FF4C}" dt="2024-10-27T17:00:13.168" v="92" actId="5793"/>
          <ac:spMkLst>
            <pc:docMk/>
            <pc:sldMk cId="3088324486" sldId="345"/>
            <ac:spMk id="3" creationId="{C5C785D6-5D63-6089-00BF-E1B9419C4982}"/>
          </ac:spMkLst>
        </pc:spChg>
        <pc:picChg chg="add mod">
          <ac:chgData name="Tanveer Rahman" userId="b9e812219a1db5d0" providerId="LiveId" clId="{BE20B2AA-CD6A-4230-84E6-C77DF9F6FF4C}" dt="2024-10-27T17:00:38.943" v="96" actId="1076"/>
          <ac:picMkLst>
            <pc:docMk/>
            <pc:sldMk cId="3088324486" sldId="345"/>
            <ac:picMk id="5" creationId="{6EAD010A-FD34-071F-93EF-6F47B9ED01D9}"/>
          </ac:picMkLst>
        </pc:picChg>
      </pc:sldChg>
      <pc:sldChg chg="addSp modSp mod ord">
        <pc:chgData name="Tanveer Rahman" userId="b9e812219a1db5d0" providerId="LiveId" clId="{BE20B2AA-CD6A-4230-84E6-C77DF9F6FF4C}" dt="2024-10-27T16:56:28.849" v="72" actId="20577"/>
        <pc:sldMkLst>
          <pc:docMk/>
          <pc:sldMk cId="1020469098" sldId="346"/>
        </pc:sldMkLst>
        <pc:spChg chg="mod">
          <ac:chgData name="Tanveer Rahman" userId="b9e812219a1db5d0" providerId="LiveId" clId="{BE20B2AA-CD6A-4230-84E6-C77DF9F6FF4C}" dt="2024-10-27T16:56:08.006" v="66"/>
          <ac:spMkLst>
            <pc:docMk/>
            <pc:sldMk cId="1020469098" sldId="346"/>
            <ac:spMk id="2" creationId="{8ECF4C60-27CC-A0BE-DAF5-097CE3F89B14}"/>
          </ac:spMkLst>
        </pc:spChg>
        <pc:spChg chg="mod">
          <ac:chgData name="Tanveer Rahman" userId="b9e812219a1db5d0" providerId="LiveId" clId="{BE20B2AA-CD6A-4230-84E6-C77DF9F6FF4C}" dt="2024-10-27T16:56:28.849" v="72" actId="20577"/>
          <ac:spMkLst>
            <pc:docMk/>
            <pc:sldMk cId="1020469098" sldId="346"/>
            <ac:spMk id="3" creationId="{7099404A-C410-CDCB-B4B8-0F8AE13EA02B}"/>
          </ac:spMkLst>
        </pc:spChg>
        <pc:spChg chg="add">
          <ac:chgData name="Tanveer Rahman" userId="b9e812219a1db5d0" providerId="LiveId" clId="{BE20B2AA-CD6A-4230-84E6-C77DF9F6FF4C}" dt="2024-10-27T16:56:18.524" v="67"/>
          <ac:spMkLst>
            <pc:docMk/>
            <pc:sldMk cId="1020469098" sldId="346"/>
            <ac:spMk id="4" creationId="{9758D43C-CAD5-F2B1-6424-6CA923DF3E37}"/>
          </ac:spMkLst>
        </pc:spChg>
      </pc:sldChg>
      <pc:sldChg chg="del">
        <pc:chgData name="Tanveer Rahman" userId="b9e812219a1db5d0" providerId="LiveId" clId="{BE20B2AA-CD6A-4230-84E6-C77DF9F6FF4C}" dt="2024-10-27T17:14:39.676" v="172" actId="47"/>
        <pc:sldMkLst>
          <pc:docMk/>
          <pc:sldMk cId="51783418" sldId="347"/>
        </pc:sldMkLst>
      </pc:sldChg>
      <pc:sldChg chg="del">
        <pc:chgData name="Tanveer Rahman" userId="b9e812219a1db5d0" providerId="LiveId" clId="{BE20B2AA-CD6A-4230-84E6-C77DF9F6FF4C}" dt="2024-10-27T17:14:44.425" v="173" actId="47"/>
        <pc:sldMkLst>
          <pc:docMk/>
          <pc:sldMk cId="1536921667" sldId="348"/>
        </pc:sldMkLst>
      </pc:sldChg>
      <pc:sldChg chg="del">
        <pc:chgData name="Tanveer Rahman" userId="b9e812219a1db5d0" providerId="LiveId" clId="{BE20B2AA-CD6A-4230-84E6-C77DF9F6FF4C}" dt="2024-10-27T17:14:45.944" v="174" actId="47"/>
        <pc:sldMkLst>
          <pc:docMk/>
          <pc:sldMk cId="3967799374" sldId="349"/>
        </pc:sldMkLst>
      </pc:sldChg>
      <pc:sldChg chg="modSp mod ord">
        <pc:chgData name="Tanveer Rahman" userId="b9e812219a1db5d0" providerId="LiveId" clId="{BE20B2AA-CD6A-4230-84E6-C77DF9F6FF4C}" dt="2024-10-27T17:01:16.096" v="104" actId="20577"/>
        <pc:sldMkLst>
          <pc:docMk/>
          <pc:sldMk cId="1815032947" sldId="350"/>
        </pc:sldMkLst>
        <pc:spChg chg="mod">
          <ac:chgData name="Tanveer Rahman" userId="b9e812219a1db5d0" providerId="LiveId" clId="{BE20B2AA-CD6A-4230-84E6-C77DF9F6FF4C}" dt="2024-10-27T17:01:02.206" v="99"/>
          <ac:spMkLst>
            <pc:docMk/>
            <pc:sldMk cId="1815032947" sldId="350"/>
            <ac:spMk id="2" creationId="{DECB7E3F-D311-4DA7-F76A-43D99168BEC3}"/>
          </ac:spMkLst>
        </pc:spChg>
        <pc:spChg chg="mod">
          <ac:chgData name="Tanveer Rahman" userId="b9e812219a1db5d0" providerId="LiveId" clId="{BE20B2AA-CD6A-4230-84E6-C77DF9F6FF4C}" dt="2024-10-27T17:01:16.096" v="104" actId="20577"/>
          <ac:spMkLst>
            <pc:docMk/>
            <pc:sldMk cId="1815032947" sldId="350"/>
            <ac:spMk id="3" creationId="{BC27D72A-ABCA-59CB-A0B4-9A7718F293FB}"/>
          </ac:spMkLst>
        </pc:spChg>
      </pc:sldChg>
      <pc:sldChg chg="del">
        <pc:chgData name="Tanveer Rahman" userId="b9e812219a1db5d0" providerId="LiveId" clId="{BE20B2AA-CD6A-4230-84E6-C77DF9F6FF4C}" dt="2024-10-27T17:14:48.484" v="175" actId="47"/>
        <pc:sldMkLst>
          <pc:docMk/>
          <pc:sldMk cId="2596603282" sldId="351"/>
        </pc:sldMkLst>
      </pc:sldChg>
      <pc:sldChg chg="del">
        <pc:chgData name="Tanveer Rahman" userId="b9e812219a1db5d0" providerId="LiveId" clId="{BE20B2AA-CD6A-4230-84E6-C77DF9F6FF4C}" dt="2024-10-27T17:15:02.223" v="176" actId="47"/>
        <pc:sldMkLst>
          <pc:docMk/>
          <pc:sldMk cId="1486214264" sldId="352"/>
        </pc:sldMkLst>
      </pc:sldChg>
      <pc:sldChg chg="modSp">
        <pc:chgData name="Tanveer Rahman" userId="b9e812219a1db5d0" providerId="LiveId" clId="{BE20B2AA-CD6A-4230-84E6-C77DF9F6FF4C}" dt="2024-10-27T17:15:43.765" v="179"/>
        <pc:sldMkLst>
          <pc:docMk/>
          <pc:sldMk cId="396935782" sldId="353"/>
        </pc:sldMkLst>
        <pc:graphicFrameChg chg="mod">
          <ac:chgData name="Tanveer Rahman" userId="b9e812219a1db5d0" providerId="LiveId" clId="{BE20B2AA-CD6A-4230-84E6-C77DF9F6FF4C}" dt="2024-10-27T17:15:43.765" v="179"/>
          <ac:graphicFrameMkLst>
            <pc:docMk/>
            <pc:sldMk cId="396935782" sldId="353"/>
            <ac:graphicFrameMk id="5" creationId="{CB69B6D5-50AB-DCAF-9677-07B7DE9D26E8}"/>
          </ac:graphicFrameMkLst>
        </pc:graphicFrameChg>
      </pc:sldChg>
      <pc:sldChg chg="modSp">
        <pc:chgData name="Tanveer Rahman" userId="b9e812219a1db5d0" providerId="LiveId" clId="{BE20B2AA-CD6A-4230-84E6-C77DF9F6FF4C}" dt="2024-10-27T17:17:03.945" v="186" actId="20577"/>
        <pc:sldMkLst>
          <pc:docMk/>
          <pc:sldMk cId="3180491494" sldId="354"/>
        </pc:sldMkLst>
        <pc:graphicFrameChg chg="mod">
          <ac:chgData name="Tanveer Rahman" userId="b9e812219a1db5d0" providerId="LiveId" clId="{BE20B2AA-CD6A-4230-84E6-C77DF9F6FF4C}" dt="2024-10-27T17:17:03.945" v="186" actId="20577"/>
          <ac:graphicFrameMkLst>
            <pc:docMk/>
            <pc:sldMk cId="3180491494" sldId="354"/>
            <ac:graphicFrameMk id="5" creationId="{526EA7CE-D97A-C9C0-AFA5-AFA0C07143F0}"/>
          </ac:graphicFrameMkLst>
        </pc:graphicFrameChg>
      </pc:sldChg>
      <pc:sldChg chg="modSp add mod ord">
        <pc:chgData name="Tanveer Rahman" userId="b9e812219a1db5d0" providerId="LiveId" clId="{BE20B2AA-CD6A-4230-84E6-C77DF9F6FF4C}" dt="2024-10-27T16:58:56.234" v="83"/>
        <pc:sldMkLst>
          <pc:docMk/>
          <pc:sldMk cId="3378014695" sldId="355"/>
        </pc:sldMkLst>
        <pc:spChg chg="mod">
          <ac:chgData name="Tanveer Rahman" userId="b9e812219a1db5d0" providerId="LiveId" clId="{BE20B2AA-CD6A-4230-84E6-C77DF9F6FF4C}" dt="2024-10-27T16:57:46.934" v="76"/>
          <ac:spMkLst>
            <pc:docMk/>
            <pc:sldMk cId="3378014695" sldId="355"/>
            <ac:spMk id="2" creationId="{D48A9494-42AD-A300-8082-18A4357C99CD}"/>
          </ac:spMkLst>
        </pc:spChg>
        <pc:graphicFrameChg chg="mod">
          <ac:chgData name="Tanveer Rahman" userId="b9e812219a1db5d0" providerId="LiveId" clId="{BE20B2AA-CD6A-4230-84E6-C77DF9F6FF4C}" dt="2024-10-27T16:58:56.234" v="83"/>
          <ac:graphicFrameMkLst>
            <pc:docMk/>
            <pc:sldMk cId="3378014695" sldId="355"/>
            <ac:graphicFrameMk id="19" creationId="{943D1E50-831B-593E-5325-1FC9C3600715}"/>
          </ac:graphicFrameMkLst>
        </pc:graphicFrameChg>
      </pc:sldChg>
      <pc:sldChg chg="modSp add mod ord">
        <pc:chgData name="Tanveer Rahman" userId="b9e812219a1db5d0" providerId="LiveId" clId="{BE20B2AA-CD6A-4230-84E6-C77DF9F6FF4C}" dt="2024-10-27T17:03:35.369" v="116"/>
        <pc:sldMkLst>
          <pc:docMk/>
          <pc:sldMk cId="2716513718" sldId="356"/>
        </pc:sldMkLst>
        <pc:spChg chg="mod">
          <ac:chgData name="Tanveer Rahman" userId="b9e812219a1db5d0" providerId="LiveId" clId="{BE20B2AA-CD6A-4230-84E6-C77DF9F6FF4C}" dt="2024-10-27T17:02:35.743" v="108"/>
          <ac:spMkLst>
            <pc:docMk/>
            <pc:sldMk cId="2716513718" sldId="356"/>
            <ac:spMk id="2" creationId="{BB692C69-F67D-8025-B1AD-5E891E5B3465}"/>
          </ac:spMkLst>
        </pc:spChg>
        <pc:graphicFrameChg chg="mod">
          <ac:chgData name="Tanveer Rahman" userId="b9e812219a1db5d0" providerId="LiveId" clId="{BE20B2AA-CD6A-4230-84E6-C77DF9F6FF4C}" dt="2024-10-27T17:03:35.369" v="116"/>
          <ac:graphicFrameMkLst>
            <pc:docMk/>
            <pc:sldMk cId="2716513718" sldId="356"/>
            <ac:graphicFrameMk id="19" creationId="{7CAAB6DE-5EDC-A237-DB3E-0A88F6CBEDDF}"/>
          </ac:graphicFrameMkLst>
        </pc:graphicFrameChg>
      </pc:sldChg>
      <pc:sldChg chg="addSp delSp modSp new mod">
        <pc:chgData name="Tanveer Rahman" userId="b9e812219a1db5d0" providerId="LiveId" clId="{BE20B2AA-CD6A-4230-84E6-C77DF9F6FF4C}" dt="2024-10-27T17:05:32.903" v="129" actId="14100"/>
        <pc:sldMkLst>
          <pc:docMk/>
          <pc:sldMk cId="3154368752" sldId="357"/>
        </pc:sldMkLst>
        <pc:spChg chg="add del mod">
          <ac:chgData name="Tanveer Rahman" userId="b9e812219a1db5d0" providerId="LiveId" clId="{BE20B2AA-CD6A-4230-84E6-C77DF9F6FF4C}" dt="2024-10-27T17:04:42.866" v="122" actId="947"/>
          <ac:spMkLst>
            <pc:docMk/>
            <pc:sldMk cId="3154368752" sldId="357"/>
            <ac:spMk id="2" creationId="{04F9125D-281B-7A0C-BE90-3096F738F7D5}"/>
          </ac:spMkLst>
        </pc:spChg>
        <pc:spChg chg="mod">
          <ac:chgData name="Tanveer Rahman" userId="b9e812219a1db5d0" providerId="LiveId" clId="{BE20B2AA-CD6A-4230-84E6-C77DF9F6FF4C}" dt="2024-10-27T17:05:00.412" v="124"/>
          <ac:spMkLst>
            <pc:docMk/>
            <pc:sldMk cId="3154368752" sldId="357"/>
            <ac:spMk id="3" creationId="{C7E50A1C-92A8-8D2F-5B6E-A5CD3B125750}"/>
          </ac:spMkLst>
        </pc:spChg>
        <pc:spChg chg="add mod">
          <ac:chgData name="Tanveer Rahman" userId="b9e812219a1db5d0" providerId="LiveId" clId="{BE20B2AA-CD6A-4230-84E6-C77DF9F6FF4C}" dt="2024-10-27T17:04:07.757" v="119"/>
          <ac:spMkLst>
            <pc:docMk/>
            <pc:sldMk cId="3154368752" sldId="357"/>
            <ac:spMk id="4" creationId="{56AB2B66-3CDE-E04D-ED18-4B93E246400E}"/>
          </ac:spMkLst>
        </pc:spChg>
        <pc:picChg chg="add mod">
          <ac:chgData name="Tanveer Rahman" userId="b9e812219a1db5d0" providerId="LiveId" clId="{BE20B2AA-CD6A-4230-84E6-C77DF9F6FF4C}" dt="2024-10-27T17:05:32.903" v="129" actId="14100"/>
          <ac:picMkLst>
            <pc:docMk/>
            <pc:sldMk cId="3154368752" sldId="357"/>
            <ac:picMk id="6" creationId="{6386D163-06E1-4E8A-7A3F-EB3CB2520191}"/>
          </ac:picMkLst>
        </pc:picChg>
      </pc:sldChg>
      <pc:sldChg chg="modSp add mod ord">
        <pc:chgData name="Tanveer Rahman" userId="b9e812219a1db5d0" providerId="LiveId" clId="{BE20B2AA-CD6A-4230-84E6-C77DF9F6FF4C}" dt="2024-10-27T17:06:21.202" v="137" actId="20577"/>
        <pc:sldMkLst>
          <pc:docMk/>
          <pc:sldMk cId="2131114165" sldId="358"/>
        </pc:sldMkLst>
        <pc:spChg chg="mod">
          <ac:chgData name="Tanveer Rahman" userId="b9e812219a1db5d0" providerId="LiveId" clId="{BE20B2AA-CD6A-4230-84E6-C77DF9F6FF4C}" dt="2024-10-27T17:06:02.101" v="133"/>
          <ac:spMkLst>
            <pc:docMk/>
            <pc:sldMk cId="2131114165" sldId="358"/>
            <ac:spMk id="2" creationId="{27874648-42A9-B1B2-9B14-C9A929C9E657}"/>
          </ac:spMkLst>
        </pc:spChg>
        <pc:spChg chg="mod">
          <ac:chgData name="Tanveer Rahman" userId="b9e812219a1db5d0" providerId="LiveId" clId="{BE20B2AA-CD6A-4230-84E6-C77DF9F6FF4C}" dt="2024-10-27T17:06:21.202" v="137" actId="20577"/>
          <ac:spMkLst>
            <pc:docMk/>
            <pc:sldMk cId="2131114165" sldId="358"/>
            <ac:spMk id="3" creationId="{CC543803-38E1-D684-9733-7C9244B653AB}"/>
          </ac:spMkLst>
        </pc:spChg>
      </pc:sldChg>
      <pc:sldChg chg="addSp modSp add mod ord">
        <pc:chgData name="Tanveer Rahman" userId="b9e812219a1db5d0" providerId="LiveId" clId="{BE20B2AA-CD6A-4230-84E6-C77DF9F6FF4C}" dt="2024-10-27T17:12:17.436" v="171" actId="14100"/>
        <pc:sldMkLst>
          <pc:docMk/>
          <pc:sldMk cId="1796308254" sldId="359"/>
        </pc:sldMkLst>
        <pc:spChg chg="mod">
          <ac:chgData name="Tanveer Rahman" userId="b9e812219a1db5d0" providerId="LiveId" clId="{BE20B2AA-CD6A-4230-84E6-C77DF9F6FF4C}" dt="2024-10-27T17:10:08.341" v="141"/>
          <ac:spMkLst>
            <pc:docMk/>
            <pc:sldMk cId="1796308254" sldId="359"/>
            <ac:spMk id="2" creationId="{A744E2FC-0AF3-2BD0-545D-90D99B3B2D67}"/>
          </ac:spMkLst>
        </pc:spChg>
        <pc:graphicFrameChg chg="mod">
          <ac:chgData name="Tanveer Rahman" userId="b9e812219a1db5d0" providerId="LiveId" clId="{BE20B2AA-CD6A-4230-84E6-C77DF9F6FF4C}" dt="2024-10-27T17:12:07.740" v="168"/>
          <ac:graphicFrameMkLst>
            <pc:docMk/>
            <pc:sldMk cId="1796308254" sldId="359"/>
            <ac:graphicFrameMk id="19" creationId="{57D1EECC-63DF-FF25-FC94-C26B5C1EEB37}"/>
          </ac:graphicFrameMkLst>
        </pc:graphicFrameChg>
        <pc:picChg chg="add mod">
          <ac:chgData name="Tanveer Rahman" userId="b9e812219a1db5d0" providerId="LiveId" clId="{BE20B2AA-CD6A-4230-84E6-C77DF9F6FF4C}" dt="2024-10-27T17:12:17.436" v="171" actId="14100"/>
          <ac:picMkLst>
            <pc:docMk/>
            <pc:sldMk cId="1796308254" sldId="359"/>
            <ac:picMk id="4" creationId="{AC5FDD13-1883-3BD7-26AD-1A29C0F805CE}"/>
          </ac:picMkLst>
        </pc:picChg>
      </pc:sldChg>
    </pc:docChg>
  </pc:docChgLst>
  <pc:docChgLst>
    <pc:chgData name="Tanveer Rahman" userId="b9e812219a1db5d0" providerId="LiveId" clId="{B79C434A-7EAA-4005-9763-68EAF420686B}"/>
    <pc:docChg chg="undo redo custSel addSld delSld modSld modSection">
      <pc:chgData name="Tanveer Rahman" userId="b9e812219a1db5d0" providerId="LiveId" clId="{B79C434A-7EAA-4005-9763-68EAF420686B}" dt="2024-10-04T01:05:28.051" v="566" actId="255"/>
      <pc:docMkLst>
        <pc:docMk/>
      </pc:docMkLst>
      <pc:sldChg chg="modSp mod">
        <pc:chgData name="Tanveer Rahman" userId="b9e812219a1db5d0" providerId="LiveId" clId="{B79C434A-7EAA-4005-9763-68EAF420686B}" dt="2024-10-04T01:03:20.546" v="557" actId="20577"/>
        <pc:sldMkLst>
          <pc:docMk/>
          <pc:sldMk cId="3508605874" sldId="256"/>
        </pc:sldMkLst>
        <pc:spChg chg="mod">
          <ac:chgData name="Tanveer Rahman" userId="b9e812219a1db5d0" providerId="LiveId" clId="{B79C434A-7EAA-4005-9763-68EAF420686B}" dt="2024-10-04T00:08:15.820" v="2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79C434A-7EAA-4005-9763-68EAF420686B}" dt="2024-10-04T00:09:05.710" v="70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79C434A-7EAA-4005-9763-68EAF420686B}" dt="2024-10-04T01:03:20.546" v="55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B79C434A-7EAA-4005-9763-68EAF420686B}" dt="2024-10-04T00:11:26.471" v="113" actId="47"/>
        <pc:sldMkLst>
          <pc:docMk/>
          <pc:sldMk cId="1635262452" sldId="282"/>
        </pc:sldMkLst>
      </pc:sldChg>
      <pc:sldChg chg="modSp">
        <pc:chgData name="Tanveer Rahman" userId="b9e812219a1db5d0" providerId="LiveId" clId="{B79C434A-7EAA-4005-9763-68EAF420686B}" dt="2024-10-04T00:11:07.087" v="94"/>
        <pc:sldMkLst>
          <pc:docMk/>
          <pc:sldMk cId="4018513048" sldId="299"/>
        </pc:sldMkLst>
        <pc:graphicFrameChg chg="mod">
          <ac:chgData name="Tanveer Rahman" userId="b9e812219a1db5d0" providerId="LiveId" clId="{B79C434A-7EAA-4005-9763-68EAF420686B}" dt="2024-10-04T00:11:07.087" v="94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del">
        <pc:chgData name="Tanveer Rahman" userId="b9e812219a1db5d0" providerId="LiveId" clId="{B79C434A-7EAA-4005-9763-68EAF420686B}" dt="2024-10-04T00:11:25.315" v="110" actId="47"/>
        <pc:sldMkLst>
          <pc:docMk/>
          <pc:sldMk cId="2338296894" sldId="300"/>
        </pc:sldMkLst>
      </pc:sldChg>
      <pc:sldChg chg="del">
        <pc:chgData name="Tanveer Rahman" userId="b9e812219a1db5d0" providerId="LiveId" clId="{B79C434A-7EAA-4005-9763-68EAF420686B}" dt="2024-10-04T00:11:26.028" v="112" actId="47"/>
        <pc:sldMkLst>
          <pc:docMk/>
          <pc:sldMk cId="3373664822" sldId="301"/>
        </pc:sldMkLst>
      </pc:sldChg>
      <pc:sldChg chg="modSp add del">
        <pc:chgData name="Tanveer Rahman" userId="b9e812219a1db5d0" providerId="LiveId" clId="{B79C434A-7EAA-4005-9763-68EAF420686B}" dt="2024-10-04T01:02:29.346" v="534"/>
        <pc:sldMkLst>
          <pc:docMk/>
          <pc:sldMk cId="104509562" sldId="305"/>
        </pc:sldMkLst>
        <pc:graphicFrameChg chg="mod">
          <ac:chgData name="Tanveer Rahman" userId="b9e812219a1db5d0" providerId="LiveId" clId="{B79C434A-7EAA-4005-9763-68EAF420686B}" dt="2024-10-04T01:02:29.346" v="534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1:05:28.051" v="566" actId="255"/>
        <pc:sldMkLst>
          <pc:docMk/>
          <pc:sldMk cId="276965363" sldId="306"/>
        </pc:sldMkLst>
        <pc:spChg chg="mod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2" creationId="{621F330D-3B3E-D007-E717-1A1002C2214C}"/>
          </ac:spMkLst>
        </pc:spChg>
        <pc:spChg chg="del">
          <ac:chgData name="Tanveer Rahman" userId="b9e812219a1db5d0" providerId="LiveId" clId="{B79C434A-7EAA-4005-9763-68EAF420686B}" dt="2024-10-04T00:11:55.083" v="118"/>
          <ac:spMkLst>
            <pc:docMk/>
            <pc:sldMk cId="276965363" sldId="306"/>
            <ac:spMk id="3" creationId="{E7425BE5-8CD9-732B-78B9-2DE4882A7119}"/>
          </ac:spMkLst>
        </pc:spChg>
        <pc:spChg chg="add del mod">
          <ac:chgData name="Tanveer Rahman" userId="b9e812219a1db5d0" providerId="LiveId" clId="{B79C434A-7EAA-4005-9763-68EAF420686B}" dt="2024-10-04T00:12:44.602" v="122" actId="26606"/>
          <ac:spMkLst>
            <pc:docMk/>
            <pc:sldMk cId="276965363" sldId="306"/>
            <ac:spMk id="4" creationId="{DBF99A57-3168-B171-BD5C-EB8AAFFD0FCF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0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2" creationId="{35871F2E-3032-48BF-98ED-67B87BFB02D1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4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7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8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4" creationId="{C4474318-9BA9-4C58-85CC-EAF141DDB165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6" creationId="{9F9F0D99-A2D7-4650-BA53-99550E8F680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8" creationId="{9ADBC609-A264-4706-8FCD-C3B072E7CF0B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0" creationId="{6795E2AC-53C4-48AB-A681-BAF4A9F98CB9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1" creationId="{5A016028-7ACB-48E8-9930-4666F8D47F66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2" creationId="{78A227CC-CFCF-494C-BFDB-192532C829D3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7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9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41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8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50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55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60" creationId="{BF7BC237-77DF-4DFB-94F7-DB493EDA1C7C}"/>
          </ac:spMkLst>
        </pc:spChg>
        <pc:graphicFrameChg chg="add del">
          <ac:chgData name="Tanveer Rahman" userId="b9e812219a1db5d0" providerId="LiveId" clId="{B79C434A-7EAA-4005-9763-68EAF420686B}" dt="2024-10-04T00:12:44.555" v="121" actId="26606"/>
          <ac:graphicFrameMkLst>
            <pc:docMk/>
            <pc:sldMk cId="276965363" sldId="306"/>
            <ac:graphicFrameMk id="6" creationId="{5C440054-4C6D-56A5-7562-A40EA24E0D57}"/>
          </ac:graphicFrameMkLst>
        </pc:graphicFrameChg>
        <pc:graphicFrameChg chg="add mod modGraphic">
          <ac:chgData name="Tanveer Rahman" userId="b9e812219a1db5d0" providerId="LiveId" clId="{B79C434A-7EAA-4005-9763-68EAF420686B}" dt="2024-10-04T01:05:28.051" v="566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new mod">
        <pc:chgData name="Tanveer Rahman" userId="b9e812219a1db5d0" providerId="LiveId" clId="{B79C434A-7EAA-4005-9763-68EAF420686B}" dt="2024-10-04T00:15:26.139" v="135" actId="26606"/>
        <pc:sldMkLst>
          <pc:docMk/>
          <pc:sldMk cId="914896178" sldId="307"/>
        </pc:sldMkLst>
        <pc:spChg chg="mod">
          <ac:chgData name="Tanveer Rahman" userId="b9e812219a1db5d0" providerId="LiveId" clId="{B79C434A-7EAA-4005-9763-68EAF420686B}" dt="2024-10-04T00:15:09.305" v="133"/>
          <ac:spMkLst>
            <pc:docMk/>
            <pc:sldMk cId="914896178" sldId="307"/>
            <ac:spMk id="2" creationId="{2AB75AED-EC9C-90CF-36CC-B6BAA6D9D32A}"/>
          </ac:spMkLst>
        </pc:spChg>
        <pc:spChg chg="del">
          <ac:chgData name="Tanveer Rahman" userId="b9e812219a1db5d0" providerId="LiveId" clId="{B79C434A-7EAA-4005-9763-68EAF420686B}" dt="2024-10-04T00:15:17.887" v="134"/>
          <ac:spMkLst>
            <pc:docMk/>
            <pc:sldMk cId="914896178" sldId="307"/>
            <ac:spMk id="3" creationId="{5787F5F0-AA71-2B11-8D95-E04829F3867C}"/>
          </ac:spMkLst>
        </pc:spChg>
        <pc:spChg chg="add del mod">
          <ac:chgData name="Tanveer Rahman" userId="b9e812219a1db5d0" providerId="LiveId" clId="{B79C434A-7EAA-4005-9763-68EAF420686B}" dt="2024-10-04T00:15:26.139" v="135" actId="26606"/>
          <ac:spMkLst>
            <pc:docMk/>
            <pc:sldMk cId="914896178" sldId="307"/>
            <ac:spMk id="4" creationId="{075E7E6C-8FF1-4E54-53D1-F36F3FD8BA29}"/>
          </ac:spMkLst>
        </pc:spChg>
        <pc:graphicFrameChg chg="add">
          <ac:chgData name="Tanveer Rahman" userId="b9e812219a1db5d0" providerId="LiveId" clId="{B79C434A-7EAA-4005-9763-68EAF420686B}" dt="2024-10-04T00:15:26.139" v="135" actId="26606"/>
          <ac:graphicFrameMkLst>
            <pc:docMk/>
            <pc:sldMk cId="914896178" sldId="307"/>
            <ac:graphicFrameMk id="6" creationId="{9BEC3107-D8AB-6A14-0DF5-439B68627E4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20:28.325" v="173" actId="2711"/>
        <pc:sldMkLst>
          <pc:docMk/>
          <pc:sldMk cId="3553542440" sldId="308"/>
        </pc:sldMkLst>
        <pc:spChg chg="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2" creationId="{D8F6403B-5392-3109-1102-71B2240ADCEA}"/>
          </ac:spMkLst>
        </pc:spChg>
        <pc:spChg chg="del">
          <ac:chgData name="Tanveer Rahman" userId="b9e812219a1db5d0" providerId="LiveId" clId="{B79C434A-7EAA-4005-9763-68EAF420686B}" dt="2024-10-04T00:16:06.169" v="138"/>
          <ac:spMkLst>
            <pc:docMk/>
            <pc:sldMk cId="3553542440" sldId="308"/>
            <ac:spMk id="3" creationId="{FFFCA1F3-76E5-DC56-D83B-E83AA226C8A8}"/>
          </ac:spMkLst>
        </pc:spChg>
        <pc:spChg chg="add del 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4" creationId="{95FD7A9A-0660-C3B4-70A8-BCBDE4745747}"/>
          </ac:spMkLst>
        </pc:spChg>
        <pc:spChg chg="add del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0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5" creationId="{BF7BC237-77DF-4DFB-94F7-DB493EDA1C7C}"/>
          </ac:spMkLst>
        </pc:spChg>
        <pc:graphicFrameChg chg="add mod modGraphic">
          <ac:chgData name="Tanveer Rahman" userId="b9e812219a1db5d0" providerId="LiveId" clId="{B79C434A-7EAA-4005-9763-68EAF420686B}" dt="2024-10-04T00:20:28.325" v="173" actId="2711"/>
          <ac:graphicFrameMkLst>
            <pc:docMk/>
            <pc:sldMk cId="3553542440" sldId="308"/>
            <ac:graphicFrameMk id="6" creationId="{4F84941B-88E3-A461-4D9D-C04BA60CAED3}"/>
          </ac:graphicFrameMkLst>
        </pc:graphicFrameChg>
      </pc:sldChg>
      <pc:sldChg chg="del">
        <pc:chgData name="Tanveer Rahman" userId="b9e812219a1db5d0" providerId="LiveId" clId="{B79C434A-7EAA-4005-9763-68EAF420686B}" dt="2024-10-04T00:11:25.100" v="104" actId="47"/>
        <pc:sldMkLst>
          <pc:docMk/>
          <pc:sldMk cId="1913755889" sldId="309"/>
        </pc:sldMkLst>
      </pc:sldChg>
      <pc:sldChg chg="addSp delSp modSp new mod setBg">
        <pc:chgData name="Tanveer Rahman" userId="b9e812219a1db5d0" providerId="LiveId" clId="{B79C434A-7EAA-4005-9763-68EAF420686B}" dt="2024-10-04T00:25:47.048" v="213" actId="20577"/>
        <pc:sldMkLst>
          <pc:docMk/>
          <pc:sldMk cId="2596509376" sldId="309"/>
        </pc:sldMkLst>
        <pc:spChg chg="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2" creationId="{DFE8ADB5-357F-F712-8FCB-BF2863EB8A5E}"/>
          </ac:spMkLst>
        </pc:spChg>
        <pc:spChg chg="del">
          <ac:chgData name="Tanveer Rahman" userId="b9e812219a1db5d0" providerId="LiveId" clId="{B79C434A-7EAA-4005-9763-68EAF420686B}" dt="2024-10-04T00:21:30.865" v="176"/>
          <ac:spMkLst>
            <pc:docMk/>
            <pc:sldMk cId="2596509376" sldId="309"/>
            <ac:spMk id="3" creationId="{225C5B9D-E054-FD88-7603-06A68764773F}"/>
          </ac:spMkLst>
        </pc:spChg>
        <pc:spChg chg="add del 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4" creationId="{014B1C79-A4F7-3B1C-0E00-E6CD1A558F2E}"/>
          </ac:spMkLst>
        </pc:spChg>
        <pc:spChg chg="ad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10" creationId="{BF7BC237-77DF-4DFB-94F7-DB493EDA1C7C}"/>
          </ac:spMkLst>
        </pc:spChg>
        <pc:graphicFrameChg chg="add mod">
          <ac:chgData name="Tanveer Rahman" userId="b9e812219a1db5d0" providerId="LiveId" clId="{B79C434A-7EAA-4005-9763-68EAF420686B}" dt="2024-10-04T00:25:47.048" v="213" actId="20577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B79C434A-7EAA-4005-9763-68EAF420686B}" dt="2024-10-04T00:11:25.153" v="105" actId="47"/>
        <pc:sldMkLst>
          <pc:docMk/>
          <pc:sldMk cId="2354524528" sldId="310"/>
        </pc:sldMkLst>
      </pc:sldChg>
      <pc:sldChg chg="addSp delSp modSp new mod setBg">
        <pc:chgData name="Tanveer Rahman" userId="b9e812219a1db5d0" providerId="LiveId" clId="{B79C434A-7EAA-4005-9763-68EAF420686B}" dt="2024-10-04T00:27:31.361" v="219" actId="26606"/>
        <pc:sldMkLst>
          <pc:docMk/>
          <pc:sldMk cId="2793183589" sldId="310"/>
        </pc:sldMkLst>
        <pc:spChg chg="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2" creationId="{7BCEC830-750B-FB61-2DAF-D4F4F14F0D82}"/>
          </ac:spMkLst>
        </pc:spChg>
        <pc:spChg chg="del">
          <ac:chgData name="Tanveer Rahman" userId="b9e812219a1db5d0" providerId="LiveId" clId="{B79C434A-7EAA-4005-9763-68EAF420686B}" dt="2024-10-04T00:26:26.990" v="216"/>
          <ac:spMkLst>
            <pc:docMk/>
            <pc:sldMk cId="2793183589" sldId="310"/>
            <ac:spMk id="3" creationId="{87356AA2-BC77-17BF-D601-DE1C86561F05}"/>
          </ac:spMkLst>
        </pc:spChg>
        <pc:spChg chg="add del 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4" creationId="{2BF70871-ABD1-5828-CDD9-A8AB97F384C8}"/>
          </ac:spMkLst>
        </pc:spChg>
        <pc:spChg chg="ad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10" creationId="{BF7BC237-77DF-4DFB-94F7-DB493EDA1C7C}"/>
          </ac:spMkLst>
        </pc:spChg>
        <pc:graphicFrameChg chg="add">
          <ac:chgData name="Tanveer Rahman" userId="b9e812219a1db5d0" providerId="LiveId" clId="{B79C434A-7EAA-4005-9763-68EAF420686B}" dt="2024-10-04T00:27:31.361" v="219" actId="26606"/>
          <ac:graphicFrameMkLst>
            <pc:docMk/>
            <pc:sldMk cId="2793183589" sldId="310"/>
            <ac:graphicFrameMk id="6" creationId="{869BED36-E4AD-909F-6ECA-618F97EE0338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34:42.662" v="260" actId="14100"/>
        <pc:sldMkLst>
          <pc:docMk/>
          <pc:sldMk cId="1455766127" sldId="311"/>
        </pc:sldMkLst>
        <pc:spChg chg="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2" creationId="{FC1DCDBB-191E-3D33-711E-2F2B99AAE598}"/>
          </ac:spMkLst>
        </pc:spChg>
        <pc:spChg chg="del">
          <ac:chgData name="Tanveer Rahman" userId="b9e812219a1db5d0" providerId="LiveId" clId="{B79C434A-7EAA-4005-9763-68EAF420686B}" dt="2024-10-04T00:29:07.841" v="237"/>
          <ac:spMkLst>
            <pc:docMk/>
            <pc:sldMk cId="1455766127" sldId="311"/>
            <ac:spMk id="3" creationId="{19299B4A-77BA-3FE3-2EE8-2D0515543AD6}"/>
          </ac:spMkLst>
        </pc:spChg>
        <pc:spChg chg="add 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4" creationId="{608CD0BF-C39B-30DE-BF64-7AC79B14459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49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0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1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2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3" creationId="{B20DF01A-DAD0-4D16-BEDE-ED085CCC3B73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4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6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8" creationId="{6F7FF329-CA33-4304-B33D-1E52A8B67217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60" creationId="{51C5BA47-AC72-466B-8AB1-0D0991EC7082}"/>
          </ac:spMkLst>
        </pc:spChg>
        <pc:picChg chg="add del mo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5" creationId="{CB302D6C-4547-30D3-3FD7-EA8D35B5B170}"/>
          </ac:picMkLst>
        </pc:picChg>
        <pc:picChg chg="add mod">
          <ac:chgData name="Tanveer Rahman" userId="b9e812219a1db5d0" providerId="LiveId" clId="{B79C434A-7EAA-4005-9763-68EAF420686B}" dt="2024-10-04T00:34:42.662" v="260" actId="14100"/>
          <ac:picMkLst>
            <pc:docMk/>
            <pc:sldMk cId="1455766127" sldId="311"/>
            <ac:picMk id="6" creationId="{DC1E9383-41AB-6914-19E1-1E12515B1534}"/>
          </ac:picMkLst>
        </pc:picChg>
        <pc:picChg chg="add del mod or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6147" creationId="{19C23758-D0EF-F15B-4EC4-39D42ABF47E3}"/>
          </ac:picMkLst>
        </pc:picChg>
      </pc:sldChg>
      <pc:sldChg chg="del">
        <pc:chgData name="Tanveer Rahman" userId="b9e812219a1db5d0" providerId="LiveId" clId="{B79C434A-7EAA-4005-9763-68EAF420686B}" dt="2024-10-04T00:11:25.176" v="106" actId="47"/>
        <pc:sldMkLst>
          <pc:docMk/>
          <pc:sldMk cId="3571079786" sldId="311"/>
        </pc:sldMkLst>
      </pc:sldChg>
      <pc:sldChg chg="del">
        <pc:chgData name="Tanveer Rahman" userId="b9e812219a1db5d0" providerId="LiveId" clId="{B79C434A-7EAA-4005-9763-68EAF420686B}" dt="2024-10-04T00:11:25.220" v="107" actId="47"/>
        <pc:sldMkLst>
          <pc:docMk/>
          <pc:sldMk cId="3623052662" sldId="312"/>
        </pc:sldMkLst>
      </pc:sldChg>
      <pc:sldChg chg="addSp delSp modSp new mod">
        <pc:chgData name="Tanveer Rahman" userId="b9e812219a1db5d0" providerId="LiveId" clId="{B79C434A-7EAA-4005-9763-68EAF420686B}" dt="2024-10-04T00:42:31.196" v="320" actId="20577"/>
        <pc:sldMkLst>
          <pc:docMk/>
          <pc:sldMk cId="3903823491" sldId="312"/>
        </pc:sldMkLst>
        <pc:spChg chg="mod">
          <ac:chgData name="Tanveer Rahman" userId="b9e812219a1db5d0" providerId="LiveId" clId="{B79C434A-7EAA-4005-9763-68EAF420686B}" dt="2024-10-04T00:42:31.196" v="320" actId="20577"/>
          <ac:spMkLst>
            <pc:docMk/>
            <pc:sldMk cId="3903823491" sldId="312"/>
            <ac:spMk id="2" creationId="{CDBE7E29-FED0-BB08-D431-0CA7D7FB13A6}"/>
          </ac:spMkLst>
        </pc:spChg>
        <pc:spChg chg="add del mod">
          <ac:chgData name="Tanveer Rahman" userId="b9e812219a1db5d0" providerId="LiveId" clId="{B79C434A-7EAA-4005-9763-68EAF420686B}" dt="2024-10-04T00:42:09.113" v="312" actId="207"/>
          <ac:spMkLst>
            <pc:docMk/>
            <pc:sldMk cId="3903823491" sldId="312"/>
            <ac:spMk id="3" creationId="{C139C536-2E4E-402B-9DEA-48A83C30F4F3}"/>
          </ac:spMkLst>
        </pc:spChg>
        <pc:spChg chg="add mod">
          <ac:chgData name="Tanveer Rahman" userId="b9e812219a1db5d0" providerId="LiveId" clId="{B79C434A-7EAA-4005-9763-68EAF420686B}" dt="2024-10-04T00:37:52.179" v="264"/>
          <ac:spMkLst>
            <pc:docMk/>
            <pc:sldMk cId="3903823491" sldId="312"/>
            <ac:spMk id="4" creationId="{530CC862-EE05-D0C0-0D4C-9463C0C275D0}"/>
          </ac:spMkLst>
        </pc:spChg>
        <pc:picChg chg="add mod">
          <ac:chgData name="Tanveer Rahman" userId="b9e812219a1db5d0" providerId="LiveId" clId="{B79C434A-7EAA-4005-9763-68EAF420686B}" dt="2024-10-04T00:41:22.118" v="310" actId="1076"/>
          <ac:picMkLst>
            <pc:docMk/>
            <pc:sldMk cId="3903823491" sldId="312"/>
            <ac:picMk id="6" creationId="{047B5590-C061-2799-DF2D-0B00EBF7CBD8}"/>
          </ac:picMkLst>
        </pc:picChg>
      </pc:sldChg>
      <pc:sldChg chg="addSp modSp new mod">
        <pc:chgData name="Tanveer Rahman" userId="b9e812219a1db5d0" providerId="LiveId" clId="{B79C434A-7EAA-4005-9763-68EAF420686B}" dt="2024-10-04T00:46:18.954" v="360" actId="1076"/>
        <pc:sldMkLst>
          <pc:docMk/>
          <pc:sldMk cId="2176705402" sldId="313"/>
        </pc:sldMkLst>
        <pc:spChg chg="mod">
          <ac:chgData name="Tanveer Rahman" userId="b9e812219a1db5d0" providerId="LiveId" clId="{B79C434A-7EAA-4005-9763-68EAF420686B}" dt="2024-10-04T00:43:10.996" v="326" actId="20577"/>
          <ac:spMkLst>
            <pc:docMk/>
            <pc:sldMk cId="2176705402" sldId="313"/>
            <ac:spMk id="2" creationId="{D6701B80-EABE-C3D3-FEB6-EEDCC72C0FF5}"/>
          </ac:spMkLst>
        </pc:spChg>
        <pc:spChg chg="mod">
          <ac:chgData name="Tanveer Rahman" userId="b9e812219a1db5d0" providerId="LiveId" clId="{B79C434A-7EAA-4005-9763-68EAF420686B}" dt="2024-10-04T00:45:19.719" v="357" actId="207"/>
          <ac:spMkLst>
            <pc:docMk/>
            <pc:sldMk cId="2176705402" sldId="313"/>
            <ac:spMk id="3" creationId="{2F547965-F022-D768-83BF-F4A5DEA9979C}"/>
          </ac:spMkLst>
        </pc:spChg>
        <pc:picChg chg="add mod">
          <ac:chgData name="Tanveer Rahman" userId="b9e812219a1db5d0" providerId="LiveId" clId="{B79C434A-7EAA-4005-9763-68EAF420686B}" dt="2024-10-04T00:46:18.954" v="360" actId="1076"/>
          <ac:picMkLst>
            <pc:docMk/>
            <pc:sldMk cId="2176705402" sldId="313"/>
            <ac:picMk id="5" creationId="{43384519-70EB-209B-58A1-C95165FD9B35}"/>
          </ac:picMkLst>
        </pc:picChg>
      </pc:sldChg>
      <pc:sldChg chg="del">
        <pc:chgData name="Tanveer Rahman" userId="b9e812219a1db5d0" providerId="LiveId" clId="{B79C434A-7EAA-4005-9763-68EAF420686B}" dt="2024-10-04T00:11:25.232" v="108" actId="47"/>
        <pc:sldMkLst>
          <pc:docMk/>
          <pc:sldMk cId="3134165366" sldId="313"/>
        </pc:sldMkLst>
      </pc:sldChg>
      <pc:sldChg chg="addSp modSp new mod">
        <pc:chgData name="Tanveer Rahman" userId="b9e812219a1db5d0" providerId="LiveId" clId="{B79C434A-7EAA-4005-9763-68EAF420686B}" dt="2024-10-04T00:54:45.394" v="457" actId="14100"/>
        <pc:sldMkLst>
          <pc:docMk/>
          <pc:sldMk cId="1020840037" sldId="314"/>
        </pc:sldMkLst>
        <pc:spChg chg="mod">
          <ac:chgData name="Tanveer Rahman" userId="b9e812219a1db5d0" providerId="LiveId" clId="{B79C434A-7EAA-4005-9763-68EAF420686B}" dt="2024-10-04T00:48:58.748" v="371" actId="20577"/>
          <ac:spMkLst>
            <pc:docMk/>
            <pc:sldMk cId="1020840037" sldId="314"/>
            <ac:spMk id="2" creationId="{16AF6EC0-3C29-9EB6-5DAA-F6D2A581C8E6}"/>
          </ac:spMkLst>
        </pc:spChg>
        <pc:spChg chg="mod">
          <ac:chgData name="Tanveer Rahman" userId="b9e812219a1db5d0" providerId="LiveId" clId="{B79C434A-7EAA-4005-9763-68EAF420686B}" dt="2024-10-04T00:54:40.485" v="455" actId="1076"/>
          <ac:spMkLst>
            <pc:docMk/>
            <pc:sldMk cId="1020840037" sldId="314"/>
            <ac:spMk id="3" creationId="{EDB33657-7DA6-18A3-D692-FC3BFE1DCEC8}"/>
          </ac:spMkLst>
        </pc:spChg>
        <pc:picChg chg="add mod">
          <ac:chgData name="Tanveer Rahman" userId="b9e812219a1db5d0" providerId="LiveId" clId="{B79C434A-7EAA-4005-9763-68EAF420686B}" dt="2024-10-04T00:54:45.394" v="457" actId="14100"/>
          <ac:picMkLst>
            <pc:docMk/>
            <pc:sldMk cId="1020840037" sldId="314"/>
            <ac:picMk id="5" creationId="{0DA13C78-0422-E410-C32C-806AF13360D5}"/>
          </ac:picMkLst>
        </pc:picChg>
      </pc:sldChg>
      <pc:sldChg chg="del">
        <pc:chgData name="Tanveer Rahman" userId="b9e812219a1db5d0" providerId="LiveId" clId="{B79C434A-7EAA-4005-9763-68EAF420686B}" dt="2024-10-04T00:11:25.285" v="109" actId="47"/>
        <pc:sldMkLst>
          <pc:docMk/>
          <pc:sldMk cId="3882184487" sldId="314"/>
        </pc:sldMkLst>
      </pc:sldChg>
      <pc:sldChg chg="del">
        <pc:chgData name="Tanveer Rahman" userId="b9e812219a1db5d0" providerId="LiveId" clId="{B79C434A-7EAA-4005-9763-68EAF420686B}" dt="2024-10-04T00:11:24.333" v="95" actId="47"/>
        <pc:sldMkLst>
          <pc:docMk/>
          <pc:sldMk cId="1575829345" sldId="315"/>
        </pc:sldMkLst>
      </pc:sldChg>
      <pc:sldChg chg="addSp modSp new mod">
        <pc:chgData name="Tanveer Rahman" userId="b9e812219a1db5d0" providerId="LiveId" clId="{B79C434A-7EAA-4005-9763-68EAF420686B}" dt="2024-10-04T01:00:59.886" v="531" actId="20577"/>
        <pc:sldMkLst>
          <pc:docMk/>
          <pc:sldMk cId="2081243053" sldId="315"/>
        </pc:sldMkLst>
        <pc:spChg chg="mod">
          <ac:chgData name="Tanveer Rahman" userId="b9e812219a1db5d0" providerId="LiveId" clId="{B79C434A-7EAA-4005-9763-68EAF420686B}" dt="2024-10-04T00:52:48.172" v="438" actId="20577"/>
          <ac:spMkLst>
            <pc:docMk/>
            <pc:sldMk cId="2081243053" sldId="315"/>
            <ac:spMk id="2" creationId="{1825E10E-E816-8C6B-655C-55030B61D0C7}"/>
          </ac:spMkLst>
        </pc:spChg>
        <pc:spChg chg="mod">
          <ac:chgData name="Tanveer Rahman" userId="b9e812219a1db5d0" providerId="LiveId" clId="{B79C434A-7EAA-4005-9763-68EAF420686B}" dt="2024-10-04T01:00:59.886" v="531" actId="20577"/>
          <ac:spMkLst>
            <pc:docMk/>
            <pc:sldMk cId="2081243053" sldId="315"/>
            <ac:spMk id="3" creationId="{86D52B0A-596A-78C1-4851-24DD349266D4}"/>
          </ac:spMkLst>
        </pc:spChg>
        <pc:picChg chg="add mod">
          <ac:chgData name="Tanveer Rahman" userId="b9e812219a1db5d0" providerId="LiveId" clId="{B79C434A-7EAA-4005-9763-68EAF420686B}" dt="2024-10-04T00:59:38.773" v="521" actId="1076"/>
          <ac:picMkLst>
            <pc:docMk/>
            <pc:sldMk cId="2081243053" sldId="315"/>
            <ac:picMk id="5" creationId="{8F42F77B-0520-37F6-E275-BC4F58A16993}"/>
          </ac:picMkLst>
        </pc:picChg>
      </pc:sldChg>
      <pc:sldChg chg="addSp modSp new mod">
        <pc:chgData name="Tanveer Rahman" userId="b9e812219a1db5d0" providerId="LiveId" clId="{B79C434A-7EAA-4005-9763-68EAF420686B}" dt="2024-10-04T00:59:00.754" v="505" actId="207"/>
        <pc:sldMkLst>
          <pc:docMk/>
          <pc:sldMk cId="776411478" sldId="316"/>
        </pc:sldMkLst>
        <pc:spChg chg="mod">
          <ac:chgData name="Tanveer Rahman" userId="b9e812219a1db5d0" providerId="LiveId" clId="{B79C434A-7EAA-4005-9763-68EAF420686B}" dt="2024-10-04T00:56:12.542" v="470" actId="20577"/>
          <ac:spMkLst>
            <pc:docMk/>
            <pc:sldMk cId="776411478" sldId="316"/>
            <ac:spMk id="2" creationId="{7BB35CF6-7FDE-2042-C031-71165FDCB904}"/>
          </ac:spMkLst>
        </pc:spChg>
        <pc:spChg chg="mod">
          <ac:chgData name="Tanveer Rahman" userId="b9e812219a1db5d0" providerId="LiveId" clId="{B79C434A-7EAA-4005-9763-68EAF420686B}" dt="2024-10-04T00:59:00.754" v="505" actId="207"/>
          <ac:spMkLst>
            <pc:docMk/>
            <pc:sldMk cId="776411478" sldId="316"/>
            <ac:spMk id="3" creationId="{C59A7E43-3D59-A9B9-BBF2-855AB5A38242}"/>
          </ac:spMkLst>
        </pc:spChg>
        <pc:picChg chg="add mod">
          <ac:chgData name="Tanveer Rahman" userId="b9e812219a1db5d0" providerId="LiveId" clId="{B79C434A-7EAA-4005-9763-68EAF420686B}" dt="2024-10-04T00:58:11.264" v="493" actId="1076"/>
          <ac:picMkLst>
            <pc:docMk/>
            <pc:sldMk cId="776411478" sldId="316"/>
            <ac:picMk id="5" creationId="{3402E91A-B7F1-45CC-2916-2F89612B7045}"/>
          </ac:picMkLst>
        </pc:picChg>
      </pc:sldChg>
      <pc:sldChg chg="del">
        <pc:chgData name="Tanveer Rahman" userId="b9e812219a1db5d0" providerId="LiveId" clId="{B79C434A-7EAA-4005-9763-68EAF420686B}" dt="2024-10-04T00:11:24.844" v="96" actId="47"/>
        <pc:sldMkLst>
          <pc:docMk/>
          <pc:sldMk cId="2727157415" sldId="316"/>
        </pc:sldMkLst>
      </pc:sldChg>
      <pc:sldChg chg="new del">
        <pc:chgData name="Tanveer Rahman" userId="b9e812219a1db5d0" providerId="LiveId" clId="{B79C434A-7EAA-4005-9763-68EAF420686B}" dt="2024-10-04T00:59:26.984" v="514" actId="680"/>
        <pc:sldMkLst>
          <pc:docMk/>
          <pc:sldMk cId="423328465" sldId="317"/>
        </pc:sldMkLst>
      </pc:sldChg>
      <pc:sldChg chg="del">
        <pc:chgData name="Tanveer Rahman" userId="b9e812219a1db5d0" providerId="LiveId" clId="{B79C434A-7EAA-4005-9763-68EAF420686B}" dt="2024-10-04T00:11:25.070" v="103" actId="47"/>
        <pc:sldMkLst>
          <pc:docMk/>
          <pc:sldMk cId="829403732" sldId="317"/>
        </pc:sldMkLst>
      </pc:sldChg>
      <pc:sldChg chg="del">
        <pc:chgData name="Tanveer Rahman" userId="b9e812219a1db5d0" providerId="LiveId" clId="{B79C434A-7EAA-4005-9763-68EAF420686B}" dt="2024-10-04T00:11:24.883" v="97" actId="47"/>
        <pc:sldMkLst>
          <pc:docMk/>
          <pc:sldMk cId="3663300134" sldId="318"/>
        </pc:sldMkLst>
      </pc:sldChg>
      <pc:sldChg chg="del">
        <pc:chgData name="Tanveer Rahman" userId="b9e812219a1db5d0" providerId="LiveId" clId="{B79C434A-7EAA-4005-9763-68EAF420686B}" dt="2024-10-04T00:11:24.910" v="98" actId="47"/>
        <pc:sldMkLst>
          <pc:docMk/>
          <pc:sldMk cId="1444302102" sldId="319"/>
        </pc:sldMkLst>
      </pc:sldChg>
      <pc:sldChg chg="del">
        <pc:chgData name="Tanveer Rahman" userId="b9e812219a1db5d0" providerId="LiveId" clId="{B79C434A-7EAA-4005-9763-68EAF420686B}" dt="2024-10-04T00:11:24.937" v="99" actId="47"/>
        <pc:sldMkLst>
          <pc:docMk/>
          <pc:sldMk cId="516546460" sldId="320"/>
        </pc:sldMkLst>
      </pc:sldChg>
      <pc:sldChg chg="del">
        <pc:chgData name="Tanveer Rahman" userId="b9e812219a1db5d0" providerId="LiveId" clId="{B79C434A-7EAA-4005-9763-68EAF420686B}" dt="2024-10-04T00:11:24.964" v="100" actId="47"/>
        <pc:sldMkLst>
          <pc:docMk/>
          <pc:sldMk cId="2148812687" sldId="321"/>
        </pc:sldMkLst>
      </pc:sldChg>
      <pc:sldChg chg="del">
        <pc:chgData name="Tanveer Rahman" userId="b9e812219a1db5d0" providerId="LiveId" clId="{B79C434A-7EAA-4005-9763-68EAF420686B}" dt="2024-10-04T00:11:24.993" v="101" actId="47"/>
        <pc:sldMkLst>
          <pc:docMk/>
          <pc:sldMk cId="958538281" sldId="322"/>
        </pc:sldMkLst>
      </pc:sldChg>
      <pc:sldChg chg="del">
        <pc:chgData name="Tanveer Rahman" userId="b9e812219a1db5d0" providerId="LiveId" clId="{B79C434A-7EAA-4005-9763-68EAF420686B}" dt="2024-10-04T00:11:25.040" v="102" actId="47"/>
        <pc:sldMkLst>
          <pc:docMk/>
          <pc:sldMk cId="749508823" sldId="323"/>
        </pc:sldMkLst>
      </pc:sldChg>
      <pc:sldChg chg="del">
        <pc:chgData name="Tanveer Rahman" userId="b9e812219a1db5d0" providerId="LiveId" clId="{B79C434A-7EAA-4005-9763-68EAF420686B}" dt="2024-10-04T00:11:25.337" v="111" actId="47"/>
        <pc:sldMkLst>
          <pc:docMk/>
          <pc:sldMk cId="2840878732" sldId="324"/>
        </pc:sldMkLst>
      </pc:sldChg>
    </pc:docChg>
  </pc:docChgLst>
  <pc:docChgLst>
    <pc:chgData name="Tanveer Rahman" userId="b9e812219a1db5d0" providerId="LiveId" clId="{87853D51-E7F5-4C19-BDC4-FCA9012290F1}"/>
    <pc:docChg chg="undo redo custSel addSld delSld modSld sldOrd modSection">
      <pc:chgData name="Tanveer Rahman" userId="b9e812219a1db5d0" providerId="LiveId" clId="{87853D51-E7F5-4C19-BDC4-FCA9012290F1}" dt="2024-09-26T18:44:43.942" v="1674" actId="20577"/>
      <pc:docMkLst>
        <pc:docMk/>
      </pc:docMkLst>
      <pc:sldChg chg="modSp mod modAnim">
        <pc:chgData name="Tanveer Rahman" userId="b9e812219a1db5d0" providerId="LiveId" clId="{87853D51-E7F5-4C19-BDC4-FCA9012290F1}" dt="2024-09-26T18:43:28.434" v="1672" actId="27636"/>
        <pc:sldMkLst>
          <pc:docMk/>
          <pc:sldMk cId="3508605874" sldId="256"/>
        </pc:sldMkLst>
        <pc:spChg chg="mod">
          <ac:chgData name="Tanveer Rahman" userId="b9e812219a1db5d0" providerId="LiveId" clId="{87853D51-E7F5-4C19-BDC4-FCA9012290F1}" dt="2024-09-26T15:46:25.846" v="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87853D51-E7F5-4C19-BDC4-FCA9012290F1}" dt="2024-09-26T18:43:28.434" v="167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87853D51-E7F5-4C19-BDC4-FCA9012290F1}" dt="2024-09-26T16:00:52.927" v="10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87853D51-E7F5-4C19-BDC4-FCA9012290F1}" dt="2024-09-26T18:09:43.802" v="931" actId="47"/>
        <pc:sldMkLst>
          <pc:docMk/>
          <pc:sldMk cId="1661767384" sldId="279"/>
        </pc:sldMkLst>
      </pc:sldChg>
      <pc:sldChg chg="modSp mod">
        <pc:chgData name="Tanveer Rahman" userId="b9e812219a1db5d0" providerId="LiveId" clId="{87853D51-E7F5-4C19-BDC4-FCA9012290F1}" dt="2024-09-26T18:44:43.942" v="1674" actId="20577"/>
        <pc:sldMkLst>
          <pc:docMk/>
          <pc:sldMk cId="1635262452" sldId="282"/>
        </pc:sldMkLst>
        <pc:spChg chg="mod">
          <ac:chgData name="Tanveer Rahman" userId="b9e812219a1db5d0" providerId="LiveId" clId="{87853D51-E7F5-4C19-BDC4-FCA9012290F1}" dt="2024-09-26T18:33:26.169" v="1286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87853D51-E7F5-4C19-BDC4-FCA9012290F1}" dt="2024-09-26T18:44:43.942" v="1674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modSp">
        <pc:chgData name="Tanveer Rahman" userId="b9e812219a1db5d0" providerId="LiveId" clId="{87853D51-E7F5-4C19-BDC4-FCA9012290F1}" dt="2024-09-26T16:10:28.878" v="257"/>
        <pc:sldMkLst>
          <pc:docMk/>
          <pc:sldMk cId="4018513048" sldId="299"/>
        </pc:sldMkLst>
        <pc:graphicFrameChg chg="mod">
          <ac:chgData name="Tanveer Rahman" userId="b9e812219a1db5d0" providerId="LiveId" clId="{87853D51-E7F5-4C19-BDC4-FCA9012290F1}" dt="2024-09-26T16:10:28.878" v="25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mod">
        <pc:chgData name="Tanveer Rahman" userId="b9e812219a1db5d0" providerId="LiveId" clId="{87853D51-E7F5-4C19-BDC4-FCA9012290F1}" dt="2024-09-26T18:24:56.398" v="1234" actId="20577"/>
        <pc:sldMkLst>
          <pc:docMk/>
          <pc:sldMk cId="2338296894" sldId="300"/>
        </pc:sldMkLst>
        <pc:spChg chg="mod">
          <ac:chgData name="Tanveer Rahman" userId="b9e812219a1db5d0" providerId="LiveId" clId="{87853D51-E7F5-4C19-BDC4-FCA9012290F1}" dt="2024-09-26T18:24:56.398" v="1234" actId="20577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22:03.346" v="1202" actId="207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87853D51-E7F5-4C19-BDC4-FCA9012290F1}" dt="2024-09-26T18:32:32.688" v="1285" actId="478"/>
        <pc:sldMkLst>
          <pc:docMk/>
          <pc:sldMk cId="3373664822" sldId="301"/>
        </pc:sldMkLst>
        <pc:spChg chg="mod">
          <ac:chgData name="Tanveer Rahman" userId="b9e812219a1db5d0" providerId="LiveId" clId="{87853D51-E7F5-4C19-BDC4-FCA9012290F1}" dt="2024-09-26T18:25:07.666" v="1235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32:32.688" v="1285" actId="478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87853D51-E7F5-4C19-BDC4-FCA9012290F1}" dt="2024-09-26T18:40:49.535" v="1616" actId="47"/>
        <pc:sldMkLst>
          <pc:docMk/>
          <pc:sldMk cId="3129355429" sldId="302"/>
        </pc:sldMkLst>
      </pc:sldChg>
      <pc:sldChg chg="del">
        <pc:chgData name="Tanveer Rahman" userId="b9e812219a1db5d0" providerId="LiveId" clId="{87853D51-E7F5-4C19-BDC4-FCA9012290F1}" dt="2024-09-26T18:40:50.284" v="1617" actId="47"/>
        <pc:sldMkLst>
          <pc:docMk/>
          <pc:sldMk cId="3505707627" sldId="303"/>
        </pc:sldMkLst>
      </pc:sldChg>
      <pc:sldChg chg="del">
        <pc:chgData name="Tanveer Rahman" userId="b9e812219a1db5d0" providerId="LiveId" clId="{87853D51-E7F5-4C19-BDC4-FCA9012290F1}" dt="2024-09-26T18:40:50.975" v="1618" actId="47"/>
        <pc:sldMkLst>
          <pc:docMk/>
          <pc:sldMk cId="235978342" sldId="304"/>
        </pc:sldMkLst>
      </pc:sldChg>
      <pc:sldChg chg="addSp delSp modSp add del mod setBg">
        <pc:chgData name="Tanveer Rahman" userId="b9e812219a1db5d0" providerId="LiveId" clId="{87853D51-E7F5-4C19-BDC4-FCA9012290F1}" dt="2024-09-26T18:42:35.998" v="1668" actId="26606"/>
        <pc:sldMkLst>
          <pc:docMk/>
          <pc:sldMk cId="104509562" sldId="305"/>
        </pc:sldMkLst>
        <pc:spChg chg="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2" creationId="{6B0E4B90-2B52-00FB-6BE8-8CB8926F5FC6}"/>
          </ac:spMkLst>
        </pc:spChg>
        <pc:spChg chg="add del mod">
          <ac:chgData name="Tanveer Rahman" userId="b9e812219a1db5d0" providerId="LiveId" clId="{87853D51-E7F5-4C19-BDC4-FCA9012290F1}" dt="2024-09-26T18:42:05.597" v="1635"/>
          <ac:spMkLst>
            <pc:docMk/>
            <pc:sldMk cId="104509562" sldId="305"/>
            <ac:spMk id="4" creationId="{D93A931B-A1BD-4EF8-839D-57AABA28B2C6}"/>
          </ac:spMkLst>
        </pc:spChg>
        <pc:spChg chg="add del 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5" creationId="{FA9F5F62-E243-5BAE-7D8F-29705019CA9C}"/>
          </ac:spMkLst>
        </pc:spChg>
        <pc:spChg chg="ad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11" creationId="{BF7BC237-77DF-4DFB-94F7-DB493EDA1C7C}"/>
          </ac:spMkLst>
        </pc:spChg>
        <pc:graphicFrameChg chg="add">
          <ac:chgData name="Tanveer Rahman" userId="b9e812219a1db5d0" providerId="LiveId" clId="{87853D51-E7F5-4C19-BDC4-FCA9012290F1}" dt="2024-09-26T18:42:35.998" v="1668" actId="26606"/>
          <ac:graphicFrameMkLst>
            <pc:docMk/>
            <pc:sldMk cId="104509562" sldId="305"/>
            <ac:graphicFrameMk id="7" creationId="{AC6D646E-51C7-6A01-83E3-9074C71CCBB4}"/>
          </ac:graphicFrameMkLst>
        </pc:graphicFrameChg>
        <pc:graphicFrameChg chg="del mod">
          <ac:chgData name="Tanveer Rahman" userId="b9e812219a1db5d0" providerId="LiveId" clId="{87853D51-E7F5-4C19-BDC4-FCA9012290F1}" dt="2024-09-26T18:41:51.636" v="1629" actId="478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delSp modSp del mod ord setBg">
        <pc:chgData name="Tanveer Rahman" userId="b9e812219a1db5d0" providerId="LiveId" clId="{87853D51-E7F5-4C19-BDC4-FCA9012290F1}" dt="2024-09-26T16:52:44.360" v="467" actId="2696"/>
        <pc:sldMkLst>
          <pc:docMk/>
          <pc:sldMk cId="1840386387" sldId="306"/>
        </pc:sldMkLst>
        <pc:spChg chg="mo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52:39.807" v="466" actId="12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47:24.209" v="452"/>
          <ac:spMkLst>
            <pc:docMk/>
            <pc:sldMk cId="1840386387" sldId="306"/>
            <ac:spMk id="7" creationId="{3C89E150-4B05-6895-1A11-E33A8CF9DE01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1" creationId="{E2A96188-384C-4341-9EEB-967A9341CD86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3" creationId="{280331C3-DDF5-48A9-8947-D71EAAFFAB0E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5" creationId="{C535A640-1948-4AFD-A0B7-19AFDA955322}"/>
          </ac:spMkLst>
        </pc:spChg>
        <pc:picChg chg="del">
          <ac:chgData name="Tanveer Rahman" userId="b9e812219a1db5d0" providerId="LiveId" clId="{87853D51-E7F5-4C19-BDC4-FCA9012290F1}" dt="2024-09-26T16:05:53.259" v="228" actId="478"/>
          <ac:picMkLst>
            <pc:docMk/>
            <pc:sldMk cId="1840386387" sldId="306"/>
            <ac:picMk id="5" creationId="{BEF725CA-2ECB-9B87-7973-3306B660BC1A}"/>
          </ac:picMkLst>
        </pc:picChg>
        <pc:picChg chg="add del mod">
          <ac:chgData name="Tanveer Rahman" userId="b9e812219a1db5d0" providerId="LiveId" clId="{87853D51-E7F5-4C19-BDC4-FCA9012290F1}" dt="2024-09-26T16:48:24.668" v="461" actId="478"/>
          <ac:picMkLst>
            <pc:docMk/>
            <pc:sldMk cId="1840386387" sldId="306"/>
            <ac:picMk id="6" creationId="{7C75A40A-2E6F-C363-E5B6-9CE357FD5718}"/>
          </ac:picMkLst>
        </pc:picChg>
        <pc:picChg chg="add mod">
          <ac:chgData name="Tanveer Rahman" userId="b9e812219a1db5d0" providerId="LiveId" clId="{87853D51-E7F5-4C19-BDC4-FCA9012290F1}" dt="2024-09-26T16:48:28.596" v="462" actId="1076"/>
          <ac:picMkLst>
            <pc:docMk/>
            <pc:sldMk cId="1840386387" sldId="306"/>
            <ac:picMk id="9" creationId="{E49F47C3-B938-5537-08F9-31379D412207}"/>
          </ac:picMkLst>
        </pc:picChg>
      </pc:sldChg>
      <pc:sldChg chg="del">
        <pc:chgData name="Tanveer Rahman" userId="b9e812219a1db5d0" providerId="LiveId" clId="{87853D51-E7F5-4C19-BDC4-FCA9012290F1}" dt="2024-09-26T18:09:49.575" v="932" actId="47"/>
        <pc:sldMkLst>
          <pc:docMk/>
          <pc:sldMk cId="1605137676" sldId="307"/>
        </pc:sldMkLst>
      </pc:sldChg>
      <pc:sldChg chg="addSp delSp modSp del mod">
        <pc:chgData name="Tanveer Rahman" userId="b9e812219a1db5d0" providerId="LiveId" clId="{87853D51-E7F5-4C19-BDC4-FCA9012290F1}" dt="2024-09-26T18:41:24.969" v="1625" actId="47"/>
        <pc:sldMkLst>
          <pc:docMk/>
          <pc:sldMk cId="3345224351" sldId="308"/>
        </pc:sldMkLst>
        <pc:spChg chg="add del mod">
          <ac:chgData name="Tanveer Rahman" userId="b9e812219a1db5d0" providerId="LiveId" clId="{87853D51-E7F5-4C19-BDC4-FCA9012290F1}" dt="2024-09-26T18:41:16.013" v="1623" actId="478"/>
          <ac:spMkLst>
            <pc:docMk/>
            <pc:sldMk cId="3345224351" sldId="308"/>
            <ac:spMk id="4" creationId="{4570D401-29C9-F169-FD7F-18B816EA1D06}"/>
          </ac:spMkLst>
        </pc:spChg>
        <pc:graphicFrameChg chg="add del mod">
          <ac:chgData name="Tanveer Rahman" userId="b9e812219a1db5d0" providerId="LiveId" clId="{87853D51-E7F5-4C19-BDC4-FCA9012290F1}" dt="2024-09-26T18:41:16.013" v="1623" actId="478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  <pc:sldChg chg="addSp delSp modSp add mod">
        <pc:chgData name="Tanveer Rahman" userId="b9e812219a1db5d0" providerId="LiveId" clId="{87853D51-E7F5-4C19-BDC4-FCA9012290F1}" dt="2024-09-26T16:23:58.861" v="365" actId="27636"/>
        <pc:sldMkLst>
          <pc:docMk/>
          <pc:sldMk cId="1913755889" sldId="309"/>
        </pc:sldMkLst>
        <pc:spChg chg="mod">
          <ac:chgData name="Tanveer Rahman" userId="b9e812219a1db5d0" providerId="LiveId" clId="{87853D51-E7F5-4C19-BDC4-FCA9012290F1}" dt="2024-09-26T16:12:31.159" v="273" actId="20577"/>
          <ac:spMkLst>
            <pc:docMk/>
            <pc:sldMk cId="1913755889" sldId="30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8.861" v="365" actId="27636"/>
          <ac:spMkLst>
            <pc:docMk/>
            <pc:sldMk cId="1913755889" sldId="309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19:21.288" v="311" actId="1076"/>
          <ac:picMkLst>
            <pc:docMk/>
            <pc:sldMk cId="1913755889" sldId="309"/>
            <ac:picMk id="5" creationId="{F1BC14D3-9D5C-AAC7-4653-DD35CDA40B0E}"/>
          </ac:picMkLst>
        </pc:picChg>
        <pc:picChg chg="del">
          <ac:chgData name="Tanveer Rahman" userId="b9e812219a1db5d0" providerId="LiveId" clId="{87853D51-E7F5-4C19-BDC4-FCA9012290F1}" dt="2024-09-26T16:18:48.041" v="306" actId="478"/>
          <ac:picMkLst>
            <pc:docMk/>
            <pc:sldMk cId="1913755889" sldId="309"/>
            <ac:picMk id="6" creationId="{7C75A40A-2E6F-C363-E5B6-9CE357FD5718}"/>
          </ac:picMkLst>
        </pc:picChg>
      </pc:sldChg>
      <pc:sldChg chg="addSp delSp modSp add mod">
        <pc:chgData name="Tanveer Rahman" userId="b9e812219a1db5d0" providerId="LiveId" clId="{87853D51-E7F5-4C19-BDC4-FCA9012290F1}" dt="2024-09-26T16:23:53.474" v="363" actId="27636"/>
        <pc:sldMkLst>
          <pc:docMk/>
          <pc:sldMk cId="2354524528" sldId="310"/>
        </pc:sldMkLst>
        <pc:spChg chg="mod">
          <ac:chgData name="Tanveer Rahman" userId="b9e812219a1db5d0" providerId="LiveId" clId="{87853D51-E7F5-4C19-BDC4-FCA9012290F1}" dt="2024-09-26T16:19:44.719" v="321" actId="20577"/>
          <ac:spMkLst>
            <pc:docMk/>
            <pc:sldMk cId="2354524528" sldId="31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3.474" v="363" actId="27636"/>
          <ac:spMkLst>
            <pc:docMk/>
            <pc:sldMk cId="2354524528" sldId="310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19:58.637" v="322" actId="478"/>
          <ac:picMkLst>
            <pc:docMk/>
            <pc:sldMk cId="2354524528" sldId="310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0:52.705" v="343" actId="1076"/>
          <ac:picMkLst>
            <pc:docMk/>
            <pc:sldMk cId="2354524528" sldId="310"/>
            <ac:picMk id="6" creationId="{D6066BB1-5E50-690B-0ECB-039C6663DBA3}"/>
          </ac:picMkLst>
        </pc:picChg>
      </pc:sldChg>
      <pc:sldChg chg="addSp delSp modSp add mod ord">
        <pc:chgData name="Tanveer Rahman" userId="b9e812219a1db5d0" providerId="LiveId" clId="{87853D51-E7F5-4C19-BDC4-FCA9012290F1}" dt="2024-09-26T16:25:56.759" v="385" actId="207"/>
        <pc:sldMkLst>
          <pc:docMk/>
          <pc:sldMk cId="3571079786" sldId="311"/>
        </pc:sldMkLst>
        <pc:spChg chg="mod">
          <ac:chgData name="Tanveer Rahman" userId="b9e812219a1db5d0" providerId="LiveId" clId="{87853D51-E7F5-4C19-BDC4-FCA9012290F1}" dt="2024-09-26T16:22:41.659" v="347" actId="20577"/>
          <ac:spMkLst>
            <pc:docMk/>
            <pc:sldMk cId="3571079786" sldId="31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5:56.759" v="385" actId="207"/>
          <ac:spMkLst>
            <pc:docMk/>
            <pc:sldMk cId="3571079786" sldId="311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24:41.598" v="368" actId="478"/>
          <ac:picMkLst>
            <pc:docMk/>
            <pc:sldMk cId="3571079786" sldId="311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4:54.734" v="372" actId="14100"/>
          <ac:picMkLst>
            <pc:docMk/>
            <pc:sldMk cId="3571079786" sldId="311"/>
            <ac:picMk id="6" creationId="{630AE7C2-8BBE-BFDC-6164-23634EC53262}"/>
          </ac:picMkLst>
        </pc:picChg>
      </pc:sldChg>
      <pc:sldChg chg="modSp add del mod">
        <pc:chgData name="Tanveer Rahman" userId="b9e812219a1db5d0" providerId="LiveId" clId="{87853D51-E7F5-4C19-BDC4-FCA9012290F1}" dt="2024-09-26T16:25:19.705" v="378" actId="2890"/>
        <pc:sldMkLst>
          <pc:docMk/>
          <pc:sldMk cId="1165844365" sldId="312"/>
        </pc:sldMkLst>
        <pc:spChg chg="mod">
          <ac:chgData name="Tanveer Rahman" userId="b9e812219a1db5d0" providerId="LiveId" clId="{87853D51-E7F5-4C19-BDC4-FCA9012290F1}" dt="2024-09-26T16:25:19.379" v="377" actId="20577"/>
          <ac:spMkLst>
            <pc:docMk/>
            <pc:sldMk cId="1165844365" sldId="312"/>
            <ac:spMk id="2" creationId="{DB66DD81-4AA6-7D28-2224-EB7215E6F3CE}"/>
          </ac:spMkLst>
        </pc:spChg>
      </pc:sldChg>
      <pc:sldChg chg="new del">
        <pc:chgData name="Tanveer Rahman" userId="b9e812219a1db5d0" providerId="LiveId" clId="{87853D51-E7F5-4C19-BDC4-FCA9012290F1}" dt="2024-09-26T16:26:08.946" v="387" actId="680"/>
        <pc:sldMkLst>
          <pc:docMk/>
          <pc:sldMk cId="2501224595" sldId="312"/>
        </pc:sldMkLst>
      </pc:sldChg>
      <pc:sldChg chg="addSp delSp modSp add mod">
        <pc:chgData name="Tanveer Rahman" userId="b9e812219a1db5d0" providerId="LiveId" clId="{87853D51-E7F5-4C19-BDC4-FCA9012290F1}" dt="2024-09-26T16:27:45.570" v="406" actId="20577"/>
        <pc:sldMkLst>
          <pc:docMk/>
          <pc:sldMk cId="3623052662" sldId="312"/>
        </pc:sldMkLst>
        <pc:spChg chg="mod">
          <ac:chgData name="Tanveer Rahman" userId="b9e812219a1db5d0" providerId="LiveId" clId="{87853D51-E7F5-4C19-BDC4-FCA9012290F1}" dt="2024-09-26T16:26:24.115" v="397" actId="20577"/>
          <ac:spMkLst>
            <pc:docMk/>
            <pc:sldMk cId="3623052662" sldId="31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7:45.570" v="406" actId="20577"/>
          <ac:spMkLst>
            <pc:docMk/>
            <pc:sldMk cId="3623052662" sldId="31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27:21.855" v="404" actId="14100"/>
          <ac:picMkLst>
            <pc:docMk/>
            <pc:sldMk cId="3623052662" sldId="312"/>
            <ac:picMk id="5" creationId="{C92A2E3A-E07F-2940-5073-B9F63CC83117}"/>
          </ac:picMkLst>
        </pc:picChg>
        <pc:picChg chg="del mod">
          <ac:chgData name="Tanveer Rahman" userId="b9e812219a1db5d0" providerId="LiveId" clId="{87853D51-E7F5-4C19-BDC4-FCA9012290F1}" dt="2024-09-26T16:27:07.701" v="399" actId="478"/>
          <ac:picMkLst>
            <pc:docMk/>
            <pc:sldMk cId="3623052662" sldId="312"/>
            <ac:picMk id="6" creationId="{630AE7C2-8BBE-BFDC-6164-23634EC53262}"/>
          </ac:picMkLst>
        </pc:picChg>
      </pc:sldChg>
      <pc:sldChg chg="addSp delSp modSp add mod ord">
        <pc:chgData name="Tanveer Rahman" userId="b9e812219a1db5d0" providerId="LiveId" clId="{87853D51-E7F5-4C19-BDC4-FCA9012290F1}" dt="2024-09-26T16:43:10.004" v="427" actId="207"/>
        <pc:sldMkLst>
          <pc:docMk/>
          <pc:sldMk cId="3134165366" sldId="313"/>
        </pc:sldMkLst>
        <pc:spChg chg="mod">
          <ac:chgData name="Tanveer Rahman" userId="b9e812219a1db5d0" providerId="LiveId" clId="{87853D51-E7F5-4C19-BDC4-FCA9012290F1}" dt="2024-09-26T16:39:58.655" v="412" actId="20577"/>
          <ac:spMkLst>
            <pc:docMk/>
            <pc:sldMk cId="3134165366" sldId="31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3:10.004" v="427" actId="207"/>
          <ac:spMkLst>
            <pc:docMk/>
            <pc:sldMk cId="3134165366" sldId="313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42:31.262" v="420" actId="1076"/>
          <ac:picMkLst>
            <pc:docMk/>
            <pc:sldMk cId="3134165366" sldId="313"/>
            <ac:picMk id="5" creationId="{3C296948-8EE0-724A-63C8-D2AE4769FC52}"/>
          </ac:picMkLst>
        </pc:picChg>
        <pc:picChg chg="del">
          <ac:chgData name="Tanveer Rahman" userId="b9e812219a1db5d0" providerId="LiveId" clId="{87853D51-E7F5-4C19-BDC4-FCA9012290F1}" dt="2024-09-26T16:42:27.092" v="418" actId="478"/>
          <ac:picMkLst>
            <pc:docMk/>
            <pc:sldMk cId="3134165366" sldId="313"/>
            <ac:picMk id="6" creationId="{630AE7C2-8BBE-BFDC-6164-23634EC53262}"/>
          </ac:picMkLst>
        </pc:picChg>
      </pc:sldChg>
      <pc:sldChg chg="new del">
        <pc:chgData name="Tanveer Rahman" userId="b9e812219a1db5d0" providerId="LiveId" clId="{87853D51-E7F5-4C19-BDC4-FCA9012290F1}" dt="2024-09-26T16:39:47.409" v="408" actId="680"/>
        <pc:sldMkLst>
          <pc:docMk/>
          <pc:sldMk cId="3752760534" sldId="313"/>
        </pc:sldMkLst>
      </pc:sldChg>
      <pc:sldChg chg="addSp delSp modSp add mod">
        <pc:chgData name="Tanveer Rahman" userId="b9e812219a1db5d0" providerId="LiveId" clId="{87853D51-E7F5-4C19-BDC4-FCA9012290F1}" dt="2024-09-26T16:44:45.202" v="445" actId="1076"/>
        <pc:sldMkLst>
          <pc:docMk/>
          <pc:sldMk cId="3882184487" sldId="314"/>
        </pc:sldMkLst>
        <pc:spChg chg="mod">
          <ac:chgData name="Tanveer Rahman" userId="b9e812219a1db5d0" providerId="LiveId" clId="{87853D51-E7F5-4C19-BDC4-FCA9012290F1}" dt="2024-09-26T16:43:50.234" v="437" actId="20577"/>
          <ac:spMkLst>
            <pc:docMk/>
            <pc:sldMk cId="3882184487" sldId="31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4:08.702" v="438"/>
          <ac:spMkLst>
            <pc:docMk/>
            <pc:sldMk cId="3882184487" sldId="31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44:11.609" v="439" actId="478"/>
          <ac:picMkLst>
            <pc:docMk/>
            <pc:sldMk cId="3882184487" sldId="314"/>
            <ac:picMk id="5" creationId="{3C296948-8EE0-724A-63C8-D2AE4769FC52}"/>
          </ac:picMkLst>
        </pc:picChg>
        <pc:picChg chg="add mod">
          <ac:chgData name="Tanveer Rahman" userId="b9e812219a1db5d0" providerId="LiveId" clId="{87853D51-E7F5-4C19-BDC4-FCA9012290F1}" dt="2024-09-26T16:44:45.202" v="445" actId="1076"/>
          <ac:picMkLst>
            <pc:docMk/>
            <pc:sldMk cId="3882184487" sldId="314"/>
            <ac:picMk id="6" creationId="{0396586B-9E59-EEFC-CBD6-8ED60FAC4229}"/>
          </ac:picMkLst>
        </pc:picChg>
      </pc:sldChg>
      <pc:sldChg chg="addSp delSp modSp add mod">
        <pc:chgData name="Tanveer Rahman" userId="b9e812219a1db5d0" providerId="LiveId" clId="{87853D51-E7F5-4C19-BDC4-FCA9012290F1}" dt="2024-09-26T17:48:36.508" v="790" actId="20577"/>
        <pc:sldMkLst>
          <pc:docMk/>
          <pc:sldMk cId="1575829345" sldId="315"/>
        </pc:sldMkLst>
        <pc:spChg chg="mod">
          <ac:chgData name="Tanveer Rahman" userId="b9e812219a1db5d0" providerId="LiveId" clId="{87853D51-E7F5-4C19-BDC4-FCA9012290F1}" dt="2024-09-26T16:52:57.074" v="469"/>
          <ac:spMkLst>
            <pc:docMk/>
            <pc:sldMk cId="1575829345" sldId="315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0:16.375" v="643" actId="27636"/>
          <ac:spMkLst>
            <pc:docMk/>
            <pc:sldMk cId="1575829345" sldId="315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53:10.686" v="470"/>
          <ac:spMkLst>
            <pc:docMk/>
            <pc:sldMk cId="1575829345" sldId="315"/>
            <ac:spMk id="4" creationId="{553905CC-016F-7D44-A1C1-7CD0A9B2A1F7}"/>
          </ac:spMkLst>
        </pc:spChg>
        <pc:spChg chg="add mod">
          <ac:chgData name="Tanveer Rahman" userId="b9e812219a1db5d0" providerId="LiveId" clId="{87853D51-E7F5-4C19-BDC4-FCA9012290F1}" dt="2024-09-26T17:48:36.508" v="790" actId="20577"/>
          <ac:spMkLst>
            <pc:docMk/>
            <pc:sldMk cId="1575829345" sldId="315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6:53:55.275" v="486" actId="478"/>
          <ac:picMkLst>
            <pc:docMk/>
            <pc:sldMk cId="1575829345" sldId="315"/>
            <ac:picMk id="6" creationId="{7C75A40A-2E6F-C363-E5B6-9CE357FD5718}"/>
          </ac:picMkLst>
        </pc:picChg>
        <pc:picChg chg="add del mod">
          <ac:chgData name="Tanveer Rahman" userId="b9e812219a1db5d0" providerId="LiveId" clId="{87853D51-E7F5-4C19-BDC4-FCA9012290F1}" dt="2024-09-26T17:34:16.563" v="701" actId="478"/>
          <ac:picMkLst>
            <pc:docMk/>
            <pc:sldMk cId="1575829345" sldId="315"/>
            <ac:picMk id="7" creationId="{E7228B37-3F51-F347-D478-B073DA369EF2}"/>
          </ac:picMkLst>
        </pc:picChg>
        <pc:picChg chg="add del mod">
          <ac:chgData name="Tanveer Rahman" userId="b9e812219a1db5d0" providerId="LiveId" clId="{87853D51-E7F5-4C19-BDC4-FCA9012290F1}" dt="2024-09-26T17:47:00.802" v="718" actId="478"/>
          <ac:picMkLst>
            <pc:docMk/>
            <pc:sldMk cId="1575829345" sldId="315"/>
            <ac:picMk id="10" creationId="{2775FE64-099C-0A53-0352-7B1A3F174884}"/>
          </ac:picMkLst>
        </pc:picChg>
        <pc:picChg chg="add mod">
          <ac:chgData name="Tanveer Rahman" userId="b9e812219a1db5d0" providerId="LiveId" clId="{87853D51-E7F5-4C19-BDC4-FCA9012290F1}" dt="2024-09-26T17:47:06.232" v="721" actId="1076"/>
          <ac:picMkLst>
            <pc:docMk/>
            <pc:sldMk cId="1575829345" sldId="315"/>
            <ac:picMk id="12" creationId="{C840A689-461B-AAAC-80FF-9E8DE3EAB510}"/>
          </ac:picMkLst>
        </pc:picChg>
      </pc:sldChg>
      <pc:sldChg chg="delSp modSp add mod">
        <pc:chgData name="Tanveer Rahman" userId="b9e812219a1db5d0" providerId="LiveId" clId="{87853D51-E7F5-4C19-BDC4-FCA9012290F1}" dt="2024-09-26T17:08:49.158" v="627" actId="207"/>
        <pc:sldMkLst>
          <pc:docMk/>
          <pc:sldMk cId="2727157415" sldId="316"/>
        </pc:sldMkLst>
        <pc:spChg chg="mod">
          <ac:chgData name="Tanveer Rahman" userId="b9e812219a1db5d0" providerId="LiveId" clId="{87853D51-E7F5-4C19-BDC4-FCA9012290F1}" dt="2024-09-26T16:59:03.144" v="541" actId="20577"/>
          <ac:spMkLst>
            <pc:docMk/>
            <pc:sldMk cId="2727157415" sldId="31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08:49.158" v="627" actId="207"/>
          <ac:spMkLst>
            <pc:docMk/>
            <pc:sldMk cId="2727157415" sldId="316"/>
            <ac:spMk id="3" creationId="{CDB5FC77-94F8-DB5A-A284-4615770942E1}"/>
          </ac:spMkLst>
        </pc:spChg>
        <pc:picChg chg="del mod">
          <ac:chgData name="Tanveer Rahman" userId="b9e812219a1db5d0" providerId="LiveId" clId="{87853D51-E7F5-4C19-BDC4-FCA9012290F1}" dt="2024-09-26T17:00:01.517" v="562" actId="478"/>
          <ac:picMkLst>
            <pc:docMk/>
            <pc:sldMk cId="2727157415" sldId="316"/>
            <ac:picMk id="6" creationId="{7C75A40A-2E6F-C363-E5B6-9CE357FD5718}"/>
          </ac:picMkLst>
        </pc:picChg>
      </pc:sldChg>
      <pc:sldChg chg="add">
        <pc:chgData name="Tanveer Rahman" userId="b9e812219a1db5d0" providerId="LiveId" clId="{87853D51-E7F5-4C19-BDC4-FCA9012290F1}" dt="2024-09-26T16:58:58.449" v="539" actId="2890"/>
        <pc:sldMkLst>
          <pc:docMk/>
          <pc:sldMk cId="829403732" sldId="317"/>
        </pc:sldMkLst>
      </pc:sldChg>
      <pc:sldChg chg="addSp delSp modSp add mod ord">
        <pc:chgData name="Tanveer Rahman" userId="b9e812219a1db5d0" providerId="LiveId" clId="{87853D51-E7F5-4C19-BDC4-FCA9012290F1}" dt="2024-09-26T17:14:52.016" v="673" actId="207"/>
        <pc:sldMkLst>
          <pc:docMk/>
          <pc:sldMk cId="3663300134" sldId="318"/>
        </pc:sldMkLst>
        <pc:spChg chg="mod">
          <ac:chgData name="Tanveer Rahman" userId="b9e812219a1db5d0" providerId="LiveId" clId="{87853D51-E7F5-4C19-BDC4-FCA9012290F1}" dt="2024-09-26T17:10:42.422" v="644"/>
          <ac:spMkLst>
            <pc:docMk/>
            <pc:sldMk cId="3663300134" sldId="318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1:32.809" v="653" actId="27636"/>
          <ac:spMkLst>
            <pc:docMk/>
            <pc:sldMk cId="3663300134" sldId="318"/>
            <ac:spMk id="3" creationId="{CDB5FC77-94F8-DB5A-A284-4615770942E1}"/>
          </ac:spMkLst>
        </pc:spChg>
        <pc:spChg chg="mod">
          <ac:chgData name="Tanveer Rahman" userId="b9e812219a1db5d0" providerId="LiveId" clId="{87853D51-E7F5-4C19-BDC4-FCA9012290F1}" dt="2024-09-26T17:14:52.016" v="673" actId="207"/>
          <ac:spMkLst>
            <pc:docMk/>
            <pc:sldMk cId="3663300134" sldId="318"/>
            <ac:spMk id="8" creationId="{3F0DBA04-3EB7-D2DB-3BC4-BA3A92EC1455}"/>
          </ac:spMkLst>
        </pc:spChg>
        <pc:picChg chg="add mod">
          <ac:chgData name="Tanveer Rahman" userId="b9e812219a1db5d0" providerId="LiveId" clId="{87853D51-E7F5-4C19-BDC4-FCA9012290F1}" dt="2024-09-26T17:12:11.380" v="657" actId="1076"/>
          <ac:picMkLst>
            <pc:docMk/>
            <pc:sldMk cId="3663300134" sldId="318"/>
            <ac:picMk id="5" creationId="{BBDA000E-001F-4374-9F29-9C1D9E1470B2}"/>
          </ac:picMkLst>
        </pc:picChg>
        <pc:picChg chg="del">
          <ac:chgData name="Tanveer Rahman" userId="b9e812219a1db5d0" providerId="LiveId" clId="{87853D51-E7F5-4C19-BDC4-FCA9012290F1}" dt="2024-09-26T17:12:03.529" v="654" actId="478"/>
          <ac:picMkLst>
            <pc:docMk/>
            <pc:sldMk cId="3663300134" sldId="318"/>
            <ac:picMk id="7" creationId="{E7228B37-3F51-F347-D478-B073DA369EF2}"/>
          </ac:picMkLst>
        </pc:picChg>
      </pc:sldChg>
      <pc:sldChg chg="modSp add mod ord">
        <pc:chgData name="Tanveer Rahman" userId="b9e812219a1db5d0" providerId="LiveId" clId="{87853D51-E7F5-4C19-BDC4-FCA9012290F1}" dt="2024-09-26T17:30:00.898" v="700" actId="207"/>
        <pc:sldMkLst>
          <pc:docMk/>
          <pc:sldMk cId="1444302102" sldId="319"/>
        </pc:sldMkLst>
        <pc:spChg chg="mod">
          <ac:chgData name="Tanveer Rahman" userId="b9e812219a1db5d0" providerId="LiveId" clId="{87853D51-E7F5-4C19-BDC4-FCA9012290F1}" dt="2024-09-26T17:15:51.977" v="678" actId="20577"/>
          <ac:spMkLst>
            <pc:docMk/>
            <pc:sldMk cId="1444302102" sldId="31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30:00.898" v="700" actId="207"/>
          <ac:spMkLst>
            <pc:docMk/>
            <pc:sldMk cId="1444302102" sldId="319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7:57:48.096" v="805" actId="14100"/>
        <pc:sldMkLst>
          <pc:docMk/>
          <pc:sldMk cId="516546460" sldId="320"/>
        </pc:sldMkLst>
        <pc:spChg chg="mod">
          <ac:chgData name="Tanveer Rahman" userId="b9e812219a1db5d0" providerId="LiveId" clId="{87853D51-E7F5-4C19-BDC4-FCA9012290F1}" dt="2024-09-26T17:56:47.425" v="794"/>
          <ac:spMkLst>
            <pc:docMk/>
            <pc:sldMk cId="516546460" sldId="32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7:23.181" v="802" actId="27636"/>
          <ac:spMkLst>
            <pc:docMk/>
            <pc:sldMk cId="516546460" sldId="320"/>
            <ac:spMk id="3" creationId="{CDB5FC77-94F8-DB5A-A284-4615770942E1}"/>
          </ac:spMkLst>
        </pc:spChg>
        <pc:spChg chg="del">
          <ac:chgData name="Tanveer Rahman" userId="b9e812219a1db5d0" providerId="LiveId" clId="{87853D51-E7F5-4C19-BDC4-FCA9012290F1}" dt="2024-09-26T17:57:18.615" v="800" actId="478"/>
          <ac:spMkLst>
            <pc:docMk/>
            <pc:sldMk cId="516546460" sldId="320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7:57:14.462" v="799" actId="478"/>
          <ac:picMkLst>
            <pc:docMk/>
            <pc:sldMk cId="516546460" sldId="320"/>
            <ac:picMk id="5" creationId="{BBDA000E-001F-4374-9F29-9C1D9E1470B2}"/>
          </ac:picMkLst>
        </pc:picChg>
        <pc:picChg chg="add mod">
          <ac:chgData name="Tanveer Rahman" userId="b9e812219a1db5d0" providerId="LiveId" clId="{87853D51-E7F5-4C19-BDC4-FCA9012290F1}" dt="2024-09-26T17:57:48.096" v="805" actId="14100"/>
          <ac:picMkLst>
            <pc:docMk/>
            <pc:sldMk cId="516546460" sldId="320"/>
            <ac:picMk id="6" creationId="{9B0F08F7-1BA4-8022-8D97-CE105F35D57B}"/>
          </ac:picMkLst>
        </pc:picChg>
      </pc:sldChg>
      <pc:sldChg chg="modSp add mod ord">
        <pc:chgData name="Tanveer Rahman" userId="b9e812219a1db5d0" providerId="LiveId" clId="{87853D51-E7F5-4C19-BDC4-FCA9012290F1}" dt="2024-09-26T18:04:59.906" v="894" actId="20577"/>
        <pc:sldMkLst>
          <pc:docMk/>
          <pc:sldMk cId="2148812687" sldId="321"/>
        </pc:sldMkLst>
        <pc:spChg chg="mod">
          <ac:chgData name="Tanveer Rahman" userId="b9e812219a1db5d0" providerId="LiveId" clId="{87853D51-E7F5-4C19-BDC4-FCA9012290F1}" dt="2024-09-26T18:04:59.906" v="894" actId="20577"/>
          <ac:spMkLst>
            <pc:docMk/>
            <pc:sldMk cId="2148812687" sldId="32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9:52.285" v="825" actId="20577"/>
          <ac:spMkLst>
            <pc:docMk/>
            <pc:sldMk cId="2148812687" sldId="321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8:06:47.166" v="906" actId="1076"/>
        <pc:sldMkLst>
          <pc:docMk/>
          <pc:sldMk cId="958538281" sldId="322"/>
        </pc:sldMkLst>
        <pc:spChg chg="mod">
          <ac:chgData name="Tanveer Rahman" userId="b9e812219a1db5d0" providerId="LiveId" clId="{87853D51-E7F5-4C19-BDC4-FCA9012290F1}" dt="2024-09-26T18:05:43.057" v="898"/>
          <ac:spMkLst>
            <pc:docMk/>
            <pc:sldMk cId="958538281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6:01.228" v="901" actId="20577"/>
          <ac:spMkLst>
            <pc:docMk/>
            <pc:sldMk cId="958538281" sldId="32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8:06:47.166" v="906" actId="1076"/>
          <ac:picMkLst>
            <pc:docMk/>
            <pc:sldMk cId="958538281" sldId="322"/>
            <ac:picMk id="5" creationId="{A53AB792-405E-8708-1646-D3DD7768F294}"/>
          </ac:picMkLst>
        </pc:picChg>
        <pc:picChg chg="del mod">
          <ac:chgData name="Tanveer Rahman" userId="b9e812219a1db5d0" providerId="LiveId" clId="{87853D51-E7F5-4C19-BDC4-FCA9012290F1}" dt="2024-09-26T18:06:42.581" v="903" actId="478"/>
          <ac:picMkLst>
            <pc:docMk/>
            <pc:sldMk cId="958538281" sldId="322"/>
            <ac:picMk id="6" creationId="{9B0F08F7-1BA4-8022-8D97-CE105F35D57B}"/>
          </ac:picMkLst>
        </pc:picChg>
      </pc:sldChg>
      <pc:sldChg chg="addSp modSp add del mod">
        <pc:chgData name="Tanveer Rahman" userId="b9e812219a1db5d0" providerId="LiveId" clId="{87853D51-E7F5-4C19-BDC4-FCA9012290F1}" dt="2024-09-26T18:04:53.973" v="893" actId="2696"/>
        <pc:sldMkLst>
          <pc:docMk/>
          <pc:sldMk cId="1664381555" sldId="322"/>
        </pc:sldMkLst>
        <pc:spChg chg="mod">
          <ac:chgData name="Tanveer Rahman" userId="b9e812219a1db5d0" providerId="LiveId" clId="{87853D51-E7F5-4C19-BDC4-FCA9012290F1}" dt="2024-09-26T18:00:06.476" v="827" actId="20577"/>
          <ac:spMkLst>
            <pc:docMk/>
            <pc:sldMk cId="1664381555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4:13.763" v="892" actId="207"/>
          <ac:spMkLst>
            <pc:docMk/>
            <pc:sldMk cId="1664381555" sldId="322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0:33.698" v="845"/>
          <ac:spMkLst>
            <pc:docMk/>
            <pc:sldMk cId="1664381555" sldId="322"/>
            <ac:spMk id="4" creationId="{AC0031C1-BF6A-09BF-41DA-606B568B24D7}"/>
          </ac:spMkLst>
        </pc:spChg>
        <pc:picChg chg="add mod">
          <ac:chgData name="Tanveer Rahman" userId="b9e812219a1db5d0" providerId="LiveId" clId="{87853D51-E7F5-4C19-BDC4-FCA9012290F1}" dt="2024-09-26T18:03:39.387" v="861" actId="1076"/>
          <ac:picMkLst>
            <pc:docMk/>
            <pc:sldMk cId="1664381555" sldId="322"/>
            <ac:picMk id="6" creationId="{974E3437-91F0-9A9D-4B16-DD5404A01705}"/>
          </ac:picMkLst>
        </pc:picChg>
      </pc:sldChg>
      <pc:sldChg chg="addSp modSp add mod ord">
        <pc:chgData name="Tanveer Rahman" userId="b9e812219a1db5d0" providerId="LiveId" clId="{87853D51-E7F5-4C19-BDC4-FCA9012290F1}" dt="2024-09-26T18:08:55.883" v="930" actId="207"/>
        <pc:sldMkLst>
          <pc:docMk/>
          <pc:sldMk cId="749508823" sldId="323"/>
        </pc:sldMkLst>
        <pc:spChg chg="mod">
          <ac:chgData name="Tanveer Rahman" userId="b9e812219a1db5d0" providerId="LiveId" clId="{87853D51-E7F5-4C19-BDC4-FCA9012290F1}" dt="2024-09-26T18:07:17.942" v="908" actId="20577"/>
          <ac:spMkLst>
            <pc:docMk/>
            <pc:sldMk cId="749508823" sldId="32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8:55.883" v="930" actId="207"/>
          <ac:spMkLst>
            <pc:docMk/>
            <pc:sldMk cId="749508823" sldId="323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7:43.698" v="920"/>
          <ac:spMkLst>
            <pc:docMk/>
            <pc:sldMk cId="749508823" sldId="323"/>
            <ac:spMk id="4" creationId="{9B0C1F06-FB96-82A2-87B6-3C344F5525A5}"/>
          </ac:spMkLst>
        </pc:spChg>
      </pc:sldChg>
      <pc:sldChg chg="delSp modSp add mod ord">
        <pc:chgData name="Tanveer Rahman" userId="b9e812219a1db5d0" providerId="LiveId" clId="{87853D51-E7F5-4C19-BDC4-FCA9012290F1}" dt="2024-09-26T18:24:02.852" v="1233" actId="20577"/>
        <pc:sldMkLst>
          <pc:docMk/>
          <pc:sldMk cId="2840878732" sldId="324"/>
        </pc:sldMkLst>
        <pc:spChg chg="mod">
          <ac:chgData name="Tanveer Rahman" userId="b9e812219a1db5d0" providerId="LiveId" clId="{87853D51-E7F5-4C19-BDC4-FCA9012290F1}" dt="2024-09-26T18:22:58.474" v="1206" actId="20577"/>
          <ac:spMkLst>
            <pc:docMk/>
            <pc:sldMk cId="2840878732" sldId="32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24:02.852" v="1233" actId="20577"/>
          <ac:spMkLst>
            <pc:docMk/>
            <pc:sldMk cId="2840878732" sldId="32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8:23:19.492" v="1225" actId="478"/>
          <ac:picMkLst>
            <pc:docMk/>
            <pc:sldMk cId="2840878732" sldId="324"/>
            <ac:picMk id="5" creationId="{3C296948-8EE0-724A-63C8-D2AE4769FC52}"/>
          </ac:picMkLst>
        </pc:picChg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19T18:25:17.452" v="407" actId="20577"/>
      <pc:docMkLst>
        <pc:docMk/>
      </pc:docMkLst>
      <pc:sldChg chg="modSp mod">
        <pc:chgData name="Tanveer Rahman" userId="b9e812219a1db5d0" providerId="LiveId" clId="{2580858A-5DFE-425E-A370-F4CD9C32D3EF}" dt="2024-09-19T17:46:22.824" v="17" actId="20577"/>
        <pc:sldMkLst>
          <pc:docMk/>
          <pc:sldMk cId="3508605874" sldId="256"/>
        </pc:sldMkLst>
        <pc:spChg chg="mod">
          <ac:chgData name="Tanveer Rahman" userId="b9e812219a1db5d0" providerId="LiveId" clId="{2580858A-5DFE-425E-A370-F4CD9C32D3EF}" dt="2024-09-19T17:45:26.865" v="1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580858A-5DFE-425E-A370-F4CD9C32D3EF}" dt="2024-09-19T17:45:52.251" v="2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580858A-5DFE-425E-A370-F4CD9C32D3EF}" dt="2024-09-19T17:46:22.824" v="1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rimer-on-python-decorators/" TargetMode="External"/><Relationship Id="rId1" Type="http://schemas.openxmlformats.org/officeDocument/2006/relationships/hyperlink" Target="https://www.django-rest-framework.org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rimer-on-python-decorators/" TargetMode="External"/><Relationship Id="rId1" Type="http://schemas.openxmlformats.org/officeDocument/2006/relationships/hyperlink" Target="https://www.django-rest-framework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Serialization and Deserialization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DB8CB3-4946-4F94-890B-5DB276D5E5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
</a:t>
          </a:r>
          <a:r>
            <a:rPr lang="en-US" b="0" i="0" dirty="0" err="1"/>
            <a:t>Mixins</a:t>
          </a:r>
          <a:r>
            <a:rPr lang="en-US" b="0" i="0" dirty="0"/>
            <a:t> in Django REST Framework</a:t>
          </a:r>
          <a:endParaRPr lang="en-US" dirty="0"/>
        </a:p>
      </dgm:t>
    </dgm:pt>
    <dgm:pt modelId="{3C3F493A-29CF-459E-B2E0-DB709385A84C}" type="parTrans" cxnId="{21A4A25E-DC3E-4B75-BA3D-59CD1550420E}">
      <dgm:prSet/>
      <dgm:spPr/>
      <dgm:t>
        <a:bodyPr/>
        <a:lstStyle/>
        <a:p>
          <a:endParaRPr lang="en-US"/>
        </a:p>
      </dgm:t>
    </dgm:pt>
    <dgm:pt modelId="{E8E59E9B-09FE-40B7-98FA-7A9631518B3B}" type="sibTrans" cxnId="{21A4A25E-DC3E-4B75-BA3D-59CD155042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7F9845-2A66-40B9-A36A-EB7450FD8A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
</a:t>
          </a:r>
          <a:r>
            <a:rPr lang="en-US" b="0" i="0" dirty="0"/>
            <a:t>Decorators in Django REST Framework</a:t>
          </a:r>
          <a:endParaRPr lang="en-US" dirty="0"/>
        </a:p>
      </dgm:t>
    </dgm:pt>
    <dgm:pt modelId="{F070BC53-1985-4814-BDA4-2F8E5205D292}" type="parTrans" cxnId="{72AAE75B-9665-4764-A4B4-BED05E6F1094}">
      <dgm:prSet/>
      <dgm:spPr/>
      <dgm:t>
        <a:bodyPr/>
        <a:lstStyle/>
        <a:p>
          <a:endParaRPr lang="en-US"/>
        </a:p>
      </dgm:t>
    </dgm:pt>
    <dgm:pt modelId="{8CAD2D00-6203-40C6-8D06-7BA21C20F16F}" type="sibTrans" cxnId="{72AAE75B-9665-4764-A4B4-BED05E6F10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D877D1-DCA3-44BF-9A10-D00D842217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
Practical Tasks</a:t>
          </a:r>
          <a:endParaRPr lang="en-US" dirty="0"/>
        </a:p>
      </dgm:t>
    </dgm:pt>
    <dgm:pt modelId="{11F7CBBC-015B-4879-B8C5-E345175E60CE}" type="parTrans" cxnId="{47D54E1C-535B-45E0-9FDE-6170C2E032F1}">
      <dgm:prSet/>
      <dgm:spPr/>
      <dgm:t>
        <a:bodyPr/>
        <a:lstStyle/>
        <a:p>
          <a:endParaRPr lang="en-US"/>
        </a:p>
      </dgm:t>
    </dgm:pt>
    <dgm:pt modelId="{2ADB0EF8-13E5-4D46-B626-09C749D0584F}" type="sibTrans" cxnId="{47D54E1C-535B-45E0-9FDE-6170C2E032F1}">
      <dgm:prSet/>
      <dgm:spPr/>
      <dgm:t>
        <a:bodyPr/>
        <a:lstStyle/>
        <a:p>
          <a:endParaRPr lang="en-US"/>
        </a:p>
      </dgm:t>
    </dgm:pt>
    <dgm:pt modelId="{10AEAD9B-99B9-434B-A228-440D926C2215}" type="pres">
      <dgm:prSet presAssocID="{B41FE41C-DE07-4260-9974-37355DCB40F0}" presName="root" presStyleCnt="0">
        <dgm:presLayoutVars>
          <dgm:dir/>
          <dgm:resizeHandles val="exact"/>
        </dgm:presLayoutVars>
      </dgm:prSet>
      <dgm:spPr/>
    </dgm:pt>
    <dgm:pt modelId="{81554B1C-1682-42E9-9085-E2322239A6D0}" type="pres">
      <dgm:prSet presAssocID="{B41FE41C-DE07-4260-9974-37355DCB40F0}" presName="container" presStyleCnt="0">
        <dgm:presLayoutVars>
          <dgm:dir/>
          <dgm:resizeHandles val="exact"/>
        </dgm:presLayoutVars>
      </dgm:prSet>
      <dgm:spPr/>
    </dgm:pt>
    <dgm:pt modelId="{E1F91E8D-E7D0-4D06-8243-8215C606014F}" type="pres">
      <dgm:prSet presAssocID="{9856B72F-D6B2-41D4-BB9A-EA997C6E6B54}" presName="compNode" presStyleCnt="0"/>
      <dgm:spPr/>
    </dgm:pt>
    <dgm:pt modelId="{C0259F25-0342-4A93-8034-9CB665CCFBED}" type="pres">
      <dgm:prSet presAssocID="{9856B72F-D6B2-41D4-BB9A-EA997C6E6B54}" presName="iconBgRect" presStyleLbl="bgShp" presStyleIdx="0" presStyleCnt="4"/>
      <dgm:spPr/>
    </dgm:pt>
    <dgm:pt modelId="{866D6269-C920-45D3-BB0C-E401383A3B4F}" type="pres">
      <dgm:prSet presAssocID="{9856B72F-D6B2-41D4-BB9A-EA997C6E6B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E69B8F6-094F-4014-BAF9-6F6DFA620CD6}" type="pres">
      <dgm:prSet presAssocID="{9856B72F-D6B2-41D4-BB9A-EA997C6E6B54}" presName="spaceRect" presStyleCnt="0"/>
      <dgm:spPr/>
    </dgm:pt>
    <dgm:pt modelId="{FEFAC1E8-1304-4BCE-A796-2AEA7714193C}" type="pres">
      <dgm:prSet presAssocID="{9856B72F-D6B2-41D4-BB9A-EA997C6E6B54}" presName="textRect" presStyleLbl="revTx" presStyleIdx="0" presStyleCnt="4">
        <dgm:presLayoutVars>
          <dgm:chMax val="1"/>
          <dgm:chPref val="1"/>
        </dgm:presLayoutVars>
      </dgm:prSet>
      <dgm:spPr/>
    </dgm:pt>
    <dgm:pt modelId="{B1F51D0C-42F1-4ED5-A6FB-8AA5DAD96AAE}" type="pres">
      <dgm:prSet presAssocID="{45371534-BDF2-42E5-8010-035138793D69}" presName="sibTrans" presStyleLbl="sibTrans2D1" presStyleIdx="0" presStyleCnt="0"/>
      <dgm:spPr/>
    </dgm:pt>
    <dgm:pt modelId="{82F92C7E-8FC7-4D32-BF48-E61089171221}" type="pres">
      <dgm:prSet presAssocID="{61DB8CB3-4946-4F94-890B-5DB276D5E56E}" presName="compNode" presStyleCnt="0"/>
      <dgm:spPr/>
    </dgm:pt>
    <dgm:pt modelId="{335532E0-039B-4131-8FE7-D16DADC7AC0B}" type="pres">
      <dgm:prSet presAssocID="{61DB8CB3-4946-4F94-890B-5DB276D5E56E}" presName="iconBgRect" presStyleLbl="bgShp" presStyleIdx="1" presStyleCnt="4"/>
      <dgm:spPr/>
    </dgm:pt>
    <dgm:pt modelId="{D4CDCA20-D92C-476D-B96F-8D37E1AF8D92}" type="pres">
      <dgm:prSet presAssocID="{61DB8CB3-4946-4F94-890B-5DB276D5E5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27CFD23-AC1A-434D-9A91-EDBA0370B8FA}" type="pres">
      <dgm:prSet presAssocID="{61DB8CB3-4946-4F94-890B-5DB276D5E56E}" presName="spaceRect" presStyleCnt="0"/>
      <dgm:spPr/>
    </dgm:pt>
    <dgm:pt modelId="{B786C653-CCEF-4D9A-BB68-1670D7538DD7}" type="pres">
      <dgm:prSet presAssocID="{61DB8CB3-4946-4F94-890B-5DB276D5E56E}" presName="textRect" presStyleLbl="revTx" presStyleIdx="1" presStyleCnt="4">
        <dgm:presLayoutVars>
          <dgm:chMax val="1"/>
          <dgm:chPref val="1"/>
        </dgm:presLayoutVars>
      </dgm:prSet>
      <dgm:spPr/>
    </dgm:pt>
    <dgm:pt modelId="{DF812AF0-D70E-47A2-9A07-A4CBB10EFFE1}" type="pres">
      <dgm:prSet presAssocID="{E8E59E9B-09FE-40B7-98FA-7A9631518B3B}" presName="sibTrans" presStyleLbl="sibTrans2D1" presStyleIdx="0" presStyleCnt="0"/>
      <dgm:spPr/>
    </dgm:pt>
    <dgm:pt modelId="{0F2FE579-F48A-4E4C-B1D2-2196AC7897D7}" type="pres">
      <dgm:prSet presAssocID="{F57F9845-2A66-40B9-A36A-EB7450FD8A46}" presName="compNode" presStyleCnt="0"/>
      <dgm:spPr/>
    </dgm:pt>
    <dgm:pt modelId="{5F8B4759-2337-48A5-9AE2-79015081CF16}" type="pres">
      <dgm:prSet presAssocID="{F57F9845-2A66-40B9-A36A-EB7450FD8A46}" presName="iconBgRect" presStyleLbl="bgShp" presStyleIdx="2" presStyleCnt="4"/>
      <dgm:spPr/>
    </dgm:pt>
    <dgm:pt modelId="{0CBB5C9E-1C35-4E75-B1BD-EC05609EBE6D}" type="pres">
      <dgm:prSet presAssocID="{F57F9845-2A66-40B9-A36A-EB7450FD8A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523F2EC-C3E2-4914-A148-50DCBA100433}" type="pres">
      <dgm:prSet presAssocID="{F57F9845-2A66-40B9-A36A-EB7450FD8A46}" presName="spaceRect" presStyleCnt="0"/>
      <dgm:spPr/>
    </dgm:pt>
    <dgm:pt modelId="{2B483B6A-7B70-474C-94E5-71CA74ECC9FA}" type="pres">
      <dgm:prSet presAssocID="{F57F9845-2A66-40B9-A36A-EB7450FD8A46}" presName="textRect" presStyleLbl="revTx" presStyleIdx="2" presStyleCnt="4">
        <dgm:presLayoutVars>
          <dgm:chMax val="1"/>
          <dgm:chPref val="1"/>
        </dgm:presLayoutVars>
      </dgm:prSet>
      <dgm:spPr/>
    </dgm:pt>
    <dgm:pt modelId="{B2388308-64FA-4F48-A57E-D192E9E5DEA2}" type="pres">
      <dgm:prSet presAssocID="{8CAD2D00-6203-40C6-8D06-7BA21C20F16F}" presName="sibTrans" presStyleLbl="sibTrans2D1" presStyleIdx="0" presStyleCnt="0"/>
      <dgm:spPr/>
    </dgm:pt>
    <dgm:pt modelId="{62DCDE35-E903-44C2-A8E7-5043D6F95A5E}" type="pres">
      <dgm:prSet presAssocID="{39D877D1-DCA3-44BF-9A10-D00D84221705}" presName="compNode" presStyleCnt="0"/>
      <dgm:spPr/>
    </dgm:pt>
    <dgm:pt modelId="{BA06C220-8F5F-4F3D-9DAE-381D2DFF9E99}" type="pres">
      <dgm:prSet presAssocID="{39D877D1-DCA3-44BF-9A10-D00D84221705}" presName="iconBgRect" presStyleLbl="bgShp" presStyleIdx="3" presStyleCnt="4"/>
      <dgm:spPr/>
    </dgm:pt>
    <dgm:pt modelId="{4EF88FD7-1E30-4938-8F7C-7F105A28935E}" type="pres">
      <dgm:prSet presAssocID="{39D877D1-DCA3-44BF-9A10-D00D842217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771C4C-2FF6-4B31-B161-41B52B51035A}" type="pres">
      <dgm:prSet presAssocID="{39D877D1-DCA3-44BF-9A10-D00D84221705}" presName="spaceRect" presStyleCnt="0"/>
      <dgm:spPr/>
    </dgm:pt>
    <dgm:pt modelId="{70BADC4D-DA4E-4334-8E1B-83FA0491744E}" type="pres">
      <dgm:prSet presAssocID="{39D877D1-DCA3-44BF-9A10-D00D842217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7D54E1C-535B-45E0-9FDE-6170C2E032F1}" srcId="{B41FE41C-DE07-4260-9974-37355DCB40F0}" destId="{39D877D1-DCA3-44BF-9A10-D00D84221705}" srcOrd="3" destOrd="0" parTransId="{11F7CBBC-015B-4879-B8C5-E345175E60CE}" sibTransId="{2ADB0EF8-13E5-4D46-B626-09C749D0584F}"/>
    <dgm:cxn modelId="{0B0DDE37-CFA9-42B9-9CE6-455F7BD2D912}" type="presOf" srcId="{B41FE41C-DE07-4260-9974-37355DCB40F0}" destId="{10AEAD9B-99B9-434B-A228-440D926C2215}" srcOrd="0" destOrd="0" presId="urn:microsoft.com/office/officeart/2018/2/layout/IconCircleList"/>
    <dgm:cxn modelId="{72AAE75B-9665-4764-A4B4-BED05E6F1094}" srcId="{B41FE41C-DE07-4260-9974-37355DCB40F0}" destId="{F57F9845-2A66-40B9-A36A-EB7450FD8A46}" srcOrd="2" destOrd="0" parTransId="{F070BC53-1985-4814-BDA4-2F8E5205D292}" sibTransId="{8CAD2D00-6203-40C6-8D06-7BA21C20F16F}"/>
    <dgm:cxn modelId="{21A4A25E-DC3E-4B75-BA3D-59CD1550420E}" srcId="{B41FE41C-DE07-4260-9974-37355DCB40F0}" destId="{61DB8CB3-4946-4F94-890B-5DB276D5E56E}" srcOrd="1" destOrd="0" parTransId="{3C3F493A-29CF-459E-B2E0-DB709385A84C}" sibTransId="{E8E59E9B-09FE-40B7-98FA-7A9631518B3B}"/>
    <dgm:cxn modelId="{ABDD8D71-68FA-4AF3-95D3-256DC549848C}" type="presOf" srcId="{8CAD2D00-6203-40C6-8D06-7BA21C20F16F}" destId="{B2388308-64FA-4F48-A57E-D192E9E5DEA2}" srcOrd="0" destOrd="0" presId="urn:microsoft.com/office/officeart/2018/2/layout/IconCircleList"/>
    <dgm:cxn modelId="{9B4E6C52-5CAF-4FEA-A5F1-2D606B6761D7}" type="presOf" srcId="{39D877D1-DCA3-44BF-9A10-D00D84221705}" destId="{70BADC4D-DA4E-4334-8E1B-83FA0491744E}" srcOrd="0" destOrd="0" presId="urn:microsoft.com/office/officeart/2018/2/layout/IconCircleList"/>
    <dgm:cxn modelId="{60C6C07B-7C0F-4B8F-9A79-AB2D29D9A123}" type="presOf" srcId="{61DB8CB3-4946-4F94-890B-5DB276D5E56E}" destId="{B786C653-CCEF-4D9A-BB68-1670D7538DD7}" srcOrd="0" destOrd="0" presId="urn:microsoft.com/office/officeart/2018/2/layout/IconCircleList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F39253A7-4FE4-44D2-A845-9540FB057370}" type="presOf" srcId="{F57F9845-2A66-40B9-A36A-EB7450FD8A46}" destId="{2B483B6A-7B70-474C-94E5-71CA74ECC9FA}" srcOrd="0" destOrd="0" presId="urn:microsoft.com/office/officeart/2018/2/layout/IconCircleList"/>
    <dgm:cxn modelId="{82B752C6-BE53-4B27-9EA2-25CBBF76AF3F}" type="presOf" srcId="{9856B72F-D6B2-41D4-BB9A-EA997C6E6B54}" destId="{FEFAC1E8-1304-4BCE-A796-2AEA7714193C}" srcOrd="0" destOrd="0" presId="urn:microsoft.com/office/officeart/2018/2/layout/IconCircleList"/>
    <dgm:cxn modelId="{123372F0-CD11-47E4-95E3-D137BA4B1AE1}" type="presOf" srcId="{E8E59E9B-09FE-40B7-98FA-7A9631518B3B}" destId="{DF812AF0-D70E-47A2-9A07-A4CBB10EFFE1}" srcOrd="0" destOrd="0" presId="urn:microsoft.com/office/officeart/2018/2/layout/IconCircleList"/>
    <dgm:cxn modelId="{2F17F7FA-5F28-40CF-8721-A2212E677CC9}" type="presOf" srcId="{45371534-BDF2-42E5-8010-035138793D69}" destId="{B1F51D0C-42F1-4ED5-A6FB-8AA5DAD96AAE}" srcOrd="0" destOrd="0" presId="urn:microsoft.com/office/officeart/2018/2/layout/IconCircleList"/>
    <dgm:cxn modelId="{FD110AF3-E1E8-4308-BCC7-7B99657C65FD}" type="presParOf" srcId="{10AEAD9B-99B9-434B-A228-440D926C2215}" destId="{81554B1C-1682-42E9-9085-E2322239A6D0}" srcOrd="0" destOrd="0" presId="urn:microsoft.com/office/officeart/2018/2/layout/IconCircleList"/>
    <dgm:cxn modelId="{3C911C66-C9EE-4007-9649-B2AE29952C5A}" type="presParOf" srcId="{81554B1C-1682-42E9-9085-E2322239A6D0}" destId="{E1F91E8D-E7D0-4D06-8243-8215C606014F}" srcOrd="0" destOrd="0" presId="urn:microsoft.com/office/officeart/2018/2/layout/IconCircleList"/>
    <dgm:cxn modelId="{E757480A-6868-46EA-B53D-4DFCBD246C2F}" type="presParOf" srcId="{E1F91E8D-E7D0-4D06-8243-8215C606014F}" destId="{C0259F25-0342-4A93-8034-9CB665CCFBED}" srcOrd="0" destOrd="0" presId="urn:microsoft.com/office/officeart/2018/2/layout/IconCircleList"/>
    <dgm:cxn modelId="{69BE3E89-B65E-4DD0-8E74-58D020082D59}" type="presParOf" srcId="{E1F91E8D-E7D0-4D06-8243-8215C606014F}" destId="{866D6269-C920-45D3-BB0C-E401383A3B4F}" srcOrd="1" destOrd="0" presId="urn:microsoft.com/office/officeart/2018/2/layout/IconCircleList"/>
    <dgm:cxn modelId="{F486C357-1F62-42BC-A5DF-D94B8D7A6317}" type="presParOf" srcId="{E1F91E8D-E7D0-4D06-8243-8215C606014F}" destId="{5E69B8F6-094F-4014-BAF9-6F6DFA620CD6}" srcOrd="2" destOrd="0" presId="urn:microsoft.com/office/officeart/2018/2/layout/IconCircleList"/>
    <dgm:cxn modelId="{13FC8A81-5F11-49B4-8FD4-55B9DAEA00D0}" type="presParOf" srcId="{E1F91E8D-E7D0-4D06-8243-8215C606014F}" destId="{FEFAC1E8-1304-4BCE-A796-2AEA7714193C}" srcOrd="3" destOrd="0" presId="urn:microsoft.com/office/officeart/2018/2/layout/IconCircleList"/>
    <dgm:cxn modelId="{89720B0D-DB04-4771-9AC2-E3E16F2B042E}" type="presParOf" srcId="{81554B1C-1682-42E9-9085-E2322239A6D0}" destId="{B1F51D0C-42F1-4ED5-A6FB-8AA5DAD96AAE}" srcOrd="1" destOrd="0" presId="urn:microsoft.com/office/officeart/2018/2/layout/IconCircleList"/>
    <dgm:cxn modelId="{FAFFB27D-3FF8-42AD-8957-5F7E88C267DC}" type="presParOf" srcId="{81554B1C-1682-42E9-9085-E2322239A6D0}" destId="{82F92C7E-8FC7-4D32-BF48-E61089171221}" srcOrd="2" destOrd="0" presId="urn:microsoft.com/office/officeart/2018/2/layout/IconCircleList"/>
    <dgm:cxn modelId="{8A61B892-C353-425F-8552-B4594C77D79C}" type="presParOf" srcId="{82F92C7E-8FC7-4D32-BF48-E61089171221}" destId="{335532E0-039B-4131-8FE7-D16DADC7AC0B}" srcOrd="0" destOrd="0" presId="urn:microsoft.com/office/officeart/2018/2/layout/IconCircleList"/>
    <dgm:cxn modelId="{4F05FB4C-9A30-4B0A-9799-DB79C3627368}" type="presParOf" srcId="{82F92C7E-8FC7-4D32-BF48-E61089171221}" destId="{D4CDCA20-D92C-476D-B96F-8D37E1AF8D92}" srcOrd="1" destOrd="0" presId="urn:microsoft.com/office/officeart/2018/2/layout/IconCircleList"/>
    <dgm:cxn modelId="{A163EF64-A6A7-4F65-B3CA-831AFB3A2534}" type="presParOf" srcId="{82F92C7E-8FC7-4D32-BF48-E61089171221}" destId="{927CFD23-AC1A-434D-9A91-EDBA0370B8FA}" srcOrd="2" destOrd="0" presId="urn:microsoft.com/office/officeart/2018/2/layout/IconCircleList"/>
    <dgm:cxn modelId="{1D8247CF-C464-4966-96A1-DFB020FB8523}" type="presParOf" srcId="{82F92C7E-8FC7-4D32-BF48-E61089171221}" destId="{B786C653-CCEF-4D9A-BB68-1670D7538DD7}" srcOrd="3" destOrd="0" presId="urn:microsoft.com/office/officeart/2018/2/layout/IconCircleList"/>
    <dgm:cxn modelId="{40E6B14A-A700-4B89-964E-89D393838513}" type="presParOf" srcId="{81554B1C-1682-42E9-9085-E2322239A6D0}" destId="{DF812AF0-D70E-47A2-9A07-A4CBB10EFFE1}" srcOrd="3" destOrd="0" presId="urn:microsoft.com/office/officeart/2018/2/layout/IconCircleList"/>
    <dgm:cxn modelId="{41FBACCD-A1AB-46BA-A3AC-90C50A4A919F}" type="presParOf" srcId="{81554B1C-1682-42E9-9085-E2322239A6D0}" destId="{0F2FE579-F48A-4E4C-B1D2-2196AC7897D7}" srcOrd="4" destOrd="0" presId="urn:microsoft.com/office/officeart/2018/2/layout/IconCircleList"/>
    <dgm:cxn modelId="{3CAA4C68-C756-41C2-A2F5-EEA77044C863}" type="presParOf" srcId="{0F2FE579-F48A-4E4C-B1D2-2196AC7897D7}" destId="{5F8B4759-2337-48A5-9AE2-79015081CF16}" srcOrd="0" destOrd="0" presId="urn:microsoft.com/office/officeart/2018/2/layout/IconCircleList"/>
    <dgm:cxn modelId="{EC647BB0-8D68-4E15-A20B-AA5774FA6CEA}" type="presParOf" srcId="{0F2FE579-F48A-4E4C-B1D2-2196AC7897D7}" destId="{0CBB5C9E-1C35-4E75-B1BD-EC05609EBE6D}" srcOrd="1" destOrd="0" presId="urn:microsoft.com/office/officeart/2018/2/layout/IconCircleList"/>
    <dgm:cxn modelId="{E1EE9597-C423-48CE-8BE1-ADCE62BC6D9B}" type="presParOf" srcId="{0F2FE579-F48A-4E4C-B1D2-2196AC7897D7}" destId="{4523F2EC-C3E2-4914-A148-50DCBA100433}" srcOrd="2" destOrd="0" presId="urn:microsoft.com/office/officeart/2018/2/layout/IconCircleList"/>
    <dgm:cxn modelId="{B5AE6147-D290-4113-8736-9E4F63365F9A}" type="presParOf" srcId="{0F2FE579-F48A-4E4C-B1D2-2196AC7897D7}" destId="{2B483B6A-7B70-474C-94E5-71CA74ECC9FA}" srcOrd="3" destOrd="0" presId="urn:microsoft.com/office/officeart/2018/2/layout/IconCircleList"/>
    <dgm:cxn modelId="{086214B5-CE37-438C-9F7E-AF0C1D41FCAA}" type="presParOf" srcId="{81554B1C-1682-42E9-9085-E2322239A6D0}" destId="{B2388308-64FA-4F48-A57E-D192E9E5DEA2}" srcOrd="5" destOrd="0" presId="urn:microsoft.com/office/officeart/2018/2/layout/IconCircleList"/>
    <dgm:cxn modelId="{F36FDA21-6E53-4820-B443-2DD54EF64629}" type="presParOf" srcId="{81554B1C-1682-42E9-9085-E2322239A6D0}" destId="{62DCDE35-E903-44C2-A8E7-5043D6F95A5E}" srcOrd="6" destOrd="0" presId="urn:microsoft.com/office/officeart/2018/2/layout/IconCircleList"/>
    <dgm:cxn modelId="{3E385809-7771-4358-8911-EC5BBD3E2105}" type="presParOf" srcId="{62DCDE35-E903-44C2-A8E7-5043D6F95A5E}" destId="{BA06C220-8F5F-4F3D-9DAE-381D2DFF9E99}" srcOrd="0" destOrd="0" presId="urn:microsoft.com/office/officeart/2018/2/layout/IconCircleList"/>
    <dgm:cxn modelId="{4E467B0C-297A-4C1B-824B-77C77491CB1B}" type="presParOf" srcId="{62DCDE35-E903-44C2-A8E7-5043D6F95A5E}" destId="{4EF88FD7-1E30-4938-8F7C-7F105A28935E}" srcOrd="1" destOrd="0" presId="urn:microsoft.com/office/officeart/2018/2/layout/IconCircleList"/>
    <dgm:cxn modelId="{8765D4C2-3F28-4463-A41C-2C009A80CC13}" type="presParOf" srcId="{62DCDE35-E903-44C2-A8E7-5043D6F95A5E}" destId="{12771C4C-2FF6-4B31-B161-41B52B51035A}" srcOrd="2" destOrd="0" presId="urn:microsoft.com/office/officeart/2018/2/layout/IconCircleList"/>
    <dgm:cxn modelId="{419735E6-55D0-4608-839B-79DFD2B26327}" type="presParOf" srcId="{62DCDE35-E903-44C2-A8E7-5043D6F95A5E}" destId="{70BADC4D-DA4E-4334-8E1B-83FA049174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dirty="0"/>
            <a:t>Serialization: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0" i="0"/>
            <a:t>Deserialization: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5E132C2E-83F2-4B11-9B39-113858FB0D57}">
      <dgm:prSet/>
      <dgm:spPr/>
      <dgm:t>
        <a:bodyPr/>
        <a:lstStyle/>
        <a:p>
          <a:r>
            <a:rPr lang="en-US" b="0" i="0"/>
            <a:t>Converts complex data types (like Django QuerySets) into native Python data types.</a:t>
          </a:r>
          <a:endParaRPr lang="en-US" dirty="0"/>
        </a:p>
      </dgm:t>
    </dgm:pt>
    <dgm:pt modelId="{5E25907C-B114-4849-953B-EA66868063EF}" type="parTrans" cxnId="{94B319F8-F175-4871-B321-95957FF0EA58}">
      <dgm:prSet/>
      <dgm:spPr/>
      <dgm:t>
        <a:bodyPr/>
        <a:lstStyle/>
        <a:p>
          <a:endParaRPr lang="en-US"/>
        </a:p>
      </dgm:t>
    </dgm:pt>
    <dgm:pt modelId="{B18939A2-81B3-42B7-8650-D4A1B62C0166}" type="sibTrans" cxnId="{94B319F8-F175-4871-B321-95957FF0EA58}">
      <dgm:prSet/>
      <dgm:spPr/>
      <dgm:t>
        <a:bodyPr/>
        <a:lstStyle/>
        <a:p>
          <a:endParaRPr lang="en-US"/>
        </a:p>
      </dgm:t>
    </dgm:pt>
    <dgm:pt modelId="{FA9882DB-BB45-40B8-A9FD-456F7B133113}">
      <dgm:prSet/>
      <dgm:spPr/>
      <dgm:t>
        <a:bodyPr/>
        <a:lstStyle/>
        <a:p>
          <a:r>
            <a:rPr lang="en-US" b="0" i="0"/>
            <a:t>Used for converting data to JSON or XML for API responses.</a:t>
          </a:r>
          <a:endParaRPr lang="en-US" dirty="0"/>
        </a:p>
      </dgm:t>
    </dgm:pt>
    <dgm:pt modelId="{0A1C7161-CBAE-48D0-975E-2F6046EEC1A6}" type="parTrans" cxnId="{B8CF9723-75B6-4296-A1DC-B03598D37D22}">
      <dgm:prSet/>
      <dgm:spPr/>
      <dgm:t>
        <a:bodyPr/>
        <a:lstStyle/>
        <a:p>
          <a:endParaRPr lang="en-US"/>
        </a:p>
      </dgm:t>
    </dgm:pt>
    <dgm:pt modelId="{58D292A4-9DB2-4A82-990A-180AC3E81594}" type="sibTrans" cxnId="{B8CF9723-75B6-4296-A1DC-B03598D37D22}">
      <dgm:prSet/>
      <dgm:spPr/>
      <dgm:t>
        <a:bodyPr/>
        <a:lstStyle/>
        <a:p>
          <a:endParaRPr lang="en-US"/>
        </a:p>
      </dgm:t>
    </dgm:pt>
    <dgm:pt modelId="{233A1D05-5873-4D69-9EF8-AADA299C0A56}">
      <dgm:prSet/>
      <dgm:spPr/>
      <dgm:t>
        <a:bodyPr/>
        <a:lstStyle/>
        <a:p>
          <a:r>
            <a:rPr lang="en-US" b="0" i="0"/>
            <a:t>Converts parsed data back into complex data types.</a:t>
          </a:r>
          <a:endParaRPr lang="en-US" dirty="0"/>
        </a:p>
      </dgm:t>
    </dgm:pt>
    <dgm:pt modelId="{249D4065-F6D8-4B21-9A10-4251A1CDCB39}" type="parTrans" cxnId="{356C9084-D611-4106-B9D6-F0830AFE85E9}">
      <dgm:prSet/>
      <dgm:spPr/>
      <dgm:t>
        <a:bodyPr/>
        <a:lstStyle/>
        <a:p>
          <a:endParaRPr lang="en-US"/>
        </a:p>
      </dgm:t>
    </dgm:pt>
    <dgm:pt modelId="{0C8AB0E9-BDD7-4D94-A4C5-3B0820F21A62}" type="sibTrans" cxnId="{356C9084-D611-4106-B9D6-F0830AFE85E9}">
      <dgm:prSet/>
      <dgm:spPr/>
      <dgm:t>
        <a:bodyPr/>
        <a:lstStyle/>
        <a:p>
          <a:endParaRPr lang="en-US"/>
        </a:p>
      </dgm:t>
    </dgm:pt>
    <dgm:pt modelId="{C4196EAC-7C76-4A37-A14F-68188B16CE40}">
      <dgm:prSet/>
      <dgm:spPr/>
      <dgm:t>
        <a:bodyPr/>
        <a:lstStyle/>
        <a:p>
          <a:r>
            <a:rPr lang="en-US" b="0" i="0" dirty="0"/>
            <a:t>Used for validating and saving data to the database.</a:t>
          </a:r>
          <a:endParaRPr lang="en-US" dirty="0"/>
        </a:p>
      </dgm:t>
    </dgm:pt>
    <dgm:pt modelId="{7D6D52B2-ABFF-4692-A055-55D5A74D6E6F}" type="parTrans" cxnId="{07A05600-0DCF-4035-A464-0D8CEABEB2B7}">
      <dgm:prSet/>
      <dgm:spPr/>
      <dgm:t>
        <a:bodyPr/>
        <a:lstStyle/>
        <a:p>
          <a:endParaRPr lang="en-US"/>
        </a:p>
      </dgm:t>
    </dgm:pt>
    <dgm:pt modelId="{BCBFE12A-4735-4C3F-9F25-682BA42F5547}" type="sibTrans" cxnId="{07A05600-0DCF-4035-A464-0D8CEABEB2B7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4E95DF-1C9E-4039-B5EE-7B805732A1CC}" type="pres">
      <dgm:prSet presAssocID="{C721B94D-27BC-4AF0-BDD2-5F4784F087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A05600-0DCF-4035-A464-0D8CEABEB2B7}" srcId="{C721B94D-27BC-4AF0-BDD2-5F4784F08723}" destId="{C4196EAC-7C76-4A37-A14F-68188B16CE40}" srcOrd="1" destOrd="0" parTransId="{7D6D52B2-ABFF-4692-A055-55D5A74D6E6F}" sibTransId="{BCBFE12A-4735-4C3F-9F25-682BA42F5547}"/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B8CF9723-75B6-4296-A1DC-B03598D37D22}" srcId="{9856B72F-D6B2-41D4-BB9A-EA997C6E6B54}" destId="{FA9882DB-BB45-40B8-A9FD-456F7B133113}" srcOrd="1" destOrd="0" parTransId="{0A1C7161-CBAE-48D0-975E-2F6046EEC1A6}" sibTransId="{58D292A4-9DB2-4A82-990A-180AC3E81594}"/>
    <dgm:cxn modelId="{E882DA39-F5D7-4205-B6D4-CC845A21F157}" type="presOf" srcId="{5E132C2E-83F2-4B11-9B39-113858FB0D57}" destId="{2F726DFC-F178-4FDA-A0CD-9604EF054ADF}" srcOrd="0" destOrd="0" presId="urn:microsoft.com/office/officeart/2005/8/layout/vList2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B63CB674-A830-4198-ACCC-89A29D8990C7}" type="presOf" srcId="{FA9882DB-BB45-40B8-A9FD-456F7B133113}" destId="{2F726DFC-F178-4FDA-A0CD-9604EF054ADF}" srcOrd="0" destOrd="1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356C9084-D611-4106-B9D6-F0830AFE85E9}" srcId="{C721B94D-27BC-4AF0-BDD2-5F4784F08723}" destId="{233A1D05-5873-4D69-9EF8-AADA299C0A56}" srcOrd="0" destOrd="0" parTransId="{249D4065-F6D8-4B21-9A10-4251A1CDCB39}" sibTransId="{0C8AB0E9-BDD7-4D94-A4C5-3B0820F21A62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920F14EB-78FB-4232-95F8-5A77F9AE5527}" type="presOf" srcId="{C4196EAC-7C76-4A37-A14F-68188B16CE40}" destId="{974E95DF-1C9E-4039-B5EE-7B805732A1CC}" srcOrd="0" destOrd="1" presId="urn:microsoft.com/office/officeart/2005/8/layout/vList2"/>
    <dgm:cxn modelId="{E05FACF6-A3BF-4ABC-8BB1-977555B8FBC4}" type="presOf" srcId="{233A1D05-5873-4D69-9EF8-AADA299C0A56}" destId="{974E95DF-1C9E-4039-B5EE-7B805732A1CC}" srcOrd="0" destOrd="0" presId="urn:microsoft.com/office/officeart/2005/8/layout/vList2"/>
    <dgm:cxn modelId="{94B319F8-F175-4871-B321-95957FF0EA58}" srcId="{9856B72F-D6B2-41D4-BB9A-EA997C6E6B54}" destId="{5E132C2E-83F2-4B11-9B39-113858FB0D57}" srcOrd="0" destOrd="0" parTransId="{5E25907C-B114-4849-953B-EA66868063EF}" sibTransId="{B18939A2-81B3-42B7-8650-D4A1B62C0166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50F00037-F51A-486D-9FC6-865AE27EB071}" type="presParOf" srcId="{A2D925AC-9E9E-42D9-9FA5-B38D2FD14EA3}" destId="{2F726DFC-F178-4FDA-A0CD-9604EF054ADF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C7407BBA-EA7F-409B-93A1-65B89BEED75E}" type="presParOf" srcId="{A2D925AC-9E9E-42D9-9FA5-B38D2FD14EA3}" destId="{974E95DF-1C9E-4039-B5EE-7B805732A1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AD8E66-1B6E-4361-A21D-AC4CC5DF59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481B41-AADA-472E-B42E-F837006597F4}">
      <dgm:prSet/>
      <dgm:spPr/>
      <dgm:t>
        <a:bodyPr/>
        <a:lstStyle/>
        <a:p>
          <a:r>
            <a:rPr lang="en-US" b="0" i="0" dirty="0"/>
            <a:t>Serializers in Django REST Framework:</a:t>
          </a:r>
          <a:endParaRPr lang="en-US" dirty="0"/>
        </a:p>
      </dgm:t>
    </dgm:pt>
    <dgm:pt modelId="{997974DF-D662-4432-A2AB-BBFE09F79FF2}" type="parTrans" cxnId="{BB4918F6-0A52-4F1C-9250-9BA5851A49C2}">
      <dgm:prSet/>
      <dgm:spPr/>
      <dgm:t>
        <a:bodyPr/>
        <a:lstStyle/>
        <a:p>
          <a:endParaRPr lang="en-US"/>
        </a:p>
      </dgm:t>
    </dgm:pt>
    <dgm:pt modelId="{CA7A9950-1634-45B5-8B0E-CB68CB7AFCAC}" type="sibTrans" cxnId="{BB4918F6-0A52-4F1C-9250-9BA5851A49C2}">
      <dgm:prSet/>
      <dgm:spPr/>
      <dgm:t>
        <a:bodyPr/>
        <a:lstStyle/>
        <a:p>
          <a:endParaRPr lang="en-US"/>
        </a:p>
      </dgm:t>
    </dgm:pt>
    <dgm:pt modelId="{443D0B79-A20A-4FE2-866B-639CAD40B81E}">
      <dgm:prSet/>
      <dgm:spPr/>
      <dgm:t>
        <a:bodyPr/>
        <a:lstStyle/>
        <a:p>
          <a:r>
            <a:rPr lang="en-US" b="0" i="0" dirty="0"/>
            <a:t>Basic Example:</a:t>
          </a:r>
          <a:endParaRPr lang="en-US" dirty="0"/>
        </a:p>
      </dgm:t>
    </dgm:pt>
    <dgm:pt modelId="{807B7914-47A8-4D4F-BF4D-3680016B0FB4}" type="parTrans" cxnId="{6935C094-3806-48EA-B782-AE023CBE9571}">
      <dgm:prSet/>
      <dgm:spPr/>
      <dgm:t>
        <a:bodyPr/>
        <a:lstStyle/>
        <a:p>
          <a:endParaRPr lang="en-US"/>
        </a:p>
      </dgm:t>
    </dgm:pt>
    <dgm:pt modelId="{5FCCBDBC-70AD-4933-B283-EF1DB728E02A}" type="sibTrans" cxnId="{6935C094-3806-48EA-B782-AE023CBE9571}">
      <dgm:prSet/>
      <dgm:spPr/>
      <dgm:t>
        <a:bodyPr/>
        <a:lstStyle/>
        <a:p>
          <a:endParaRPr lang="en-US"/>
        </a:p>
      </dgm:t>
    </dgm:pt>
    <dgm:pt modelId="{E7A844DB-A252-4832-9258-8BCED04902CA}">
      <dgm:prSet/>
      <dgm:spPr/>
      <dgm:t>
        <a:bodyPr/>
        <a:lstStyle/>
        <a:p>
          <a:r>
            <a:rPr lang="en-US" b="0" i="0" dirty="0"/>
            <a:t>Similar to Django Forms but specifically for transforming and validating data.</a:t>
          </a:r>
          <a:endParaRPr lang="en-US" dirty="0"/>
        </a:p>
      </dgm:t>
    </dgm:pt>
    <dgm:pt modelId="{AF2BBB45-542D-4B7A-B204-9E35BE29DC2D}" type="parTrans" cxnId="{529F4F73-E712-415D-AD86-0E544078B213}">
      <dgm:prSet/>
      <dgm:spPr/>
      <dgm:t>
        <a:bodyPr/>
        <a:lstStyle/>
        <a:p>
          <a:endParaRPr lang="en-US"/>
        </a:p>
      </dgm:t>
    </dgm:pt>
    <dgm:pt modelId="{D4C143BF-CC67-4059-82CA-FC9CBBC326EB}" type="sibTrans" cxnId="{529F4F73-E712-415D-AD86-0E544078B213}">
      <dgm:prSet/>
      <dgm:spPr/>
      <dgm:t>
        <a:bodyPr/>
        <a:lstStyle/>
        <a:p>
          <a:endParaRPr lang="en-US"/>
        </a:p>
      </dgm:t>
    </dgm:pt>
    <dgm:pt modelId="{9764B86B-13D7-4165-A29F-A9B07EC53458}">
      <dgm:prSet/>
      <dgm:spPr/>
      <dgm:t>
        <a:bodyPr/>
        <a:lstStyle/>
        <a:p>
          <a:r>
            <a:rPr lang="en-US" b="0" i="0"/>
            <a:t>Can be used to define fields, validate input, and save data.</a:t>
          </a:r>
          <a:endParaRPr lang="en-US" dirty="0"/>
        </a:p>
      </dgm:t>
    </dgm:pt>
    <dgm:pt modelId="{4EE960CE-EF61-4FB5-8FD1-5ED793880427}" type="parTrans" cxnId="{573BB9F2-608B-4823-BEFE-7743EF1213EE}">
      <dgm:prSet/>
      <dgm:spPr/>
      <dgm:t>
        <a:bodyPr/>
        <a:lstStyle/>
        <a:p>
          <a:endParaRPr lang="en-US"/>
        </a:p>
      </dgm:t>
    </dgm:pt>
    <dgm:pt modelId="{CD8C6318-100D-4F20-B735-B2A1CE994A46}" type="sibTrans" cxnId="{573BB9F2-608B-4823-BEFE-7743EF1213EE}">
      <dgm:prSet/>
      <dgm:spPr/>
      <dgm:t>
        <a:bodyPr/>
        <a:lstStyle/>
        <a:p>
          <a:endParaRPr lang="en-US"/>
        </a:p>
      </dgm:t>
    </dgm:pt>
    <dgm:pt modelId="{9CA50CDD-6FD7-42CB-B8FF-EE55B7A64033}">
      <dgm:prSet/>
      <dgm:spPr/>
      <dgm:t>
        <a:bodyPr/>
        <a:lstStyle/>
        <a:p>
          <a:endParaRPr lang="en-US" dirty="0"/>
        </a:p>
      </dgm:t>
    </dgm:pt>
    <dgm:pt modelId="{B147C937-7F73-4CEB-A673-7B19256EFE88}" type="parTrans" cxnId="{92A9440A-F5CA-4E73-8435-3457BB181320}">
      <dgm:prSet/>
      <dgm:spPr/>
      <dgm:t>
        <a:bodyPr/>
        <a:lstStyle/>
        <a:p>
          <a:endParaRPr lang="en-US"/>
        </a:p>
      </dgm:t>
    </dgm:pt>
    <dgm:pt modelId="{80F64181-929D-45FC-95E7-053C061F1D94}" type="sibTrans" cxnId="{92A9440A-F5CA-4E73-8435-3457BB181320}">
      <dgm:prSet/>
      <dgm:spPr/>
      <dgm:t>
        <a:bodyPr/>
        <a:lstStyle/>
        <a:p>
          <a:endParaRPr lang="en-US"/>
        </a:p>
      </dgm:t>
    </dgm:pt>
    <dgm:pt modelId="{4B4E2D9D-647C-4F14-92D6-376DAD1FE35D}">
      <dgm:prSet/>
      <dgm:spPr/>
      <dgm:t>
        <a:bodyPr/>
        <a:lstStyle/>
        <a:p>
          <a:endParaRPr lang="en-US" dirty="0"/>
        </a:p>
      </dgm:t>
    </dgm:pt>
    <dgm:pt modelId="{08DC2830-7512-4939-ABDB-12F082872375}" type="parTrans" cxnId="{BC8DA885-949E-4FFA-82EF-BDFEA6A8F4EE}">
      <dgm:prSet/>
      <dgm:spPr/>
      <dgm:t>
        <a:bodyPr/>
        <a:lstStyle/>
        <a:p>
          <a:endParaRPr lang="en-US"/>
        </a:p>
      </dgm:t>
    </dgm:pt>
    <dgm:pt modelId="{A8714E86-AF5E-485D-AAF4-C141B334B23E}" type="sibTrans" cxnId="{BC8DA885-949E-4FFA-82EF-BDFEA6A8F4EE}">
      <dgm:prSet/>
      <dgm:spPr/>
      <dgm:t>
        <a:bodyPr/>
        <a:lstStyle/>
        <a:p>
          <a:endParaRPr lang="en-US"/>
        </a:p>
      </dgm:t>
    </dgm:pt>
    <dgm:pt modelId="{B566DBCE-9D90-487F-B1FA-2AA5C7E5DB78}">
      <dgm:prSet/>
      <dgm:spPr/>
      <dgm:t>
        <a:bodyPr/>
        <a:lstStyle/>
        <a:p>
          <a:endParaRPr lang="en-US" dirty="0"/>
        </a:p>
      </dgm:t>
    </dgm:pt>
    <dgm:pt modelId="{3B7039AA-CD58-4893-9B48-853CD6659BBE}" type="parTrans" cxnId="{A6221797-0F70-4245-988D-07DF2608190C}">
      <dgm:prSet/>
      <dgm:spPr/>
      <dgm:t>
        <a:bodyPr/>
        <a:lstStyle/>
        <a:p>
          <a:endParaRPr lang="en-US"/>
        </a:p>
      </dgm:t>
    </dgm:pt>
    <dgm:pt modelId="{4B582012-AC89-4987-BF02-B0BB301844EF}" type="sibTrans" cxnId="{A6221797-0F70-4245-988D-07DF2608190C}">
      <dgm:prSet/>
      <dgm:spPr/>
      <dgm:t>
        <a:bodyPr/>
        <a:lstStyle/>
        <a:p>
          <a:endParaRPr lang="en-US"/>
        </a:p>
      </dgm:t>
    </dgm:pt>
    <dgm:pt modelId="{9E3AF83D-BA0B-43AC-B419-D6C52E2B2B15}" type="pres">
      <dgm:prSet presAssocID="{40AD8E66-1B6E-4361-A21D-AC4CC5DF5960}" presName="linear" presStyleCnt="0">
        <dgm:presLayoutVars>
          <dgm:animLvl val="lvl"/>
          <dgm:resizeHandles val="exact"/>
        </dgm:presLayoutVars>
      </dgm:prSet>
      <dgm:spPr/>
    </dgm:pt>
    <dgm:pt modelId="{A435F67D-3558-4C46-B3E4-AD5F1319714C}" type="pres">
      <dgm:prSet presAssocID="{A7481B41-AADA-472E-B42E-F837006597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2F20FA-8F27-4F2E-AFF9-C641E9570C08}" type="pres">
      <dgm:prSet presAssocID="{A7481B41-AADA-472E-B42E-F837006597F4}" presName="childText" presStyleLbl="revTx" presStyleIdx="0" presStyleCnt="2">
        <dgm:presLayoutVars>
          <dgm:bulletEnabled val="1"/>
        </dgm:presLayoutVars>
      </dgm:prSet>
      <dgm:spPr/>
    </dgm:pt>
    <dgm:pt modelId="{258939AB-3B15-4431-A0A6-9BBD8F3C95FE}" type="pres">
      <dgm:prSet presAssocID="{443D0B79-A20A-4FE2-866B-639CAD40B8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BDD68B-166B-48CD-9473-4DFCDFA5DFD3}" type="pres">
      <dgm:prSet presAssocID="{443D0B79-A20A-4FE2-866B-639CAD40B81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2A9440A-F5CA-4E73-8435-3457BB181320}" srcId="{443D0B79-A20A-4FE2-866B-639CAD40B81E}" destId="{9CA50CDD-6FD7-42CB-B8FF-EE55B7A64033}" srcOrd="2" destOrd="0" parTransId="{B147C937-7F73-4CEB-A673-7B19256EFE88}" sibTransId="{80F64181-929D-45FC-95E7-053C061F1D94}"/>
    <dgm:cxn modelId="{74630F0D-928B-41F0-BDBE-5F4EE6EDFD27}" type="presOf" srcId="{9764B86B-13D7-4165-A29F-A9B07EC53458}" destId="{402F20FA-8F27-4F2E-AFF9-C641E9570C08}" srcOrd="0" destOrd="1" presId="urn:microsoft.com/office/officeart/2005/8/layout/vList2"/>
    <dgm:cxn modelId="{96BA641C-CC77-4003-8958-96CCEF9AF136}" type="presOf" srcId="{B566DBCE-9D90-487F-B1FA-2AA5C7E5DB78}" destId="{D5BDD68B-166B-48CD-9473-4DFCDFA5DFD3}" srcOrd="0" destOrd="1" presId="urn:microsoft.com/office/officeart/2005/8/layout/vList2"/>
    <dgm:cxn modelId="{81A0C123-11BE-41B9-B930-2CF7DE06C97D}" type="presOf" srcId="{443D0B79-A20A-4FE2-866B-639CAD40B81E}" destId="{258939AB-3B15-4431-A0A6-9BBD8F3C95FE}" srcOrd="0" destOrd="0" presId="urn:microsoft.com/office/officeart/2005/8/layout/vList2"/>
    <dgm:cxn modelId="{4E542329-391D-40AC-9F4A-211E55F22FB0}" type="presOf" srcId="{A7481B41-AADA-472E-B42E-F837006597F4}" destId="{A435F67D-3558-4C46-B3E4-AD5F1319714C}" srcOrd="0" destOrd="0" presId="urn:microsoft.com/office/officeart/2005/8/layout/vList2"/>
    <dgm:cxn modelId="{E5811132-97CC-44D9-B65C-2C1D185260AF}" type="presOf" srcId="{9CA50CDD-6FD7-42CB-B8FF-EE55B7A64033}" destId="{D5BDD68B-166B-48CD-9473-4DFCDFA5DFD3}" srcOrd="0" destOrd="2" presId="urn:microsoft.com/office/officeart/2005/8/layout/vList2"/>
    <dgm:cxn modelId="{BB161548-535F-4974-BDE1-D01EA8B75659}" type="presOf" srcId="{4B4E2D9D-647C-4F14-92D6-376DAD1FE35D}" destId="{D5BDD68B-166B-48CD-9473-4DFCDFA5DFD3}" srcOrd="0" destOrd="0" presId="urn:microsoft.com/office/officeart/2005/8/layout/vList2"/>
    <dgm:cxn modelId="{82EB636D-F63F-48B0-866E-E3BB977CF05B}" type="presOf" srcId="{40AD8E66-1B6E-4361-A21D-AC4CC5DF5960}" destId="{9E3AF83D-BA0B-43AC-B419-D6C52E2B2B15}" srcOrd="0" destOrd="0" presId="urn:microsoft.com/office/officeart/2005/8/layout/vList2"/>
    <dgm:cxn modelId="{529F4F73-E712-415D-AD86-0E544078B213}" srcId="{A7481B41-AADA-472E-B42E-F837006597F4}" destId="{E7A844DB-A252-4832-9258-8BCED04902CA}" srcOrd="0" destOrd="0" parTransId="{AF2BBB45-542D-4B7A-B204-9E35BE29DC2D}" sibTransId="{D4C143BF-CC67-4059-82CA-FC9CBBC326EB}"/>
    <dgm:cxn modelId="{BC8DA885-949E-4FFA-82EF-BDFEA6A8F4EE}" srcId="{443D0B79-A20A-4FE2-866B-639CAD40B81E}" destId="{4B4E2D9D-647C-4F14-92D6-376DAD1FE35D}" srcOrd="0" destOrd="0" parTransId="{08DC2830-7512-4939-ABDB-12F082872375}" sibTransId="{A8714E86-AF5E-485D-AAF4-C141B334B23E}"/>
    <dgm:cxn modelId="{5B9C6B89-0944-405E-9303-7D719ED002D0}" type="presOf" srcId="{E7A844DB-A252-4832-9258-8BCED04902CA}" destId="{402F20FA-8F27-4F2E-AFF9-C641E9570C08}" srcOrd="0" destOrd="0" presId="urn:microsoft.com/office/officeart/2005/8/layout/vList2"/>
    <dgm:cxn modelId="{6935C094-3806-48EA-B782-AE023CBE9571}" srcId="{40AD8E66-1B6E-4361-A21D-AC4CC5DF5960}" destId="{443D0B79-A20A-4FE2-866B-639CAD40B81E}" srcOrd="1" destOrd="0" parTransId="{807B7914-47A8-4D4F-BF4D-3680016B0FB4}" sibTransId="{5FCCBDBC-70AD-4933-B283-EF1DB728E02A}"/>
    <dgm:cxn modelId="{A6221797-0F70-4245-988D-07DF2608190C}" srcId="{443D0B79-A20A-4FE2-866B-639CAD40B81E}" destId="{B566DBCE-9D90-487F-B1FA-2AA5C7E5DB78}" srcOrd="1" destOrd="0" parTransId="{3B7039AA-CD58-4893-9B48-853CD6659BBE}" sibTransId="{4B582012-AC89-4987-BF02-B0BB301844EF}"/>
    <dgm:cxn modelId="{573BB9F2-608B-4823-BEFE-7743EF1213EE}" srcId="{A7481B41-AADA-472E-B42E-F837006597F4}" destId="{9764B86B-13D7-4165-A29F-A9B07EC53458}" srcOrd="1" destOrd="0" parTransId="{4EE960CE-EF61-4FB5-8FD1-5ED793880427}" sibTransId="{CD8C6318-100D-4F20-B735-B2A1CE994A46}"/>
    <dgm:cxn modelId="{BB4918F6-0A52-4F1C-9250-9BA5851A49C2}" srcId="{40AD8E66-1B6E-4361-A21D-AC4CC5DF5960}" destId="{A7481B41-AADA-472E-B42E-F837006597F4}" srcOrd="0" destOrd="0" parTransId="{997974DF-D662-4432-A2AB-BBFE09F79FF2}" sibTransId="{CA7A9950-1634-45B5-8B0E-CB68CB7AFCAC}"/>
    <dgm:cxn modelId="{4224C40A-E5DB-4722-BA93-F240B7A6E737}" type="presParOf" srcId="{9E3AF83D-BA0B-43AC-B419-D6C52E2B2B15}" destId="{A435F67D-3558-4C46-B3E4-AD5F1319714C}" srcOrd="0" destOrd="0" presId="urn:microsoft.com/office/officeart/2005/8/layout/vList2"/>
    <dgm:cxn modelId="{B6253741-828C-46ED-BB22-3CA9A2B0715A}" type="presParOf" srcId="{9E3AF83D-BA0B-43AC-B419-D6C52E2B2B15}" destId="{402F20FA-8F27-4F2E-AFF9-C641E9570C08}" srcOrd="1" destOrd="0" presId="urn:microsoft.com/office/officeart/2005/8/layout/vList2"/>
    <dgm:cxn modelId="{DB748F69-45B6-403B-9831-4838F6566B0A}" type="presParOf" srcId="{9E3AF83D-BA0B-43AC-B419-D6C52E2B2B15}" destId="{258939AB-3B15-4431-A0A6-9BBD8F3C95FE}" srcOrd="2" destOrd="0" presId="urn:microsoft.com/office/officeart/2005/8/layout/vList2"/>
    <dgm:cxn modelId="{8ABA99F1-BEDA-4C3B-A068-E294A339F413}" type="presParOf" srcId="{9E3AF83D-BA0B-43AC-B419-D6C52E2B2B15}" destId="{D5BDD68B-166B-48CD-9473-4DFCDFA5DFD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1" dirty="0"/>
            <a:t>Adding Custom Validation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dirty="0"/>
            <a:t>Overriding create() and update() methods: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4E72017F-0E63-4DCF-9E02-3A47725DDA0A}">
      <dgm:prSet/>
      <dgm:spPr/>
      <dgm:t>
        <a:bodyPr/>
        <a:lstStyle/>
        <a:p>
          <a:endParaRPr lang="en-US" dirty="0"/>
        </a:p>
      </dgm:t>
    </dgm:pt>
    <dgm:pt modelId="{4F35C4F6-14BA-48A6-80F9-144BEA8EFCF7}" type="parTrans" cxnId="{1B455E88-018E-4B9F-A55B-53E3A15F3943}">
      <dgm:prSet/>
      <dgm:spPr/>
      <dgm:t>
        <a:bodyPr/>
        <a:lstStyle/>
        <a:p>
          <a:endParaRPr lang="en-US"/>
        </a:p>
      </dgm:t>
    </dgm:pt>
    <dgm:pt modelId="{8B3554D3-2C16-40F7-AF7D-21E80AA83AF5}" type="sibTrans" cxnId="{1B455E88-018E-4B9F-A55B-53E3A15F3943}">
      <dgm:prSet/>
      <dgm:spPr/>
      <dgm:t>
        <a:bodyPr/>
        <a:lstStyle/>
        <a:p>
          <a:endParaRPr lang="en-US"/>
        </a:p>
      </dgm:t>
    </dgm:pt>
    <dgm:pt modelId="{FB63E7C0-E1E2-4A1E-882E-6E6B5CB4BDFF}">
      <dgm:prSet/>
      <dgm:spPr/>
      <dgm:t>
        <a:bodyPr/>
        <a:lstStyle/>
        <a:p>
          <a:endParaRPr lang="en-US" dirty="0"/>
        </a:p>
      </dgm:t>
    </dgm:pt>
    <dgm:pt modelId="{C15960F8-3D9F-43CE-BC99-80112120B467}" type="parTrans" cxnId="{26EF01A4-9998-4D73-B885-69AFF9E21146}">
      <dgm:prSet/>
      <dgm:spPr/>
      <dgm:t>
        <a:bodyPr/>
        <a:lstStyle/>
        <a:p>
          <a:endParaRPr lang="en-US"/>
        </a:p>
      </dgm:t>
    </dgm:pt>
    <dgm:pt modelId="{01F86C0E-A9ED-4A5C-903E-C276B35F9F02}" type="sibTrans" cxnId="{26EF01A4-9998-4D73-B885-69AFF9E21146}">
      <dgm:prSet/>
      <dgm:spPr/>
      <dgm:t>
        <a:bodyPr/>
        <a:lstStyle/>
        <a:p>
          <a:endParaRPr lang="en-US"/>
        </a:p>
      </dgm:t>
    </dgm:pt>
    <dgm:pt modelId="{3F7F122E-66BF-4550-8104-7F3281503C3F}">
      <dgm:prSet/>
      <dgm:spPr/>
      <dgm:t>
        <a:bodyPr/>
        <a:lstStyle/>
        <a:p>
          <a:r>
            <a:rPr lang="en-US" dirty="0"/>
            <a:t>For custom save logic.</a:t>
          </a:r>
        </a:p>
      </dgm:t>
    </dgm:pt>
    <dgm:pt modelId="{5AAA0EBD-906F-4222-A8FC-29997B204996}" type="parTrans" cxnId="{5EB96A70-7139-43B8-8BAA-AF3DEA86D926}">
      <dgm:prSet/>
      <dgm:spPr/>
      <dgm:t>
        <a:bodyPr/>
        <a:lstStyle/>
        <a:p>
          <a:endParaRPr lang="en-US"/>
        </a:p>
      </dgm:t>
    </dgm:pt>
    <dgm:pt modelId="{2CD59661-4F39-4334-A35E-0BBE6CF4C4D0}" type="sibTrans" cxnId="{5EB96A70-7139-43B8-8BAA-AF3DEA86D926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866E5D-8023-47F8-9081-F14A5B8844CD}" type="pres">
      <dgm:prSet presAssocID="{C721B94D-27BC-4AF0-BDD2-5F4784F087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FC24604-6765-4702-8024-396070C5158A}" type="presOf" srcId="{4E72017F-0E63-4DCF-9E02-3A47725DDA0A}" destId="{2F726DFC-F178-4FDA-A0CD-9604EF054ADF}" srcOrd="0" destOrd="0" presId="urn:microsoft.com/office/officeart/2005/8/layout/vList2"/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3D6BB72C-07F9-4DBF-B1F3-E167D3F21F4E}" type="presOf" srcId="{FB63E7C0-E1E2-4A1E-882E-6E6B5CB4BDFF}" destId="{2F726DFC-F178-4FDA-A0CD-9604EF054ADF}" srcOrd="0" destOrd="1" presId="urn:microsoft.com/office/officeart/2005/8/layout/vList2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5EB96A70-7139-43B8-8BAA-AF3DEA86D926}" srcId="{C721B94D-27BC-4AF0-BDD2-5F4784F08723}" destId="{3F7F122E-66BF-4550-8104-7F3281503C3F}" srcOrd="0" destOrd="0" parTransId="{5AAA0EBD-906F-4222-A8FC-29997B204996}" sibTransId="{2CD59661-4F39-4334-A35E-0BBE6CF4C4D0}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1B455E88-018E-4B9F-A55B-53E3A15F3943}" srcId="{9856B72F-D6B2-41D4-BB9A-EA997C6E6B54}" destId="{4E72017F-0E63-4DCF-9E02-3A47725DDA0A}" srcOrd="0" destOrd="0" parTransId="{4F35C4F6-14BA-48A6-80F9-144BEA8EFCF7}" sibTransId="{8B3554D3-2C16-40F7-AF7D-21E80AA83AF5}"/>
    <dgm:cxn modelId="{26EF01A4-9998-4D73-B885-69AFF9E21146}" srcId="{9856B72F-D6B2-41D4-BB9A-EA997C6E6B54}" destId="{FB63E7C0-E1E2-4A1E-882E-6E6B5CB4BDFF}" srcOrd="1" destOrd="0" parTransId="{C15960F8-3D9F-43CE-BC99-80112120B467}" sibTransId="{01F86C0E-A9ED-4A5C-903E-C276B35F9F02}"/>
    <dgm:cxn modelId="{93BE2BE5-E223-4BED-A9EC-A58A9E66C2F6}" type="presOf" srcId="{3F7F122E-66BF-4550-8104-7F3281503C3F}" destId="{AE866E5D-8023-47F8-9081-F14A5B8844CD}" srcOrd="0" destOrd="0" presId="urn:microsoft.com/office/officeart/2005/8/layout/vList2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50F00037-F51A-486D-9FC6-865AE27EB071}" type="presParOf" srcId="{A2D925AC-9E9E-42D9-9FA5-B38D2FD14EA3}" destId="{2F726DFC-F178-4FDA-A0CD-9604EF054ADF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8BB0A391-7F7A-4969-971A-7759F955D3C4}" type="presParOf" srcId="{A2D925AC-9E9E-42D9-9FA5-B38D2FD14EA3}" destId="{AE866E5D-8023-47F8-9081-F14A5B8844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dirty="0"/>
            <a:t>What Are </a:t>
          </a:r>
          <a:r>
            <a:rPr lang="en-US" b="0" i="0" dirty="0" err="1"/>
            <a:t>Mixins</a:t>
          </a:r>
          <a:r>
            <a:rPr lang="en-US" b="0" i="0" dirty="0"/>
            <a:t>?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0" i="0"/>
            <a:t>Commonly Used Mixins in DRF: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5E132C2E-83F2-4B11-9B39-113858FB0D57}">
      <dgm:prSet/>
      <dgm:spPr/>
      <dgm:t>
        <a:bodyPr/>
        <a:lstStyle/>
        <a:p>
          <a:r>
            <a:rPr lang="en-US" b="0" i="0"/>
            <a:t>Predefined classes providing default behavior for common operations.</a:t>
          </a:r>
          <a:endParaRPr lang="en-US" dirty="0"/>
        </a:p>
      </dgm:t>
    </dgm:pt>
    <dgm:pt modelId="{5E25907C-B114-4849-953B-EA66868063EF}" type="parTrans" cxnId="{94B319F8-F175-4871-B321-95957FF0EA58}">
      <dgm:prSet/>
      <dgm:spPr/>
      <dgm:t>
        <a:bodyPr/>
        <a:lstStyle/>
        <a:p>
          <a:endParaRPr lang="en-US"/>
        </a:p>
      </dgm:t>
    </dgm:pt>
    <dgm:pt modelId="{B18939A2-81B3-42B7-8650-D4A1B62C0166}" type="sibTrans" cxnId="{94B319F8-F175-4871-B321-95957FF0EA58}">
      <dgm:prSet/>
      <dgm:spPr/>
      <dgm:t>
        <a:bodyPr/>
        <a:lstStyle/>
        <a:p>
          <a:endParaRPr lang="en-US"/>
        </a:p>
      </dgm:t>
    </dgm:pt>
    <dgm:pt modelId="{FA9882DB-BB45-40B8-A9FD-456F7B133113}">
      <dgm:prSet/>
      <dgm:spPr/>
      <dgm:t>
        <a:bodyPr/>
        <a:lstStyle/>
        <a:p>
          <a:r>
            <a:rPr lang="en-US" b="0" i="0" dirty="0"/>
            <a:t>Simplify CRUD operations for API views.</a:t>
          </a:r>
          <a:endParaRPr lang="en-US" dirty="0"/>
        </a:p>
      </dgm:t>
    </dgm:pt>
    <dgm:pt modelId="{0A1C7161-CBAE-48D0-975E-2F6046EEC1A6}" type="parTrans" cxnId="{B8CF9723-75B6-4296-A1DC-B03598D37D22}">
      <dgm:prSet/>
      <dgm:spPr/>
      <dgm:t>
        <a:bodyPr/>
        <a:lstStyle/>
        <a:p>
          <a:endParaRPr lang="en-US"/>
        </a:p>
      </dgm:t>
    </dgm:pt>
    <dgm:pt modelId="{58D292A4-9DB2-4A82-990A-180AC3E81594}" type="sibTrans" cxnId="{B8CF9723-75B6-4296-A1DC-B03598D37D22}">
      <dgm:prSet/>
      <dgm:spPr/>
      <dgm:t>
        <a:bodyPr/>
        <a:lstStyle/>
        <a:p>
          <a:endParaRPr lang="en-US"/>
        </a:p>
      </dgm:t>
    </dgm:pt>
    <dgm:pt modelId="{233A1D05-5873-4D69-9EF8-AADA299C0A56}">
      <dgm:prSet/>
      <dgm:spPr/>
      <dgm:t>
        <a:bodyPr/>
        <a:lstStyle/>
        <a:p>
          <a:r>
            <a:rPr lang="en-US" b="0" i="0"/>
            <a:t>CreateModelMixin, ListModelMixin, RetrieveModelMixin, UpdateModelMixin, DestroyModelMixin.</a:t>
          </a:r>
          <a:endParaRPr lang="en-US" dirty="0"/>
        </a:p>
      </dgm:t>
    </dgm:pt>
    <dgm:pt modelId="{249D4065-F6D8-4B21-9A10-4251A1CDCB39}" type="parTrans" cxnId="{356C9084-D611-4106-B9D6-F0830AFE85E9}">
      <dgm:prSet/>
      <dgm:spPr/>
      <dgm:t>
        <a:bodyPr/>
        <a:lstStyle/>
        <a:p>
          <a:endParaRPr lang="en-US"/>
        </a:p>
      </dgm:t>
    </dgm:pt>
    <dgm:pt modelId="{0C8AB0E9-BDD7-4D94-A4C5-3B0820F21A62}" type="sibTrans" cxnId="{356C9084-D611-4106-B9D6-F0830AFE85E9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4E95DF-1C9E-4039-B5EE-7B805732A1CC}" type="pres">
      <dgm:prSet presAssocID="{C721B94D-27BC-4AF0-BDD2-5F4784F087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B8CF9723-75B6-4296-A1DC-B03598D37D22}" srcId="{9856B72F-D6B2-41D4-BB9A-EA997C6E6B54}" destId="{FA9882DB-BB45-40B8-A9FD-456F7B133113}" srcOrd="1" destOrd="0" parTransId="{0A1C7161-CBAE-48D0-975E-2F6046EEC1A6}" sibTransId="{58D292A4-9DB2-4A82-990A-180AC3E81594}"/>
    <dgm:cxn modelId="{E882DA39-F5D7-4205-B6D4-CC845A21F157}" type="presOf" srcId="{5E132C2E-83F2-4B11-9B39-113858FB0D57}" destId="{2F726DFC-F178-4FDA-A0CD-9604EF054ADF}" srcOrd="0" destOrd="0" presId="urn:microsoft.com/office/officeart/2005/8/layout/vList2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B63CB674-A830-4198-ACCC-89A29D8990C7}" type="presOf" srcId="{FA9882DB-BB45-40B8-A9FD-456F7B133113}" destId="{2F726DFC-F178-4FDA-A0CD-9604EF054ADF}" srcOrd="0" destOrd="1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356C9084-D611-4106-B9D6-F0830AFE85E9}" srcId="{C721B94D-27BC-4AF0-BDD2-5F4784F08723}" destId="{233A1D05-5873-4D69-9EF8-AADA299C0A56}" srcOrd="0" destOrd="0" parTransId="{249D4065-F6D8-4B21-9A10-4251A1CDCB39}" sibTransId="{0C8AB0E9-BDD7-4D94-A4C5-3B0820F21A62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E05FACF6-A3BF-4ABC-8BB1-977555B8FBC4}" type="presOf" srcId="{233A1D05-5873-4D69-9EF8-AADA299C0A56}" destId="{974E95DF-1C9E-4039-B5EE-7B805732A1CC}" srcOrd="0" destOrd="0" presId="urn:microsoft.com/office/officeart/2005/8/layout/vList2"/>
    <dgm:cxn modelId="{94B319F8-F175-4871-B321-95957FF0EA58}" srcId="{9856B72F-D6B2-41D4-BB9A-EA997C6E6B54}" destId="{5E132C2E-83F2-4B11-9B39-113858FB0D57}" srcOrd="0" destOrd="0" parTransId="{5E25907C-B114-4849-953B-EA66868063EF}" sibTransId="{B18939A2-81B3-42B7-8650-D4A1B62C0166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50F00037-F51A-486D-9FC6-865AE27EB071}" type="presParOf" srcId="{A2D925AC-9E9E-42D9-9FA5-B38D2FD14EA3}" destId="{2F726DFC-F178-4FDA-A0CD-9604EF054ADF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C7407BBA-EA7F-409B-93A1-65B89BEED75E}" type="presParOf" srcId="{A2D925AC-9E9E-42D9-9FA5-B38D2FD14EA3}" destId="{974E95DF-1C9E-4039-B5EE-7B805732A1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/>
            <a:t>What Are Decorators?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0" i="0"/>
            <a:t>Commonly Used Decorators in DRF: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5E132C2E-83F2-4B11-9B39-113858FB0D57}">
      <dgm:prSet/>
      <dgm:spPr/>
      <dgm:t>
        <a:bodyPr/>
        <a:lstStyle/>
        <a:p>
          <a:r>
            <a:rPr lang="en-US" b="0" i="0"/>
            <a:t>Functions that wrap another function or method to extend its behavior.</a:t>
          </a:r>
          <a:endParaRPr lang="en-US" dirty="0"/>
        </a:p>
      </dgm:t>
    </dgm:pt>
    <dgm:pt modelId="{5E25907C-B114-4849-953B-EA66868063EF}" type="parTrans" cxnId="{94B319F8-F175-4871-B321-95957FF0EA58}">
      <dgm:prSet/>
      <dgm:spPr/>
      <dgm:t>
        <a:bodyPr/>
        <a:lstStyle/>
        <a:p>
          <a:endParaRPr lang="en-US"/>
        </a:p>
      </dgm:t>
    </dgm:pt>
    <dgm:pt modelId="{B18939A2-81B3-42B7-8650-D4A1B62C0166}" type="sibTrans" cxnId="{94B319F8-F175-4871-B321-95957FF0EA58}">
      <dgm:prSet/>
      <dgm:spPr/>
      <dgm:t>
        <a:bodyPr/>
        <a:lstStyle/>
        <a:p>
          <a:endParaRPr lang="en-US"/>
        </a:p>
      </dgm:t>
    </dgm:pt>
    <dgm:pt modelId="{9A78F28B-C236-4499-ACFB-8593EEA4BE41}">
      <dgm:prSet/>
      <dgm:spPr/>
      <dgm:t>
        <a:bodyPr/>
        <a:lstStyle/>
        <a:p>
          <a:r>
            <a:rPr lang="en-US" dirty="0"/>
            <a:t>@api_view for function-based views.
@permission_classes to specify permissions.
@action for creating custom actions in </a:t>
          </a:r>
          <a:r>
            <a:rPr lang="en-US" dirty="0" err="1"/>
            <a:t>viewsets</a:t>
          </a:r>
          <a:r>
            <a:rPr lang="en-US" dirty="0"/>
            <a:t>.</a:t>
          </a:r>
        </a:p>
      </dgm:t>
    </dgm:pt>
    <dgm:pt modelId="{FD26DF02-B04A-43B4-80F7-F76E9D72DAB4}" type="parTrans" cxnId="{937D2B50-9984-4218-AACC-891F05208827}">
      <dgm:prSet/>
      <dgm:spPr/>
    </dgm:pt>
    <dgm:pt modelId="{FF81CEC3-63F2-4ACA-81E9-411E10103FAB}" type="sibTrans" cxnId="{937D2B50-9984-4218-AACC-891F05208827}">
      <dgm:prSet/>
      <dgm:spPr/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95392E-DEE9-4E94-9779-C3AB183F9DF8}" type="pres">
      <dgm:prSet presAssocID="{C721B94D-27BC-4AF0-BDD2-5F4784F087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E882DA39-F5D7-4205-B6D4-CC845A21F157}" type="presOf" srcId="{5E132C2E-83F2-4B11-9B39-113858FB0D57}" destId="{2F726DFC-F178-4FDA-A0CD-9604EF054ADF}" srcOrd="0" destOrd="0" presId="urn:microsoft.com/office/officeart/2005/8/layout/vList2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937D2B50-9984-4218-AACC-891F05208827}" srcId="{C721B94D-27BC-4AF0-BDD2-5F4784F08723}" destId="{9A78F28B-C236-4499-ACFB-8593EEA4BE41}" srcOrd="0" destOrd="0" parTransId="{FD26DF02-B04A-43B4-80F7-F76E9D72DAB4}" sibTransId="{FF81CEC3-63F2-4ACA-81E9-411E10103FAB}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D8BBE779-E7E3-4445-95BE-7F3064B80108}" type="presOf" srcId="{9A78F28B-C236-4499-ACFB-8593EEA4BE41}" destId="{F495392E-DEE9-4E94-9779-C3AB183F9DF8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94B319F8-F175-4871-B321-95957FF0EA58}" srcId="{9856B72F-D6B2-41D4-BB9A-EA997C6E6B54}" destId="{5E132C2E-83F2-4B11-9B39-113858FB0D57}" srcOrd="0" destOrd="0" parTransId="{5E25907C-B114-4849-953B-EA66868063EF}" sibTransId="{B18939A2-81B3-42B7-8650-D4A1B62C0166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50F00037-F51A-486D-9FC6-865AE27EB071}" type="presParOf" srcId="{A2D925AC-9E9E-42D9-9FA5-B38D2FD14EA3}" destId="{2F726DFC-F178-4FDA-A0CD-9604EF054ADF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85FB0B16-D2EF-428B-AA6F-8D1239A65B66}" type="presParOf" srcId="{A2D925AC-9E9E-42D9-9FA5-B38D2FD14EA3}" destId="{F495392E-DEE9-4E94-9779-C3AB183F9D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dirty="0"/>
            <a:t>@permission_classes Decorator: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0" i="0" dirty="0"/>
            <a:t>Custom Decorators: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5E132C2E-83F2-4B11-9B39-113858FB0D57}">
      <dgm:prSet/>
      <dgm:spPr/>
      <dgm:t>
        <a:bodyPr/>
        <a:lstStyle/>
        <a:p>
          <a:r>
            <a:rPr lang="en-US" b="0" i="0" dirty="0"/>
            <a:t>Used to specify permission classes for views.</a:t>
          </a:r>
          <a:endParaRPr lang="en-US" dirty="0"/>
        </a:p>
      </dgm:t>
    </dgm:pt>
    <dgm:pt modelId="{5E25907C-B114-4849-953B-EA66868063EF}" type="parTrans" cxnId="{94B319F8-F175-4871-B321-95957FF0EA58}">
      <dgm:prSet/>
      <dgm:spPr/>
      <dgm:t>
        <a:bodyPr/>
        <a:lstStyle/>
        <a:p>
          <a:endParaRPr lang="en-US"/>
        </a:p>
      </dgm:t>
    </dgm:pt>
    <dgm:pt modelId="{B18939A2-81B3-42B7-8650-D4A1B62C0166}" type="sibTrans" cxnId="{94B319F8-F175-4871-B321-95957FF0EA58}">
      <dgm:prSet/>
      <dgm:spPr/>
      <dgm:t>
        <a:bodyPr/>
        <a:lstStyle/>
        <a:p>
          <a:endParaRPr lang="en-US"/>
        </a:p>
      </dgm:t>
    </dgm:pt>
    <dgm:pt modelId="{9B575582-356D-43C3-B3CD-48FEE152A623}">
      <dgm:prSet/>
      <dgm:spPr/>
      <dgm:t>
        <a:bodyPr/>
        <a:lstStyle/>
        <a:p>
          <a:endParaRPr lang="en-US" dirty="0"/>
        </a:p>
      </dgm:t>
    </dgm:pt>
    <dgm:pt modelId="{F13582C7-2336-4A52-90C2-098C94020CCF}" type="parTrans" cxnId="{6A945F89-6368-473C-8BEC-36F4039A7CE3}">
      <dgm:prSet/>
      <dgm:spPr/>
      <dgm:t>
        <a:bodyPr/>
        <a:lstStyle/>
        <a:p>
          <a:endParaRPr lang="en-US"/>
        </a:p>
      </dgm:t>
    </dgm:pt>
    <dgm:pt modelId="{BEEB4CC3-A8AD-4F04-9834-63C4B60FACF4}" type="sibTrans" cxnId="{6A945F89-6368-473C-8BEC-36F4039A7CE3}">
      <dgm:prSet/>
      <dgm:spPr/>
      <dgm:t>
        <a:bodyPr/>
        <a:lstStyle/>
        <a:p>
          <a:endParaRPr lang="en-US"/>
        </a:p>
      </dgm:t>
    </dgm:pt>
    <dgm:pt modelId="{FA09C85F-D107-4A00-829C-AA7A0AEBFCDE}">
      <dgm:prSet/>
      <dgm:spPr/>
      <dgm:t>
        <a:bodyPr/>
        <a:lstStyle/>
        <a:p>
          <a:r>
            <a:rPr lang="en-US" dirty="0"/>
            <a:t>Example:</a:t>
          </a:r>
        </a:p>
      </dgm:t>
    </dgm:pt>
    <dgm:pt modelId="{76EA035E-06E7-43B8-B6DC-EBC37D4A6C95}" type="parTrans" cxnId="{B9040121-1651-4C37-AE32-7C501F093C43}">
      <dgm:prSet/>
      <dgm:spPr/>
      <dgm:t>
        <a:bodyPr/>
        <a:lstStyle/>
        <a:p>
          <a:endParaRPr lang="en-US"/>
        </a:p>
      </dgm:t>
    </dgm:pt>
    <dgm:pt modelId="{48DBD38A-50CF-4913-AF4F-2B1FE64A2854}" type="sibTrans" cxnId="{B9040121-1651-4C37-AE32-7C501F093C43}">
      <dgm:prSet/>
      <dgm:spPr/>
      <dgm:t>
        <a:bodyPr/>
        <a:lstStyle/>
        <a:p>
          <a:endParaRPr lang="en-US"/>
        </a:p>
      </dgm:t>
    </dgm:pt>
    <dgm:pt modelId="{AFE94453-5691-408B-9988-73BA66B4ABC4}">
      <dgm:prSet/>
      <dgm:spPr/>
      <dgm:t>
        <a:bodyPr/>
        <a:lstStyle/>
        <a:p>
          <a:endParaRPr lang="en-US" dirty="0"/>
        </a:p>
      </dgm:t>
    </dgm:pt>
    <dgm:pt modelId="{B2B057FC-00CA-4F31-9421-94E74C4CD5CD}" type="parTrans" cxnId="{A245014D-9CE0-4B10-931A-9DEEE42A3A1C}">
      <dgm:prSet/>
      <dgm:spPr/>
      <dgm:t>
        <a:bodyPr/>
        <a:lstStyle/>
        <a:p>
          <a:endParaRPr lang="en-US"/>
        </a:p>
      </dgm:t>
    </dgm:pt>
    <dgm:pt modelId="{86EDA282-41CC-4FAC-A4F6-978A5AA6F3E2}" type="sibTrans" cxnId="{A245014D-9CE0-4B10-931A-9DEEE42A3A1C}">
      <dgm:prSet/>
      <dgm:spPr/>
      <dgm:t>
        <a:bodyPr/>
        <a:lstStyle/>
        <a:p>
          <a:endParaRPr lang="en-US"/>
        </a:p>
      </dgm:t>
    </dgm:pt>
    <dgm:pt modelId="{46C94390-D38D-4DD8-A17F-0D535FC8C45F}">
      <dgm:prSet/>
      <dgm:spPr/>
      <dgm:t>
        <a:bodyPr/>
        <a:lstStyle/>
        <a:p>
          <a:endParaRPr lang="en-US" dirty="0"/>
        </a:p>
      </dgm:t>
    </dgm:pt>
    <dgm:pt modelId="{726E77DA-96FF-4D8D-BC4D-47D7174DDC0D}" type="parTrans" cxnId="{1E8B96D5-344A-4A49-9BF4-951FE7A9C3D2}">
      <dgm:prSet/>
      <dgm:spPr/>
      <dgm:t>
        <a:bodyPr/>
        <a:lstStyle/>
        <a:p>
          <a:endParaRPr lang="en-US"/>
        </a:p>
      </dgm:t>
    </dgm:pt>
    <dgm:pt modelId="{0C110727-F357-43FF-84EB-DE5330EFDABD}" type="sibTrans" cxnId="{1E8B96D5-344A-4A49-9BF4-951FE7A9C3D2}">
      <dgm:prSet/>
      <dgm:spPr/>
      <dgm:t>
        <a:bodyPr/>
        <a:lstStyle/>
        <a:p>
          <a:endParaRPr lang="en-US"/>
        </a:p>
      </dgm:t>
    </dgm:pt>
    <dgm:pt modelId="{8A13A339-4E7A-4182-BC18-CEAB26C538AA}">
      <dgm:prSet/>
      <dgm:spPr/>
      <dgm:t>
        <a:bodyPr/>
        <a:lstStyle/>
        <a:p>
          <a:r>
            <a:rPr lang="en-US" dirty="0"/>
            <a:t>Can be defined to extend view functionality.</a:t>
          </a:r>
        </a:p>
      </dgm:t>
    </dgm:pt>
    <dgm:pt modelId="{BA341941-B011-46C3-95B2-919D1F617B5F}" type="parTrans" cxnId="{D0AF8B33-4199-4F49-8E18-F74512F64D6B}">
      <dgm:prSet/>
      <dgm:spPr/>
      <dgm:t>
        <a:bodyPr/>
        <a:lstStyle/>
        <a:p>
          <a:endParaRPr lang="en-US"/>
        </a:p>
      </dgm:t>
    </dgm:pt>
    <dgm:pt modelId="{C02684C1-0F52-4028-A365-3F8D2714623B}" type="sibTrans" cxnId="{D0AF8B33-4199-4F49-8E18-F74512F64D6B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FAC29B-C1A1-4064-B121-FF494CC8AE18}" type="pres">
      <dgm:prSet presAssocID="{C721B94D-27BC-4AF0-BDD2-5F4784F087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B9040121-1651-4C37-AE32-7C501F093C43}" srcId="{9856B72F-D6B2-41D4-BB9A-EA997C6E6B54}" destId="{FA09C85F-D107-4A00-829C-AA7A0AEBFCDE}" srcOrd="1" destOrd="0" parTransId="{76EA035E-06E7-43B8-B6DC-EBC37D4A6C95}" sibTransId="{48DBD38A-50CF-4913-AF4F-2B1FE64A2854}"/>
    <dgm:cxn modelId="{D0AF8B33-4199-4F49-8E18-F74512F64D6B}" srcId="{C721B94D-27BC-4AF0-BDD2-5F4784F08723}" destId="{8A13A339-4E7A-4182-BC18-CEAB26C538AA}" srcOrd="0" destOrd="0" parTransId="{BA341941-B011-46C3-95B2-919D1F617B5F}" sibTransId="{C02684C1-0F52-4028-A365-3F8D2714623B}"/>
    <dgm:cxn modelId="{3915C137-2288-4E7F-91C3-9DA2B21E9BEF}" type="presOf" srcId="{FA09C85F-D107-4A00-829C-AA7A0AEBFCDE}" destId="{2F726DFC-F178-4FDA-A0CD-9604EF054ADF}" srcOrd="0" destOrd="1" presId="urn:microsoft.com/office/officeart/2005/8/layout/vList2"/>
    <dgm:cxn modelId="{E882DA39-F5D7-4205-B6D4-CC845A21F157}" type="presOf" srcId="{5E132C2E-83F2-4B11-9B39-113858FB0D57}" destId="{2F726DFC-F178-4FDA-A0CD-9604EF054ADF}" srcOrd="0" destOrd="0" presId="urn:microsoft.com/office/officeart/2005/8/layout/vList2"/>
    <dgm:cxn modelId="{9D7DF95C-B3BE-4849-9604-38564C095F38}" type="presOf" srcId="{46C94390-D38D-4DD8-A17F-0D535FC8C45F}" destId="{2F726DFC-F178-4FDA-A0CD-9604EF054ADF}" srcOrd="0" destOrd="3" presId="urn:microsoft.com/office/officeart/2005/8/layout/vList2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A245014D-9CE0-4B10-931A-9DEEE42A3A1C}" srcId="{9856B72F-D6B2-41D4-BB9A-EA997C6E6B54}" destId="{AFE94453-5691-408B-9988-73BA66B4ABC4}" srcOrd="2" destOrd="0" parTransId="{B2B057FC-00CA-4F31-9421-94E74C4CD5CD}" sibTransId="{86EDA282-41CC-4FAC-A4F6-978A5AA6F3E2}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DC409D75-8642-4B4D-AE28-296C0885CF44}" type="presOf" srcId="{AFE94453-5691-408B-9988-73BA66B4ABC4}" destId="{2F726DFC-F178-4FDA-A0CD-9604EF054ADF}" srcOrd="0" destOrd="2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6A945F89-6368-473C-8BEC-36F4039A7CE3}" srcId="{9856B72F-D6B2-41D4-BB9A-EA997C6E6B54}" destId="{9B575582-356D-43C3-B3CD-48FEE152A623}" srcOrd="4" destOrd="0" parTransId="{F13582C7-2336-4A52-90C2-098C94020CCF}" sibTransId="{BEEB4CC3-A8AD-4F04-9834-63C4B60FACF4}"/>
    <dgm:cxn modelId="{6AD96692-23A1-4A45-B574-8D0D03B0069B}" type="presOf" srcId="{8A13A339-4E7A-4182-BC18-CEAB26C538AA}" destId="{E8FAC29B-C1A1-4064-B121-FF494CC8AE18}" srcOrd="0" destOrd="0" presId="urn:microsoft.com/office/officeart/2005/8/layout/vList2"/>
    <dgm:cxn modelId="{15B22BA4-79C3-4176-BCAE-78A065403FE3}" type="presOf" srcId="{9B575582-356D-43C3-B3CD-48FEE152A623}" destId="{2F726DFC-F178-4FDA-A0CD-9604EF054ADF}" srcOrd="0" destOrd="4" presId="urn:microsoft.com/office/officeart/2005/8/layout/vList2"/>
    <dgm:cxn modelId="{1E8B96D5-344A-4A49-9BF4-951FE7A9C3D2}" srcId="{9856B72F-D6B2-41D4-BB9A-EA997C6E6B54}" destId="{46C94390-D38D-4DD8-A17F-0D535FC8C45F}" srcOrd="3" destOrd="0" parTransId="{726E77DA-96FF-4D8D-BC4D-47D7174DDC0D}" sibTransId="{0C110727-F357-43FF-84EB-DE5330EFDABD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94B319F8-F175-4871-B321-95957FF0EA58}" srcId="{9856B72F-D6B2-41D4-BB9A-EA997C6E6B54}" destId="{5E132C2E-83F2-4B11-9B39-113858FB0D57}" srcOrd="0" destOrd="0" parTransId="{5E25907C-B114-4849-953B-EA66868063EF}" sibTransId="{B18939A2-81B3-42B7-8650-D4A1B62C0166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50F00037-F51A-486D-9FC6-865AE27EB071}" type="presParOf" srcId="{A2D925AC-9E9E-42D9-9FA5-B38D2FD14EA3}" destId="{2F726DFC-F178-4FDA-A0CD-9604EF054ADF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EE98C0CC-89D4-40DB-B0E3-78EA7DBCB042}" type="presParOf" srcId="{A2D925AC-9E9E-42D9-9FA5-B38D2FD14EA3}" destId="{E8FAC29B-C1A1-4064-B121-FF494CC8AE1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BE36DF-A432-428F-8D2A-B19523FEE6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824A10-7B28-4119-B077-EF8E68628395}">
      <dgm:prSet/>
      <dgm:spPr/>
      <dgm:t>
        <a:bodyPr/>
        <a:lstStyle/>
        <a:p>
          <a:pPr>
            <a:defRPr cap="all"/>
          </a:pPr>
          <a:r>
            <a:rPr lang="en-US" b="1" baseline="0"/>
            <a:t>Serialization &amp; Deserialization: Transform data between native Python types and complex types.</a:t>
          </a:r>
          <a:endParaRPr lang="en-US" dirty="0"/>
        </a:p>
      </dgm:t>
    </dgm:pt>
    <dgm:pt modelId="{6D889F4F-1201-456D-B185-6F8EBC615893}" type="parTrans" cxnId="{04867D63-A911-4458-9B36-7744B6A5A8C8}">
      <dgm:prSet/>
      <dgm:spPr/>
      <dgm:t>
        <a:bodyPr/>
        <a:lstStyle/>
        <a:p>
          <a:endParaRPr lang="en-US"/>
        </a:p>
      </dgm:t>
    </dgm:pt>
    <dgm:pt modelId="{0F0A17A9-29DB-42BF-BA90-367CDCAC04D1}" type="sibTrans" cxnId="{04867D63-A911-4458-9B36-7744B6A5A8C8}">
      <dgm:prSet/>
      <dgm:spPr/>
      <dgm:t>
        <a:bodyPr/>
        <a:lstStyle/>
        <a:p>
          <a:endParaRPr lang="en-US"/>
        </a:p>
      </dgm:t>
    </dgm:pt>
    <dgm:pt modelId="{1C49B10C-9582-4D9D-8463-EC9B77D3D952}">
      <dgm:prSet/>
      <dgm:spPr/>
      <dgm:t>
        <a:bodyPr/>
        <a:lstStyle/>
        <a:p>
          <a:pPr>
            <a:defRPr cap="all"/>
          </a:pPr>
          <a:r>
            <a:rPr lang="en-US" b="1" baseline="0"/>
            <a:t>Mixins: Provide a simpler way to implement CRUD operations.</a:t>
          </a:r>
          <a:endParaRPr lang="en-US" dirty="0"/>
        </a:p>
      </dgm:t>
    </dgm:pt>
    <dgm:pt modelId="{30FDFDAB-9C4E-4927-B90F-0C153DF09F75}" type="parTrans" cxnId="{C29F7B3E-4EEF-45ED-A181-B735E505E28F}">
      <dgm:prSet/>
      <dgm:spPr/>
      <dgm:t>
        <a:bodyPr/>
        <a:lstStyle/>
        <a:p>
          <a:endParaRPr lang="en-US"/>
        </a:p>
      </dgm:t>
    </dgm:pt>
    <dgm:pt modelId="{726FF2D5-381A-4201-A693-82B2FC9164F1}" type="sibTrans" cxnId="{C29F7B3E-4EEF-45ED-A181-B735E505E28F}">
      <dgm:prSet/>
      <dgm:spPr/>
      <dgm:t>
        <a:bodyPr/>
        <a:lstStyle/>
        <a:p>
          <a:endParaRPr lang="en-US"/>
        </a:p>
      </dgm:t>
    </dgm:pt>
    <dgm:pt modelId="{83D20EB2-E4B2-4CB5-A465-3CCE4E6A1784}">
      <dgm:prSet/>
      <dgm:spPr/>
      <dgm:t>
        <a:bodyPr/>
        <a:lstStyle/>
        <a:p>
          <a:pPr>
            <a:defRPr cap="all"/>
          </a:pPr>
          <a:r>
            <a:rPr lang="en-US" b="1" baseline="0" dirty="0"/>
            <a:t>Decorators: Extend the behavior of function-based views and customize functionality.</a:t>
          </a:r>
          <a:endParaRPr lang="en-US" dirty="0"/>
        </a:p>
      </dgm:t>
    </dgm:pt>
    <dgm:pt modelId="{409C0E47-F6DE-4123-BEEE-7CC80E700EE9}" type="parTrans" cxnId="{A3CAC8FA-D511-47F9-A430-43A4AC0E2C9E}">
      <dgm:prSet/>
      <dgm:spPr/>
      <dgm:t>
        <a:bodyPr/>
        <a:lstStyle/>
        <a:p>
          <a:endParaRPr lang="en-US"/>
        </a:p>
      </dgm:t>
    </dgm:pt>
    <dgm:pt modelId="{515A856C-C177-4C5A-9169-1DD9330D05EE}" type="sibTrans" cxnId="{A3CAC8FA-D511-47F9-A430-43A4AC0E2C9E}">
      <dgm:prSet/>
      <dgm:spPr/>
      <dgm:t>
        <a:bodyPr/>
        <a:lstStyle/>
        <a:p>
          <a:endParaRPr lang="en-US"/>
        </a:p>
      </dgm:t>
    </dgm:pt>
    <dgm:pt modelId="{EC07F300-FAB5-4BEE-B20E-43EC60679F20}" type="pres">
      <dgm:prSet presAssocID="{78BE36DF-A432-428F-8D2A-B19523FEE614}" presName="root" presStyleCnt="0">
        <dgm:presLayoutVars>
          <dgm:dir/>
          <dgm:resizeHandles val="exact"/>
        </dgm:presLayoutVars>
      </dgm:prSet>
      <dgm:spPr/>
    </dgm:pt>
    <dgm:pt modelId="{2931D0F6-AF6D-48F0-B38B-7EB531E06FEB}" type="pres">
      <dgm:prSet presAssocID="{65824A10-7B28-4119-B077-EF8E68628395}" presName="compNode" presStyleCnt="0"/>
      <dgm:spPr/>
    </dgm:pt>
    <dgm:pt modelId="{29BEF786-A5FC-463E-BF2B-7A5F423C6C8F}" type="pres">
      <dgm:prSet presAssocID="{65824A10-7B28-4119-B077-EF8E68628395}" presName="iconBgRect" presStyleLbl="bgShp" presStyleIdx="0" presStyleCnt="3"/>
      <dgm:spPr/>
    </dgm:pt>
    <dgm:pt modelId="{26526F34-541C-420D-9D8A-9930A1E17467}" type="pres">
      <dgm:prSet presAssocID="{65824A10-7B28-4119-B077-EF8E686283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2FF1547-B2A8-4F4A-899A-DCD35418D759}" type="pres">
      <dgm:prSet presAssocID="{65824A10-7B28-4119-B077-EF8E68628395}" presName="spaceRect" presStyleCnt="0"/>
      <dgm:spPr/>
    </dgm:pt>
    <dgm:pt modelId="{7915EE2A-BE54-427E-A76F-E98A557FF234}" type="pres">
      <dgm:prSet presAssocID="{65824A10-7B28-4119-B077-EF8E68628395}" presName="textRect" presStyleLbl="revTx" presStyleIdx="0" presStyleCnt="3">
        <dgm:presLayoutVars>
          <dgm:chMax val="1"/>
          <dgm:chPref val="1"/>
        </dgm:presLayoutVars>
      </dgm:prSet>
      <dgm:spPr/>
    </dgm:pt>
    <dgm:pt modelId="{723B413F-6F10-436F-945F-D54B7119672C}" type="pres">
      <dgm:prSet presAssocID="{0F0A17A9-29DB-42BF-BA90-367CDCAC04D1}" presName="sibTrans" presStyleCnt="0"/>
      <dgm:spPr/>
    </dgm:pt>
    <dgm:pt modelId="{B5EEEBFE-F6A7-4C9A-9CA4-8BB9174147B2}" type="pres">
      <dgm:prSet presAssocID="{1C49B10C-9582-4D9D-8463-EC9B77D3D952}" presName="compNode" presStyleCnt="0"/>
      <dgm:spPr/>
    </dgm:pt>
    <dgm:pt modelId="{22C53952-A70B-4193-B4FB-348DF6370E62}" type="pres">
      <dgm:prSet presAssocID="{1C49B10C-9582-4D9D-8463-EC9B77D3D952}" presName="iconBgRect" presStyleLbl="bgShp" presStyleIdx="1" presStyleCnt="3"/>
      <dgm:spPr/>
    </dgm:pt>
    <dgm:pt modelId="{50AE5D0E-693F-4BD9-AF3C-9B2CC5DD6F36}" type="pres">
      <dgm:prSet presAssocID="{1C49B10C-9582-4D9D-8463-EC9B77D3D9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E12E3B84-82B7-421E-A43E-352F28E6DA16}" type="pres">
      <dgm:prSet presAssocID="{1C49B10C-9582-4D9D-8463-EC9B77D3D952}" presName="spaceRect" presStyleCnt="0"/>
      <dgm:spPr/>
    </dgm:pt>
    <dgm:pt modelId="{244AC625-110D-4F9E-B7F0-07E5E4AA4D6A}" type="pres">
      <dgm:prSet presAssocID="{1C49B10C-9582-4D9D-8463-EC9B77D3D952}" presName="textRect" presStyleLbl="revTx" presStyleIdx="1" presStyleCnt="3">
        <dgm:presLayoutVars>
          <dgm:chMax val="1"/>
          <dgm:chPref val="1"/>
        </dgm:presLayoutVars>
      </dgm:prSet>
      <dgm:spPr/>
    </dgm:pt>
    <dgm:pt modelId="{51C86181-EDFE-4EEF-97B2-563B88D2079E}" type="pres">
      <dgm:prSet presAssocID="{726FF2D5-381A-4201-A693-82B2FC9164F1}" presName="sibTrans" presStyleCnt="0"/>
      <dgm:spPr/>
    </dgm:pt>
    <dgm:pt modelId="{AB994442-DF78-4B7F-9B0C-C829DCC7F8A6}" type="pres">
      <dgm:prSet presAssocID="{83D20EB2-E4B2-4CB5-A465-3CCE4E6A1784}" presName="compNode" presStyleCnt="0"/>
      <dgm:spPr/>
    </dgm:pt>
    <dgm:pt modelId="{E79DFEF4-A5CB-4089-AFAF-9DB7A3793C1C}" type="pres">
      <dgm:prSet presAssocID="{83D20EB2-E4B2-4CB5-A465-3CCE4E6A1784}" presName="iconBgRect" presStyleLbl="bgShp" presStyleIdx="2" presStyleCnt="3"/>
      <dgm:spPr/>
    </dgm:pt>
    <dgm:pt modelId="{D8254F6F-4E17-447D-A258-6F2DE745F8AB}" type="pres">
      <dgm:prSet presAssocID="{83D20EB2-E4B2-4CB5-A465-3CCE4E6A17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45A6547-41C1-4214-96EE-8493D1081D18}" type="pres">
      <dgm:prSet presAssocID="{83D20EB2-E4B2-4CB5-A465-3CCE4E6A1784}" presName="spaceRect" presStyleCnt="0"/>
      <dgm:spPr/>
    </dgm:pt>
    <dgm:pt modelId="{D8C11925-C129-4121-9BF7-626757DE7D03}" type="pres">
      <dgm:prSet presAssocID="{83D20EB2-E4B2-4CB5-A465-3CCE4E6A178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613107-F6B3-4CBB-B8BF-F88DB798C56D}" type="presOf" srcId="{1C49B10C-9582-4D9D-8463-EC9B77D3D952}" destId="{244AC625-110D-4F9E-B7F0-07E5E4AA4D6A}" srcOrd="0" destOrd="0" presId="urn:microsoft.com/office/officeart/2018/5/layout/IconCircleLabelList"/>
    <dgm:cxn modelId="{C29F7B3E-4EEF-45ED-A181-B735E505E28F}" srcId="{78BE36DF-A432-428F-8D2A-B19523FEE614}" destId="{1C49B10C-9582-4D9D-8463-EC9B77D3D952}" srcOrd="1" destOrd="0" parTransId="{30FDFDAB-9C4E-4927-B90F-0C153DF09F75}" sibTransId="{726FF2D5-381A-4201-A693-82B2FC9164F1}"/>
    <dgm:cxn modelId="{04867D63-A911-4458-9B36-7744B6A5A8C8}" srcId="{78BE36DF-A432-428F-8D2A-B19523FEE614}" destId="{65824A10-7B28-4119-B077-EF8E68628395}" srcOrd="0" destOrd="0" parTransId="{6D889F4F-1201-456D-B185-6F8EBC615893}" sibTransId="{0F0A17A9-29DB-42BF-BA90-367CDCAC04D1}"/>
    <dgm:cxn modelId="{982E8167-643E-414B-8E96-D08A88003DC3}" type="presOf" srcId="{83D20EB2-E4B2-4CB5-A465-3CCE4E6A1784}" destId="{D8C11925-C129-4121-9BF7-626757DE7D03}" srcOrd="0" destOrd="0" presId="urn:microsoft.com/office/officeart/2018/5/layout/IconCircleLabelList"/>
    <dgm:cxn modelId="{8CC38071-DF23-4CB4-98DA-B874AC2D5A9A}" type="presOf" srcId="{65824A10-7B28-4119-B077-EF8E68628395}" destId="{7915EE2A-BE54-427E-A76F-E98A557FF234}" srcOrd="0" destOrd="0" presId="urn:microsoft.com/office/officeart/2018/5/layout/IconCircleLabelList"/>
    <dgm:cxn modelId="{0D93CB98-5D63-43B1-AFF9-5EC370B9CD84}" type="presOf" srcId="{78BE36DF-A432-428F-8D2A-B19523FEE614}" destId="{EC07F300-FAB5-4BEE-B20E-43EC60679F20}" srcOrd="0" destOrd="0" presId="urn:microsoft.com/office/officeart/2018/5/layout/IconCircleLabelList"/>
    <dgm:cxn modelId="{A3CAC8FA-D511-47F9-A430-43A4AC0E2C9E}" srcId="{78BE36DF-A432-428F-8D2A-B19523FEE614}" destId="{83D20EB2-E4B2-4CB5-A465-3CCE4E6A1784}" srcOrd="2" destOrd="0" parTransId="{409C0E47-F6DE-4123-BEEE-7CC80E700EE9}" sibTransId="{515A856C-C177-4C5A-9169-1DD9330D05EE}"/>
    <dgm:cxn modelId="{3950E4F3-7837-466F-A654-13D183FAC8ED}" type="presParOf" srcId="{EC07F300-FAB5-4BEE-B20E-43EC60679F20}" destId="{2931D0F6-AF6D-48F0-B38B-7EB531E06FEB}" srcOrd="0" destOrd="0" presId="urn:microsoft.com/office/officeart/2018/5/layout/IconCircleLabelList"/>
    <dgm:cxn modelId="{C3E3D956-DFB3-456D-A3B1-946669394C5E}" type="presParOf" srcId="{2931D0F6-AF6D-48F0-B38B-7EB531E06FEB}" destId="{29BEF786-A5FC-463E-BF2B-7A5F423C6C8F}" srcOrd="0" destOrd="0" presId="urn:microsoft.com/office/officeart/2018/5/layout/IconCircleLabelList"/>
    <dgm:cxn modelId="{93F063A7-1422-43D1-B0F4-B999D81C429B}" type="presParOf" srcId="{2931D0F6-AF6D-48F0-B38B-7EB531E06FEB}" destId="{26526F34-541C-420D-9D8A-9930A1E17467}" srcOrd="1" destOrd="0" presId="urn:microsoft.com/office/officeart/2018/5/layout/IconCircleLabelList"/>
    <dgm:cxn modelId="{363E3B58-7D69-4B63-83F0-C732493ED7C8}" type="presParOf" srcId="{2931D0F6-AF6D-48F0-B38B-7EB531E06FEB}" destId="{32FF1547-B2A8-4F4A-899A-DCD35418D759}" srcOrd="2" destOrd="0" presId="urn:microsoft.com/office/officeart/2018/5/layout/IconCircleLabelList"/>
    <dgm:cxn modelId="{055FB475-2B1B-46EB-8680-8F9E5DCEB916}" type="presParOf" srcId="{2931D0F6-AF6D-48F0-B38B-7EB531E06FEB}" destId="{7915EE2A-BE54-427E-A76F-E98A557FF234}" srcOrd="3" destOrd="0" presId="urn:microsoft.com/office/officeart/2018/5/layout/IconCircleLabelList"/>
    <dgm:cxn modelId="{2A8F4D7C-3FB2-469A-8651-D256EB2FDE95}" type="presParOf" srcId="{EC07F300-FAB5-4BEE-B20E-43EC60679F20}" destId="{723B413F-6F10-436F-945F-D54B7119672C}" srcOrd="1" destOrd="0" presId="urn:microsoft.com/office/officeart/2018/5/layout/IconCircleLabelList"/>
    <dgm:cxn modelId="{493D7570-0123-4A30-BB27-AD1B2BCD62B9}" type="presParOf" srcId="{EC07F300-FAB5-4BEE-B20E-43EC60679F20}" destId="{B5EEEBFE-F6A7-4C9A-9CA4-8BB9174147B2}" srcOrd="2" destOrd="0" presId="urn:microsoft.com/office/officeart/2018/5/layout/IconCircleLabelList"/>
    <dgm:cxn modelId="{2F045B0B-57E9-451A-8ED5-865AE3913038}" type="presParOf" srcId="{B5EEEBFE-F6A7-4C9A-9CA4-8BB9174147B2}" destId="{22C53952-A70B-4193-B4FB-348DF6370E62}" srcOrd="0" destOrd="0" presId="urn:microsoft.com/office/officeart/2018/5/layout/IconCircleLabelList"/>
    <dgm:cxn modelId="{8CD6B831-392F-467B-B0D5-D18361A130CC}" type="presParOf" srcId="{B5EEEBFE-F6A7-4C9A-9CA4-8BB9174147B2}" destId="{50AE5D0E-693F-4BD9-AF3C-9B2CC5DD6F36}" srcOrd="1" destOrd="0" presId="urn:microsoft.com/office/officeart/2018/5/layout/IconCircleLabelList"/>
    <dgm:cxn modelId="{2B4A866A-66A1-4B07-A428-CE9584DFC9A7}" type="presParOf" srcId="{B5EEEBFE-F6A7-4C9A-9CA4-8BB9174147B2}" destId="{E12E3B84-82B7-421E-A43E-352F28E6DA16}" srcOrd="2" destOrd="0" presId="urn:microsoft.com/office/officeart/2018/5/layout/IconCircleLabelList"/>
    <dgm:cxn modelId="{7BC3CE58-22D2-4D2C-8191-7E49B73FFF5C}" type="presParOf" srcId="{B5EEEBFE-F6A7-4C9A-9CA4-8BB9174147B2}" destId="{244AC625-110D-4F9E-B7F0-07E5E4AA4D6A}" srcOrd="3" destOrd="0" presId="urn:microsoft.com/office/officeart/2018/5/layout/IconCircleLabelList"/>
    <dgm:cxn modelId="{9B88334A-139A-4B22-8887-A2BFF73CAC8F}" type="presParOf" srcId="{EC07F300-FAB5-4BEE-B20E-43EC60679F20}" destId="{51C86181-EDFE-4EEF-97B2-563B88D2079E}" srcOrd="3" destOrd="0" presId="urn:microsoft.com/office/officeart/2018/5/layout/IconCircleLabelList"/>
    <dgm:cxn modelId="{D74FE922-5FF9-4A3B-B3FF-96F05C6ACD71}" type="presParOf" srcId="{EC07F300-FAB5-4BEE-B20E-43EC60679F20}" destId="{AB994442-DF78-4B7F-9B0C-C829DCC7F8A6}" srcOrd="4" destOrd="0" presId="urn:microsoft.com/office/officeart/2018/5/layout/IconCircleLabelList"/>
    <dgm:cxn modelId="{0AB25B13-53B7-4F98-828F-305AB2C1F307}" type="presParOf" srcId="{AB994442-DF78-4B7F-9B0C-C829DCC7F8A6}" destId="{E79DFEF4-A5CB-4089-AFAF-9DB7A3793C1C}" srcOrd="0" destOrd="0" presId="urn:microsoft.com/office/officeart/2018/5/layout/IconCircleLabelList"/>
    <dgm:cxn modelId="{E8CDEB40-5B00-4B43-86CE-70D8C4E3F3E6}" type="presParOf" srcId="{AB994442-DF78-4B7F-9B0C-C829DCC7F8A6}" destId="{D8254F6F-4E17-447D-A258-6F2DE745F8AB}" srcOrd="1" destOrd="0" presId="urn:microsoft.com/office/officeart/2018/5/layout/IconCircleLabelList"/>
    <dgm:cxn modelId="{66D633A7-DDAA-47A3-9F6B-BB4AF767A0B8}" type="presParOf" srcId="{AB994442-DF78-4B7F-9B0C-C829DCC7F8A6}" destId="{F45A6547-41C1-4214-96EE-8493D1081D18}" srcOrd="2" destOrd="0" presId="urn:microsoft.com/office/officeart/2018/5/layout/IconCircleLabelList"/>
    <dgm:cxn modelId="{78F70CA2-F9AD-4ED4-AE14-5EF591A5E36D}" type="presParOf" srcId="{AB994442-DF78-4B7F-9B0C-C829DCC7F8A6}" destId="{D8C11925-C129-4121-9BF7-626757DE7D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F63151-5CC8-4080-B5D8-1663C1CB6B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D0AD81-BE95-47E4-B203-98DDD9BC4833}">
      <dgm:prSet/>
      <dgm:spPr/>
      <dgm:t>
        <a:bodyPr/>
        <a:lstStyle/>
        <a:p>
          <a:r>
            <a:rPr lang="en-US" dirty="0"/>
            <a:t>Django REST Framework Documentation: </a:t>
          </a:r>
          <a:r>
            <a:rPr lang="en-US" dirty="0">
              <a:hlinkClick xmlns:r="http://schemas.openxmlformats.org/officeDocument/2006/relationships" r:id="rId1"/>
            </a:rPr>
            <a:t>https://www.django-rest-framework.org/</a:t>
          </a:r>
          <a:endParaRPr lang="en-US" dirty="0"/>
        </a:p>
      </dgm:t>
    </dgm:pt>
    <dgm:pt modelId="{67977847-FBA1-484E-9344-62D3AB25C1E6}" type="parTrans" cxnId="{5EF887BD-3868-42C5-B43C-725FF0004A9C}">
      <dgm:prSet/>
      <dgm:spPr/>
      <dgm:t>
        <a:bodyPr/>
        <a:lstStyle/>
        <a:p>
          <a:endParaRPr lang="en-US"/>
        </a:p>
      </dgm:t>
    </dgm:pt>
    <dgm:pt modelId="{98E3FD26-1A65-48DF-9D21-178C62D0CBF4}" type="sibTrans" cxnId="{5EF887BD-3868-42C5-B43C-725FF0004A9C}">
      <dgm:prSet/>
      <dgm:spPr/>
      <dgm:t>
        <a:bodyPr/>
        <a:lstStyle/>
        <a:p>
          <a:endParaRPr lang="en-US"/>
        </a:p>
      </dgm:t>
    </dgm:pt>
    <dgm:pt modelId="{E80E25F1-7CEA-4655-93FC-B57B9F32EC3A}">
      <dgm:prSet/>
      <dgm:spPr/>
      <dgm:t>
        <a:bodyPr/>
        <a:lstStyle/>
        <a:p>
          <a:r>
            <a:rPr lang="en-US" dirty="0"/>
            <a:t>Python Decorators Guide: </a:t>
          </a:r>
          <a:r>
            <a:rPr lang="en-US" dirty="0">
              <a:hlinkClick xmlns:r="http://schemas.openxmlformats.org/officeDocument/2006/relationships" r:id="rId2"/>
            </a:rPr>
            <a:t>https://realpython.com/primer-on-python-decorators/</a:t>
          </a:r>
          <a:endParaRPr lang="en-US" dirty="0"/>
        </a:p>
      </dgm:t>
    </dgm:pt>
    <dgm:pt modelId="{21AA3208-6CA0-4696-A639-5DF03AF8C07C}" type="parTrans" cxnId="{02E7AA28-1374-4112-B7EF-4CDD0D86ED15}">
      <dgm:prSet/>
      <dgm:spPr/>
      <dgm:t>
        <a:bodyPr/>
        <a:lstStyle/>
        <a:p>
          <a:endParaRPr lang="en-US"/>
        </a:p>
      </dgm:t>
    </dgm:pt>
    <dgm:pt modelId="{E379EE0E-7B2F-422B-8985-CBBF6C012B3A}" type="sibTrans" cxnId="{02E7AA28-1374-4112-B7EF-4CDD0D86ED15}">
      <dgm:prSet/>
      <dgm:spPr/>
      <dgm:t>
        <a:bodyPr/>
        <a:lstStyle/>
        <a:p>
          <a:endParaRPr lang="en-US"/>
        </a:p>
      </dgm:t>
    </dgm:pt>
    <dgm:pt modelId="{40CD994D-3364-449B-AB17-FD1B27582BDA}" type="pres">
      <dgm:prSet presAssocID="{B0F63151-5CC8-4080-B5D8-1663C1CB6B58}" presName="linear" presStyleCnt="0">
        <dgm:presLayoutVars>
          <dgm:animLvl val="lvl"/>
          <dgm:resizeHandles val="exact"/>
        </dgm:presLayoutVars>
      </dgm:prSet>
      <dgm:spPr/>
    </dgm:pt>
    <dgm:pt modelId="{43EA00EA-D1A2-4B85-A2F8-9CFBF212D98A}" type="pres">
      <dgm:prSet presAssocID="{99D0AD81-BE95-47E4-B203-98DDD9BC48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E251AA-8812-421C-A845-C395260ECCAB}" type="pres">
      <dgm:prSet presAssocID="{98E3FD26-1A65-48DF-9D21-178C62D0CBF4}" presName="spacer" presStyleCnt="0"/>
      <dgm:spPr/>
    </dgm:pt>
    <dgm:pt modelId="{C63BEAC5-691F-4820-955E-79AFEB1D8E6A}" type="pres">
      <dgm:prSet presAssocID="{E80E25F1-7CEA-4655-93FC-B57B9F32EC3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2E7AA28-1374-4112-B7EF-4CDD0D86ED15}" srcId="{B0F63151-5CC8-4080-B5D8-1663C1CB6B58}" destId="{E80E25F1-7CEA-4655-93FC-B57B9F32EC3A}" srcOrd="1" destOrd="0" parTransId="{21AA3208-6CA0-4696-A639-5DF03AF8C07C}" sibTransId="{E379EE0E-7B2F-422B-8985-CBBF6C012B3A}"/>
    <dgm:cxn modelId="{14BA6D36-EB97-43EB-80E3-BE5484D05B5A}" type="presOf" srcId="{99D0AD81-BE95-47E4-B203-98DDD9BC4833}" destId="{43EA00EA-D1A2-4B85-A2F8-9CFBF212D98A}" srcOrd="0" destOrd="0" presId="urn:microsoft.com/office/officeart/2005/8/layout/vList2"/>
    <dgm:cxn modelId="{5C872291-9D4A-48CC-AB33-B49E55BFDAF3}" type="presOf" srcId="{E80E25F1-7CEA-4655-93FC-B57B9F32EC3A}" destId="{C63BEAC5-691F-4820-955E-79AFEB1D8E6A}" srcOrd="0" destOrd="0" presId="urn:microsoft.com/office/officeart/2005/8/layout/vList2"/>
    <dgm:cxn modelId="{5EF887BD-3868-42C5-B43C-725FF0004A9C}" srcId="{B0F63151-5CC8-4080-B5D8-1663C1CB6B58}" destId="{99D0AD81-BE95-47E4-B203-98DDD9BC4833}" srcOrd="0" destOrd="0" parTransId="{67977847-FBA1-484E-9344-62D3AB25C1E6}" sibTransId="{98E3FD26-1A65-48DF-9D21-178C62D0CBF4}"/>
    <dgm:cxn modelId="{E75675CF-09C9-4AF9-B9AA-D8CD05B74F48}" type="presOf" srcId="{B0F63151-5CC8-4080-B5D8-1663C1CB6B58}" destId="{40CD994D-3364-449B-AB17-FD1B27582BDA}" srcOrd="0" destOrd="0" presId="urn:microsoft.com/office/officeart/2005/8/layout/vList2"/>
    <dgm:cxn modelId="{E3DC947B-07A9-4043-B52A-AF26C1673EAB}" type="presParOf" srcId="{40CD994D-3364-449B-AB17-FD1B27582BDA}" destId="{43EA00EA-D1A2-4B85-A2F8-9CFBF212D98A}" srcOrd="0" destOrd="0" presId="urn:microsoft.com/office/officeart/2005/8/layout/vList2"/>
    <dgm:cxn modelId="{F13B0D5B-8284-4207-9831-7405A035972C}" type="presParOf" srcId="{40CD994D-3364-449B-AB17-FD1B27582BDA}" destId="{4FE251AA-8812-421C-A845-C395260ECCAB}" srcOrd="1" destOrd="0" presId="urn:microsoft.com/office/officeart/2005/8/layout/vList2"/>
    <dgm:cxn modelId="{0F0E9A36-D75D-49D5-8C7A-42EC0434B649}" type="presParOf" srcId="{40CD994D-3364-449B-AB17-FD1B27582BDA}" destId="{C63BEAC5-691F-4820-955E-79AFEB1D8E6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59F25-0342-4A93-8034-9CB665CCFBED}">
      <dsp:nvSpPr>
        <dsp:cNvPr id="0" name=""/>
        <dsp:cNvSpPr/>
      </dsp:nvSpPr>
      <dsp:spPr>
        <a:xfrm>
          <a:off x="247502" y="103540"/>
          <a:ext cx="1354065" cy="13540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D6269-C920-45D3-BB0C-E401383A3B4F}">
      <dsp:nvSpPr>
        <dsp:cNvPr id="0" name=""/>
        <dsp:cNvSpPr/>
      </dsp:nvSpPr>
      <dsp:spPr>
        <a:xfrm>
          <a:off x="531855" y="387894"/>
          <a:ext cx="785358" cy="785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C1E8-1304-4BCE-A796-2AEA7714193C}">
      <dsp:nvSpPr>
        <dsp:cNvPr id="0" name=""/>
        <dsp:cNvSpPr/>
      </dsp:nvSpPr>
      <dsp:spPr>
        <a:xfrm>
          <a:off x="1891724" y="103540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Serialization and Deserialization</a:t>
          </a:r>
          <a:endParaRPr lang="en-US" sz="2400" kern="1200" dirty="0"/>
        </a:p>
      </dsp:txBody>
      <dsp:txXfrm>
        <a:off x="1891724" y="103540"/>
        <a:ext cx="3191725" cy="1354065"/>
      </dsp:txXfrm>
    </dsp:sp>
    <dsp:sp modelId="{335532E0-039B-4131-8FE7-D16DADC7AC0B}">
      <dsp:nvSpPr>
        <dsp:cNvPr id="0" name=""/>
        <dsp:cNvSpPr/>
      </dsp:nvSpPr>
      <dsp:spPr>
        <a:xfrm>
          <a:off x="5639584" y="103540"/>
          <a:ext cx="1354065" cy="13540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DCA20-D92C-476D-B96F-8D37E1AF8D92}">
      <dsp:nvSpPr>
        <dsp:cNvPr id="0" name=""/>
        <dsp:cNvSpPr/>
      </dsp:nvSpPr>
      <dsp:spPr>
        <a:xfrm>
          <a:off x="5923938" y="387894"/>
          <a:ext cx="785358" cy="785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6C653-CCEF-4D9A-BB68-1670D7538DD7}">
      <dsp:nvSpPr>
        <dsp:cNvPr id="0" name=""/>
        <dsp:cNvSpPr/>
      </dsp:nvSpPr>
      <dsp:spPr>
        <a:xfrm>
          <a:off x="7283807" y="103540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
</a:t>
          </a:r>
          <a:r>
            <a:rPr lang="en-US" sz="2400" b="0" i="0" kern="1200" dirty="0" err="1"/>
            <a:t>Mixins</a:t>
          </a:r>
          <a:r>
            <a:rPr lang="en-US" sz="2400" b="0" i="0" kern="1200" dirty="0"/>
            <a:t> in Django REST Framework</a:t>
          </a:r>
          <a:endParaRPr lang="en-US" sz="2400" kern="1200" dirty="0"/>
        </a:p>
      </dsp:txBody>
      <dsp:txXfrm>
        <a:off x="7283807" y="103540"/>
        <a:ext cx="3191725" cy="1354065"/>
      </dsp:txXfrm>
    </dsp:sp>
    <dsp:sp modelId="{5F8B4759-2337-48A5-9AE2-79015081CF16}">
      <dsp:nvSpPr>
        <dsp:cNvPr id="0" name=""/>
        <dsp:cNvSpPr/>
      </dsp:nvSpPr>
      <dsp:spPr>
        <a:xfrm>
          <a:off x="247502" y="2054697"/>
          <a:ext cx="1354065" cy="13540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B5C9E-1C35-4E75-B1BD-EC05609EBE6D}">
      <dsp:nvSpPr>
        <dsp:cNvPr id="0" name=""/>
        <dsp:cNvSpPr/>
      </dsp:nvSpPr>
      <dsp:spPr>
        <a:xfrm>
          <a:off x="531855" y="2339051"/>
          <a:ext cx="785358" cy="785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83B6A-7B70-474C-94E5-71CA74ECC9FA}">
      <dsp:nvSpPr>
        <dsp:cNvPr id="0" name=""/>
        <dsp:cNvSpPr/>
      </dsp:nvSpPr>
      <dsp:spPr>
        <a:xfrm>
          <a:off x="1891724" y="2054697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
</a:t>
          </a:r>
          <a:r>
            <a:rPr lang="en-US" sz="2400" b="0" i="0" kern="1200" dirty="0"/>
            <a:t>Decorators in Django REST Framework</a:t>
          </a:r>
          <a:endParaRPr lang="en-US" sz="2400" kern="1200" dirty="0"/>
        </a:p>
      </dsp:txBody>
      <dsp:txXfrm>
        <a:off x="1891724" y="2054697"/>
        <a:ext cx="3191725" cy="1354065"/>
      </dsp:txXfrm>
    </dsp:sp>
    <dsp:sp modelId="{BA06C220-8F5F-4F3D-9DAE-381D2DFF9E99}">
      <dsp:nvSpPr>
        <dsp:cNvPr id="0" name=""/>
        <dsp:cNvSpPr/>
      </dsp:nvSpPr>
      <dsp:spPr>
        <a:xfrm>
          <a:off x="5639584" y="2054697"/>
          <a:ext cx="1354065" cy="13540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88FD7-1E30-4938-8F7C-7F105A28935E}">
      <dsp:nvSpPr>
        <dsp:cNvPr id="0" name=""/>
        <dsp:cNvSpPr/>
      </dsp:nvSpPr>
      <dsp:spPr>
        <a:xfrm>
          <a:off x="5923938" y="2339051"/>
          <a:ext cx="785358" cy="7853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ADC4D-DA4E-4334-8E1B-83FA0491744E}">
      <dsp:nvSpPr>
        <dsp:cNvPr id="0" name=""/>
        <dsp:cNvSpPr/>
      </dsp:nvSpPr>
      <dsp:spPr>
        <a:xfrm>
          <a:off x="7283807" y="2054697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
Practical Tasks</a:t>
          </a:r>
          <a:endParaRPr lang="en-US" sz="2400" kern="1200" dirty="0"/>
        </a:p>
      </dsp:txBody>
      <dsp:txXfrm>
        <a:off x="7283807" y="2054697"/>
        <a:ext cx="3191725" cy="135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55976"/>
          <a:ext cx="6383102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Serialization:</a:t>
          </a:r>
          <a:endParaRPr lang="en-US" sz="4500" kern="1200" dirty="0"/>
        </a:p>
      </dsp:txBody>
      <dsp:txXfrm>
        <a:off x="52688" y="108664"/>
        <a:ext cx="6277726" cy="973949"/>
      </dsp:txXfrm>
    </dsp:sp>
    <dsp:sp modelId="{2F726DFC-F178-4FDA-A0CD-9604EF054ADF}">
      <dsp:nvSpPr>
        <dsp:cNvPr id="0" name=""/>
        <dsp:cNvSpPr/>
      </dsp:nvSpPr>
      <dsp:spPr>
        <a:xfrm>
          <a:off x="0" y="1135301"/>
          <a:ext cx="6383102" cy="2142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0" i="0" kern="1200"/>
            <a:t>Converts complex data types (like Django QuerySets) into native Python data types.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0" i="0" kern="1200"/>
            <a:t>Used for converting data to JSON or XML for API responses.</a:t>
          </a:r>
          <a:endParaRPr lang="en-US" sz="3500" kern="1200" dirty="0"/>
        </a:p>
      </dsp:txBody>
      <dsp:txXfrm>
        <a:off x="0" y="1135301"/>
        <a:ext cx="6383102" cy="2142449"/>
      </dsp:txXfrm>
    </dsp:sp>
    <dsp:sp modelId="{317DC255-B4BD-437B-B2C6-058D9DB3D827}">
      <dsp:nvSpPr>
        <dsp:cNvPr id="0" name=""/>
        <dsp:cNvSpPr/>
      </dsp:nvSpPr>
      <dsp:spPr>
        <a:xfrm>
          <a:off x="0" y="3277751"/>
          <a:ext cx="6383102" cy="1079325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/>
            <a:t>Deserialization:</a:t>
          </a:r>
          <a:endParaRPr lang="en-US" sz="4500" kern="1200" dirty="0"/>
        </a:p>
      </dsp:txBody>
      <dsp:txXfrm>
        <a:off x="52688" y="3330439"/>
        <a:ext cx="6277726" cy="973949"/>
      </dsp:txXfrm>
    </dsp:sp>
    <dsp:sp modelId="{974E95DF-1C9E-4039-B5EE-7B805732A1CC}">
      <dsp:nvSpPr>
        <dsp:cNvPr id="0" name=""/>
        <dsp:cNvSpPr/>
      </dsp:nvSpPr>
      <dsp:spPr>
        <a:xfrm>
          <a:off x="0" y="4357076"/>
          <a:ext cx="6383102" cy="118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0" i="0" kern="1200"/>
            <a:t>Converts parsed data back into complex data types.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0" i="0" kern="1200" dirty="0"/>
            <a:t>Used for validating and saving data to the database.</a:t>
          </a:r>
          <a:endParaRPr lang="en-US" sz="3500" kern="1200" dirty="0"/>
        </a:p>
      </dsp:txBody>
      <dsp:txXfrm>
        <a:off x="0" y="4357076"/>
        <a:ext cx="6383102" cy="1187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5F67D-3558-4C46-B3E4-AD5F1319714C}">
      <dsp:nvSpPr>
        <dsp:cNvPr id="0" name=""/>
        <dsp:cNvSpPr/>
      </dsp:nvSpPr>
      <dsp:spPr>
        <a:xfrm>
          <a:off x="0" y="162863"/>
          <a:ext cx="6383102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Serializers in Django REST Framework:</a:t>
          </a:r>
          <a:endParaRPr lang="en-US" sz="4200" kern="1200" dirty="0"/>
        </a:p>
      </dsp:txBody>
      <dsp:txXfrm>
        <a:off x="49176" y="212039"/>
        <a:ext cx="6284750" cy="909018"/>
      </dsp:txXfrm>
    </dsp:sp>
    <dsp:sp modelId="{402F20FA-8F27-4F2E-AFF9-C641E9570C08}">
      <dsp:nvSpPr>
        <dsp:cNvPr id="0" name=""/>
        <dsp:cNvSpPr/>
      </dsp:nvSpPr>
      <dsp:spPr>
        <a:xfrm>
          <a:off x="0" y="1170233"/>
          <a:ext cx="6383102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b="0" i="0" kern="1200" dirty="0"/>
            <a:t>Similar to Django Forms but specifically for transforming and validating data.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b="0" i="0" kern="1200"/>
            <a:t>Can be used to define fields, validate input, and save data.</a:t>
          </a:r>
          <a:endParaRPr lang="en-US" sz="3300" kern="1200" dirty="0"/>
        </a:p>
      </dsp:txBody>
      <dsp:txXfrm>
        <a:off x="0" y="1170233"/>
        <a:ext cx="6383102" cy="1564920"/>
      </dsp:txXfrm>
    </dsp:sp>
    <dsp:sp modelId="{258939AB-3B15-4431-A0A6-9BBD8F3C95FE}">
      <dsp:nvSpPr>
        <dsp:cNvPr id="0" name=""/>
        <dsp:cNvSpPr/>
      </dsp:nvSpPr>
      <dsp:spPr>
        <a:xfrm>
          <a:off x="0" y="2735153"/>
          <a:ext cx="6383102" cy="100737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Basic Example:</a:t>
          </a:r>
          <a:endParaRPr lang="en-US" sz="4200" kern="1200" dirty="0"/>
        </a:p>
      </dsp:txBody>
      <dsp:txXfrm>
        <a:off x="49176" y="2784329"/>
        <a:ext cx="6284750" cy="909018"/>
      </dsp:txXfrm>
    </dsp:sp>
    <dsp:sp modelId="{D5BDD68B-166B-48CD-9473-4DFCDFA5DFD3}">
      <dsp:nvSpPr>
        <dsp:cNvPr id="0" name=""/>
        <dsp:cNvSpPr/>
      </dsp:nvSpPr>
      <dsp:spPr>
        <a:xfrm>
          <a:off x="0" y="3742523"/>
          <a:ext cx="6383102" cy="169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300" kern="1200" dirty="0"/>
        </a:p>
      </dsp:txBody>
      <dsp:txXfrm>
        <a:off x="0" y="3742523"/>
        <a:ext cx="6383102" cy="1695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618218"/>
          <a:ext cx="6383102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Adding Custom Validation</a:t>
          </a:r>
          <a:endParaRPr lang="en-US" sz="4800" kern="1200" dirty="0"/>
        </a:p>
      </dsp:txBody>
      <dsp:txXfrm>
        <a:off x="56201" y="674419"/>
        <a:ext cx="6270700" cy="1038877"/>
      </dsp:txXfrm>
    </dsp:sp>
    <dsp:sp modelId="{2F726DFC-F178-4FDA-A0CD-9604EF054ADF}">
      <dsp:nvSpPr>
        <dsp:cNvPr id="0" name=""/>
        <dsp:cNvSpPr/>
      </dsp:nvSpPr>
      <dsp:spPr>
        <a:xfrm>
          <a:off x="0" y="1769498"/>
          <a:ext cx="6383102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</dsp:txBody>
      <dsp:txXfrm>
        <a:off x="0" y="1769498"/>
        <a:ext cx="6383102" cy="1266840"/>
      </dsp:txXfrm>
    </dsp:sp>
    <dsp:sp modelId="{317DC255-B4BD-437B-B2C6-058D9DB3D827}">
      <dsp:nvSpPr>
        <dsp:cNvPr id="0" name=""/>
        <dsp:cNvSpPr/>
      </dsp:nvSpPr>
      <dsp:spPr>
        <a:xfrm>
          <a:off x="0" y="3036338"/>
          <a:ext cx="6383102" cy="1151279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Overriding create() and update() methods:</a:t>
          </a:r>
          <a:endParaRPr lang="en-US" sz="4800" kern="1200" dirty="0"/>
        </a:p>
      </dsp:txBody>
      <dsp:txXfrm>
        <a:off x="56201" y="3092539"/>
        <a:ext cx="6270700" cy="1038877"/>
      </dsp:txXfrm>
    </dsp:sp>
    <dsp:sp modelId="{AE866E5D-8023-47F8-9081-F14A5B8844CD}">
      <dsp:nvSpPr>
        <dsp:cNvPr id="0" name=""/>
        <dsp:cNvSpPr/>
      </dsp:nvSpPr>
      <dsp:spPr>
        <a:xfrm>
          <a:off x="0" y="4187617"/>
          <a:ext cx="6383102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For custom save logic.</a:t>
          </a:r>
        </a:p>
      </dsp:txBody>
      <dsp:txXfrm>
        <a:off x="0" y="4187617"/>
        <a:ext cx="6383102" cy="794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30698"/>
          <a:ext cx="6383102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i="0" kern="1200" dirty="0"/>
            <a:t>What Are </a:t>
          </a:r>
          <a:r>
            <a:rPr lang="en-US" sz="4600" b="0" i="0" kern="1200" dirty="0" err="1"/>
            <a:t>Mixins</a:t>
          </a:r>
          <a:r>
            <a:rPr lang="en-US" sz="4600" b="0" i="0" kern="1200" dirty="0"/>
            <a:t>?</a:t>
          </a:r>
          <a:endParaRPr lang="en-US" sz="4600" kern="1200" dirty="0"/>
        </a:p>
      </dsp:txBody>
      <dsp:txXfrm>
        <a:off x="53859" y="84557"/>
        <a:ext cx="6275384" cy="995592"/>
      </dsp:txXfrm>
    </dsp:sp>
    <dsp:sp modelId="{2F726DFC-F178-4FDA-A0CD-9604EF054ADF}">
      <dsp:nvSpPr>
        <dsp:cNvPr id="0" name=""/>
        <dsp:cNvSpPr/>
      </dsp:nvSpPr>
      <dsp:spPr>
        <a:xfrm>
          <a:off x="0" y="1134008"/>
          <a:ext cx="6383102" cy="171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0" i="0" kern="1200"/>
            <a:t>Predefined classes providing default behavior for common operations.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0" i="0" kern="1200" dirty="0"/>
            <a:t>Simplify CRUD operations for API views.</a:t>
          </a:r>
          <a:endParaRPr lang="en-US" sz="3600" kern="1200" dirty="0"/>
        </a:p>
      </dsp:txBody>
      <dsp:txXfrm>
        <a:off x="0" y="1134008"/>
        <a:ext cx="6383102" cy="1713960"/>
      </dsp:txXfrm>
    </dsp:sp>
    <dsp:sp modelId="{317DC255-B4BD-437B-B2C6-058D9DB3D827}">
      <dsp:nvSpPr>
        <dsp:cNvPr id="0" name=""/>
        <dsp:cNvSpPr/>
      </dsp:nvSpPr>
      <dsp:spPr>
        <a:xfrm>
          <a:off x="0" y="2847968"/>
          <a:ext cx="6383102" cy="110331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i="0" kern="1200"/>
            <a:t>Commonly Used Mixins in DRF:</a:t>
          </a:r>
          <a:endParaRPr lang="en-US" sz="4600" kern="1200" dirty="0"/>
        </a:p>
      </dsp:txBody>
      <dsp:txXfrm>
        <a:off x="53859" y="2901827"/>
        <a:ext cx="6275384" cy="995592"/>
      </dsp:txXfrm>
    </dsp:sp>
    <dsp:sp modelId="{974E95DF-1C9E-4039-B5EE-7B805732A1CC}">
      <dsp:nvSpPr>
        <dsp:cNvPr id="0" name=""/>
        <dsp:cNvSpPr/>
      </dsp:nvSpPr>
      <dsp:spPr>
        <a:xfrm>
          <a:off x="0" y="3951278"/>
          <a:ext cx="6383102" cy="161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0" i="0" kern="1200"/>
            <a:t>CreateModelMixin, ListModelMixin, RetrieveModelMixin, UpdateModelMixin, DestroyModelMixin.</a:t>
          </a:r>
          <a:endParaRPr lang="en-US" sz="3600" kern="1200" dirty="0"/>
        </a:p>
      </dsp:txBody>
      <dsp:txXfrm>
        <a:off x="0" y="3951278"/>
        <a:ext cx="6383102" cy="1618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78285"/>
          <a:ext cx="6383102" cy="1175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/>
            <a:t>What Are Decorators?</a:t>
          </a:r>
          <a:endParaRPr lang="en-US" sz="4900" kern="1200" dirty="0"/>
        </a:p>
      </dsp:txBody>
      <dsp:txXfrm>
        <a:off x="57372" y="135657"/>
        <a:ext cx="6268358" cy="1060520"/>
      </dsp:txXfrm>
    </dsp:sp>
    <dsp:sp modelId="{2F726DFC-F178-4FDA-A0CD-9604EF054ADF}">
      <dsp:nvSpPr>
        <dsp:cNvPr id="0" name=""/>
        <dsp:cNvSpPr/>
      </dsp:nvSpPr>
      <dsp:spPr>
        <a:xfrm>
          <a:off x="0" y="1253550"/>
          <a:ext cx="6383102" cy="1166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b="0" i="0" kern="1200"/>
            <a:t>Functions that wrap another function or method to extend its behavior.</a:t>
          </a:r>
          <a:endParaRPr lang="en-US" sz="3800" kern="1200" dirty="0"/>
        </a:p>
      </dsp:txBody>
      <dsp:txXfrm>
        <a:off x="0" y="1253550"/>
        <a:ext cx="6383102" cy="1166445"/>
      </dsp:txXfrm>
    </dsp:sp>
    <dsp:sp modelId="{317DC255-B4BD-437B-B2C6-058D9DB3D827}">
      <dsp:nvSpPr>
        <dsp:cNvPr id="0" name=""/>
        <dsp:cNvSpPr/>
      </dsp:nvSpPr>
      <dsp:spPr>
        <a:xfrm>
          <a:off x="0" y="2419995"/>
          <a:ext cx="6383102" cy="1175264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/>
            <a:t>Commonly Used Decorators in DRF:</a:t>
          </a:r>
          <a:endParaRPr lang="en-US" sz="4900" kern="1200" dirty="0"/>
        </a:p>
      </dsp:txBody>
      <dsp:txXfrm>
        <a:off x="57372" y="2477367"/>
        <a:ext cx="6268358" cy="1060520"/>
      </dsp:txXfrm>
    </dsp:sp>
    <dsp:sp modelId="{F495392E-DEE9-4E94-9779-C3AB183F9DF8}">
      <dsp:nvSpPr>
        <dsp:cNvPr id="0" name=""/>
        <dsp:cNvSpPr/>
      </dsp:nvSpPr>
      <dsp:spPr>
        <a:xfrm>
          <a:off x="0" y="3595260"/>
          <a:ext cx="6383102" cy="19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@api_view for function-based views.
@permission_classes to specify permissions.
@action for creating custom actions in </a:t>
          </a:r>
          <a:r>
            <a:rPr lang="en-US" sz="3800" kern="1200" dirty="0" err="1"/>
            <a:t>viewsets</a:t>
          </a:r>
          <a:r>
            <a:rPr lang="en-US" sz="3800" kern="1200" dirty="0"/>
            <a:t>.</a:t>
          </a:r>
        </a:p>
      </dsp:txBody>
      <dsp:txXfrm>
        <a:off x="0" y="3595260"/>
        <a:ext cx="6383102" cy="19271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54188"/>
          <a:ext cx="6383102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@permission_classes Decorator:</a:t>
          </a:r>
          <a:endParaRPr lang="en-US" sz="4200" kern="1200" dirty="0"/>
        </a:p>
      </dsp:txBody>
      <dsp:txXfrm>
        <a:off x="49176" y="103364"/>
        <a:ext cx="6284750" cy="909018"/>
      </dsp:txXfrm>
    </dsp:sp>
    <dsp:sp modelId="{2F726DFC-F178-4FDA-A0CD-9604EF054ADF}">
      <dsp:nvSpPr>
        <dsp:cNvPr id="0" name=""/>
        <dsp:cNvSpPr/>
      </dsp:nvSpPr>
      <dsp:spPr>
        <a:xfrm>
          <a:off x="0" y="1061558"/>
          <a:ext cx="6383102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b="0" i="0" kern="1200" dirty="0"/>
            <a:t>Used to specify permission classes for views.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Example: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300" kern="1200" dirty="0"/>
        </a:p>
      </dsp:txBody>
      <dsp:txXfrm>
        <a:off x="0" y="1061558"/>
        <a:ext cx="6383102" cy="2782080"/>
      </dsp:txXfrm>
    </dsp:sp>
    <dsp:sp modelId="{317DC255-B4BD-437B-B2C6-058D9DB3D827}">
      <dsp:nvSpPr>
        <dsp:cNvPr id="0" name=""/>
        <dsp:cNvSpPr/>
      </dsp:nvSpPr>
      <dsp:spPr>
        <a:xfrm>
          <a:off x="0" y="3843638"/>
          <a:ext cx="6383102" cy="100737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Custom Decorators:</a:t>
          </a:r>
          <a:endParaRPr lang="en-US" sz="4200" kern="1200" dirty="0"/>
        </a:p>
      </dsp:txBody>
      <dsp:txXfrm>
        <a:off x="49176" y="3892814"/>
        <a:ext cx="6284750" cy="909018"/>
      </dsp:txXfrm>
    </dsp:sp>
    <dsp:sp modelId="{E8FAC29B-C1A1-4064-B121-FF494CC8AE18}">
      <dsp:nvSpPr>
        <dsp:cNvPr id="0" name=""/>
        <dsp:cNvSpPr/>
      </dsp:nvSpPr>
      <dsp:spPr>
        <a:xfrm>
          <a:off x="0" y="4851008"/>
          <a:ext cx="6383102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Can be defined to extend view functionality.</a:t>
          </a:r>
        </a:p>
      </dsp:txBody>
      <dsp:txXfrm>
        <a:off x="0" y="4851008"/>
        <a:ext cx="6383102" cy="6955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EF786-A5FC-463E-BF2B-7A5F423C6C8F}">
      <dsp:nvSpPr>
        <dsp:cNvPr id="0" name=""/>
        <dsp:cNvSpPr/>
      </dsp:nvSpPr>
      <dsp:spPr>
        <a:xfrm>
          <a:off x="699517" y="13615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26F34-541C-420D-9D8A-9930A1E17467}">
      <dsp:nvSpPr>
        <dsp:cNvPr id="0" name=""/>
        <dsp:cNvSpPr/>
      </dsp:nvSpPr>
      <dsp:spPr>
        <a:xfrm>
          <a:off x="110901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5EE2A-BE54-427E-A76F-E98A557FF234}">
      <dsp:nvSpPr>
        <dsp:cNvPr id="0" name=""/>
        <dsp:cNvSpPr/>
      </dsp:nvSpPr>
      <dsp:spPr>
        <a:xfrm>
          <a:off x="8526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kern="1200" baseline="0"/>
            <a:t>Serialization &amp; Deserialization: Transform data between native Python types and complex types.</a:t>
          </a:r>
          <a:endParaRPr lang="en-US" sz="1900" kern="1200" dirty="0"/>
        </a:p>
      </dsp:txBody>
      <dsp:txXfrm>
        <a:off x="85267" y="2656152"/>
        <a:ext cx="3150000" cy="720000"/>
      </dsp:txXfrm>
    </dsp:sp>
    <dsp:sp modelId="{22C53952-A70B-4193-B4FB-348DF6370E62}">
      <dsp:nvSpPr>
        <dsp:cNvPr id="0" name=""/>
        <dsp:cNvSpPr/>
      </dsp:nvSpPr>
      <dsp:spPr>
        <a:xfrm>
          <a:off x="4400767" y="13615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E5D0E-693F-4BD9-AF3C-9B2CC5DD6F36}">
      <dsp:nvSpPr>
        <dsp:cNvPr id="0" name=""/>
        <dsp:cNvSpPr/>
      </dsp:nvSpPr>
      <dsp:spPr>
        <a:xfrm>
          <a:off x="481026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AC625-110D-4F9E-B7F0-07E5E4AA4D6A}">
      <dsp:nvSpPr>
        <dsp:cNvPr id="0" name=""/>
        <dsp:cNvSpPr/>
      </dsp:nvSpPr>
      <dsp:spPr>
        <a:xfrm>
          <a:off x="378651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kern="1200" baseline="0"/>
            <a:t>Mixins: Provide a simpler way to implement CRUD operations.</a:t>
          </a:r>
          <a:endParaRPr lang="en-US" sz="1900" kern="1200" dirty="0"/>
        </a:p>
      </dsp:txBody>
      <dsp:txXfrm>
        <a:off x="3786517" y="2656152"/>
        <a:ext cx="3150000" cy="720000"/>
      </dsp:txXfrm>
    </dsp:sp>
    <dsp:sp modelId="{E79DFEF4-A5CB-4089-AFAF-9DB7A3793C1C}">
      <dsp:nvSpPr>
        <dsp:cNvPr id="0" name=""/>
        <dsp:cNvSpPr/>
      </dsp:nvSpPr>
      <dsp:spPr>
        <a:xfrm>
          <a:off x="8102017" y="13615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54F6F-4E17-447D-A258-6F2DE745F8AB}">
      <dsp:nvSpPr>
        <dsp:cNvPr id="0" name=""/>
        <dsp:cNvSpPr/>
      </dsp:nvSpPr>
      <dsp:spPr>
        <a:xfrm>
          <a:off x="851151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11925-C129-4121-9BF7-626757DE7D03}">
      <dsp:nvSpPr>
        <dsp:cNvPr id="0" name=""/>
        <dsp:cNvSpPr/>
      </dsp:nvSpPr>
      <dsp:spPr>
        <a:xfrm>
          <a:off x="748776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kern="1200" baseline="0" dirty="0"/>
            <a:t>Decorators: Extend the behavior of function-based views and customize functionality.</a:t>
          </a:r>
          <a:endParaRPr lang="en-US" sz="1900" kern="1200" dirty="0"/>
        </a:p>
      </dsp:txBody>
      <dsp:txXfrm>
        <a:off x="7487767" y="26561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A00EA-D1A2-4B85-A2F8-9CFBF212D98A}">
      <dsp:nvSpPr>
        <dsp:cNvPr id="0" name=""/>
        <dsp:cNvSpPr/>
      </dsp:nvSpPr>
      <dsp:spPr>
        <a:xfrm>
          <a:off x="0" y="35288"/>
          <a:ext cx="6383102" cy="2694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Django REST Framework Documentation: </a:t>
          </a:r>
          <a:r>
            <a:rPr lang="en-US" sz="4900" kern="1200" dirty="0">
              <a:hlinkClick xmlns:r="http://schemas.openxmlformats.org/officeDocument/2006/relationships" r:id="rId1"/>
            </a:rPr>
            <a:t>https://www.django-rest-framework.org/</a:t>
          </a:r>
          <a:endParaRPr lang="en-US" sz="4900" kern="1200" dirty="0"/>
        </a:p>
      </dsp:txBody>
      <dsp:txXfrm>
        <a:off x="131535" y="166823"/>
        <a:ext cx="6120032" cy="2431440"/>
      </dsp:txXfrm>
    </dsp:sp>
    <dsp:sp modelId="{C63BEAC5-691F-4820-955E-79AFEB1D8E6A}">
      <dsp:nvSpPr>
        <dsp:cNvPr id="0" name=""/>
        <dsp:cNvSpPr/>
      </dsp:nvSpPr>
      <dsp:spPr>
        <a:xfrm>
          <a:off x="0" y="2870918"/>
          <a:ext cx="6383102" cy="269451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Python Decorators Guide: </a:t>
          </a:r>
          <a:r>
            <a:rPr lang="en-US" sz="4900" kern="1200" dirty="0">
              <a:hlinkClick xmlns:r="http://schemas.openxmlformats.org/officeDocument/2006/relationships" r:id="rId2"/>
            </a:rPr>
            <a:t>https://realpython.com/primer-on-python-decorators/</a:t>
          </a:r>
          <a:endParaRPr lang="en-US" sz="4900" kern="1200" dirty="0"/>
        </a:p>
      </dsp:txBody>
      <dsp:txXfrm>
        <a:off x="131535" y="3002453"/>
        <a:ext cx="6120032" cy="243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26D4-C4D8-4F50-88A0-E066CE77258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5439-7C83-4681-9474-61E6AE59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4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hakil10vr@hot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174344" cy="12829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Django REST Framework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Serialization, Deserialization, </a:t>
            </a:r>
            <a:r>
              <a:rPr lang="en-US" dirty="0" err="1"/>
              <a:t>Mixins</a:t>
            </a:r>
            <a:r>
              <a:rPr lang="en-US" dirty="0"/>
              <a:t>, and Decorators</a:t>
            </a: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Training Session-12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19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(1+1)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4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A11B8-0F88-9B94-4F7B-DDBFA25D9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CD85103-0B30-85AB-AC83-E17744EA3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92C69-F67D-8025-B1AD-5E891E5B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Decorators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7CAAB6DE-5EDC-A237-DB3E-0A88F6CBE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940213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651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125D-281B-7A0C-BE90-3096F738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@</a:t>
            </a:r>
            <a:r>
              <a:rPr lang="en-US" dirty="0">
                <a:latin typeface="Aptos Black" panose="020B0004020202020204" pitchFamily="34" charset="0"/>
              </a:rPr>
              <a:t>api_view</a:t>
            </a:r>
            <a:r>
              <a:rPr lang="en-US" dirty="0"/>
              <a:t>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0A1C-92A8-8D2F-5B6E-A5CD3B1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Example for Function-Based Views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6D163-06E1-4E8A-7A3F-EB3CB252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567" y="1814397"/>
            <a:ext cx="5443086" cy="4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6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D7820-E36A-D6EE-CA5E-CCD2757CD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4648-42A9-B1B2-9B14-C9A929C9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Implementing Decorators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3803-38E1-D684-9733-7C9244B6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function-based view using the @api_view decorator.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custom permission classes using the @permission_classes decorator.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custom action using the @action decorator in a </a:t>
            </a:r>
            <a:r>
              <a:rPr lang="en-US" dirty="0" err="1"/>
              <a:t>viewset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111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0919C-F5F8-D0B6-E576-E1DADC463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C9E3140-A8A2-4D12-E23E-76831C804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4E2FC-0AF3-2BD0-545D-90D99B3B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Advanced Decorator Usage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57D1EECC-63DF-FF25-FC94-C26B5C1EE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071071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C5FDD13-1883-3BD7-26AD-1A29C0F805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5998" y="2513900"/>
            <a:ext cx="4950504" cy="18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0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3D4EE-159B-F0C1-65C5-150A5966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Recap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69B6D5-50AB-DCAF-9677-07B7DE9D2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692016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3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A67A7-D607-A26A-AE4B-225B2E9D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Additional Resources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6EA7CE-D97A-C9C0-AFA5-AFA0C0714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920829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049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F330D-3B3E-D007-E717-1A1002C2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F65AE17-FA79-7827-72B7-122169ABF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775140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96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8ADC03-C92C-66CB-B71E-223341D76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4499DE8-31A6-EFF5-FC3C-5987DE860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053C-CA65-C1FE-49C3-22A7174C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Serialization and Deserialization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4204E196-6DC0-8B6E-7A15-6D9192754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671909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38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56D4D-C921-8F1D-AB61-58A3C04B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Serializers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5AE687-4F5A-1830-D056-6E4A6157D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252082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E278E7D-594D-3F6F-2D14-0933A4DC01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196" y="4192520"/>
            <a:ext cx="5383700" cy="234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6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3965D2-44CE-4B85-4FA6-7AA84D59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887479C-1237-A49C-6648-6EC7E55E7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1EDAF-1225-8F59-99CB-A8E6E6DC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Customizing Serializers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D68733D9-3285-BD50-7DD1-5547EA212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810202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5AD67C3-B6E1-E8DC-7B09-402D52C4CC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3751" y="2397976"/>
            <a:ext cx="6735718" cy="119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4C60-27CC-A0BE-DAF5-097CE3F8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1 - Serialization and Deserialization (45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404A-C410-CDCB-B4B8-0F8AE13E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model and define a corresponding serializer.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custom validation to ensure some fields meet specific criteria.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API view to handle serialization and deserialization.</a:t>
            </a:r>
          </a:p>
        </p:txBody>
      </p:sp>
    </p:spTree>
    <p:extLst>
      <p:ext uri="{BB962C8B-B14F-4D97-AF65-F5344CB8AC3E}">
        <p14:creationId xmlns:p14="http://schemas.microsoft.com/office/powerpoint/2010/main" val="102046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C57C7E-C498-F213-2DBC-0102CF29B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6926983-1615-32FF-BD80-625278F8F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A9494-42AD-A300-8082-18A4357C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</a:t>
            </a:r>
            <a:r>
              <a:rPr lang="en-US" dirty="0" err="1"/>
              <a:t>Mixins</a:t>
            </a:r>
            <a:endParaRPr lang="en-US" dirty="0"/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943D1E50-831B-593E-5325-1FC9C3600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60356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01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0D27-610D-4894-7EF7-73D0C049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Mixins</a:t>
            </a:r>
            <a:r>
              <a:rPr lang="en-US" dirty="0"/>
              <a:t> with Generic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85D6-5D63-6089-00BF-E1B9419C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Combining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 Generic Views: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D010A-FD34-071F-93EF-6F47B9ED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544" y="2608434"/>
            <a:ext cx="6512911" cy="36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2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7E3F-D311-4DA7-F76A-43D9916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2 - Implementing </a:t>
            </a:r>
            <a:r>
              <a:rPr lang="en-US" dirty="0" err="1"/>
              <a:t>Mixins</a:t>
            </a:r>
            <a:r>
              <a:rPr lang="en-US" dirty="0"/>
              <a:t>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D72A-ABCA-59CB-A0B4-9A7718F2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Refactor an existing API view to use </a:t>
            </a:r>
            <a:r>
              <a:rPr lang="en-US" dirty="0" err="1"/>
              <a:t>Mixins</a:t>
            </a:r>
            <a:r>
              <a:rPr lang="en-US" dirty="0"/>
              <a:t> for common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multiple </a:t>
            </a:r>
            <a:r>
              <a:rPr lang="en-US" dirty="0" err="1"/>
              <a:t>mixins</a:t>
            </a:r>
            <a:r>
              <a:rPr lang="en-US" dirty="0"/>
              <a:t> to handle GET, POST, PUT, and DELETE requests.</a:t>
            </a:r>
          </a:p>
        </p:txBody>
      </p:sp>
    </p:spTree>
    <p:extLst>
      <p:ext uri="{BB962C8B-B14F-4D97-AF65-F5344CB8AC3E}">
        <p14:creationId xmlns:p14="http://schemas.microsoft.com/office/powerpoint/2010/main" val="181503294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546</Words>
  <Application>Microsoft Office PowerPoint</Application>
  <PresentationFormat>Widescreen</PresentationFormat>
  <Paragraphs>73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Black</vt:lpstr>
      <vt:lpstr>Arial</vt:lpstr>
      <vt:lpstr>Calibri</vt:lpstr>
      <vt:lpstr>Courier New</vt:lpstr>
      <vt:lpstr>The Hand</vt:lpstr>
      <vt:lpstr>The Serif Hand</vt:lpstr>
      <vt:lpstr>Times New Roman</vt:lpstr>
      <vt:lpstr>ChitchatVTI</vt:lpstr>
      <vt:lpstr>Django REST Framework Part 2</vt:lpstr>
      <vt:lpstr>Agenda</vt:lpstr>
      <vt:lpstr>Serialization and Deserialization</vt:lpstr>
      <vt:lpstr>Understanding Serializers</vt:lpstr>
      <vt:lpstr>Customizing Serializers</vt:lpstr>
      <vt:lpstr>Task 1 - Serialization and Deserialization (45 mins)</vt:lpstr>
      <vt:lpstr>Introduction to Mixins</vt:lpstr>
      <vt:lpstr>Using Mixins with Generic Views</vt:lpstr>
      <vt:lpstr>Task 2 - Implementing Mixins (30 mins)</vt:lpstr>
      <vt:lpstr>Introduction to Decorators</vt:lpstr>
      <vt:lpstr>Using the @api_view Decorator</vt:lpstr>
      <vt:lpstr>Task 3 - Implementing Decorators (30 mins)</vt:lpstr>
      <vt:lpstr>Advanced Decorator Usage</vt:lpstr>
      <vt:lpstr>Recap</vt:lpstr>
      <vt:lpstr>Additional Resources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2024-10-27T17:17:26Z</dcterms:modified>
</cp:coreProperties>
</file>