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368" r:id="rId3"/>
    <p:sldId id="325" r:id="rId4"/>
    <p:sldId id="346" r:id="rId5"/>
    <p:sldId id="360" r:id="rId6"/>
    <p:sldId id="369" r:id="rId7"/>
    <p:sldId id="370" r:id="rId8"/>
    <p:sldId id="343" r:id="rId9"/>
    <p:sldId id="364" r:id="rId10"/>
    <p:sldId id="344" r:id="rId11"/>
    <p:sldId id="365" r:id="rId12"/>
    <p:sldId id="371" r:id="rId13"/>
    <p:sldId id="363" r:id="rId14"/>
    <p:sldId id="366" r:id="rId15"/>
    <p:sldId id="372" r:id="rId16"/>
    <p:sldId id="367" r:id="rId17"/>
    <p:sldId id="373" r:id="rId18"/>
    <p:sldId id="27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59FED33-BA96-4B18-A866-6F2D298A5E1B}">
          <p14:sldIdLst>
            <p14:sldId id="256"/>
            <p14:sldId id="368"/>
            <p14:sldId id="325"/>
            <p14:sldId id="346"/>
            <p14:sldId id="360"/>
            <p14:sldId id="369"/>
            <p14:sldId id="370"/>
            <p14:sldId id="343"/>
            <p14:sldId id="364"/>
            <p14:sldId id="344"/>
            <p14:sldId id="365"/>
            <p14:sldId id="371"/>
            <p14:sldId id="363"/>
            <p14:sldId id="366"/>
            <p14:sldId id="372"/>
            <p14:sldId id="367"/>
            <p14:sldId id="373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32BDD7-A343-48CC-A49F-5FC5FA2FE251}" v="652" dt="2024-11-22T02:38:34.1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1" autoAdjust="0"/>
    <p:restoredTop sz="80226" autoAdjust="0"/>
  </p:normalViewPr>
  <p:slideViewPr>
    <p:cSldViewPr snapToGrid="0">
      <p:cViewPr varScale="1">
        <p:scale>
          <a:sx n="77" d="100"/>
          <a:sy n="77" d="100"/>
        </p:scale>
        <p:origin x="13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veer Rahman" userId="b9e812219a1db5d0" providerId="LiveId" clId="{87853D51-E7F5-4C19-BDC4-FCA9012290F1}"/>
    <pc:docChg chg="undo redo custSel addSld delSld modSld sldOrd modSection">
      <pc:chgData name="Tanveer Rahman" userId="b9e812219a1db5d0" providerId="LiveId" clId="{87853D51-E7F5-4C19-BDC4-FCA9012290F1}" dt="2024-09-26T18:44:43.942" v="1674" actId="20577"/>
      <pc:docMkLst>
        <pc:docMk/>
      </pc:docMkLst>
      <pc:sldChg chg="del">
        <pc:chgData name="Tanveer Rahman" userId="b9e812219a1db5d0" providerId="LiveId" clId="{87853D51-E7F5-4C19-BDC4-FCA9012290F1}" dt="2024-09-26T18:09:43.802" v="931" actId="47"/>
        <pc:sldMkLst>
          <pc:docMk/>
          <pc:sldMk cId="1661767384" sldId="279"/>
        </pc:sldMkLst>
      </pc:sldChg>
      <pc:sldChg chg="modSp mod">
        <pc:chgData name="Tanveer Rahman" userId="b9e812219a1db5d0" providerId="LiveId" clId="{87853D51-E7F5-4C19-BDC4-FCA9012290F1}" dt="2024-09-26T18:44:43.942" v="1674" actId="20577"/>
        <pc:sldMkLst>
          <pc:docMk/>
          <pc:sldMk cId="1635262452" sldId="282"/>
        </pc:sldMkLst>
        <pc:spChg chg="mod">
          <ac:chgData name="Tanveer Rahman" userId="b9e812219a1db5d0" providerId="LiveId" clId="{87853D51-E7F5-4C19-BDC4-FCA9012290F1}" dt="2024-09-26T18:33:26.169" v="1286" actId="20577"/>
          <ac:spMkLst>
            <pc:docMk/>
            <pc:sldMk cId="1635262452" sldId="282"/>
            <ac:spMk id="2" creationId="{EEA58B01-CC73-C3DE-8BE2-6822913D6449}"/>
          </ac:spMkLst>
        </pc:spChg>
        <pc:spChg chg="mod">
          <ac:chgData name="Tanveer Rahman" userId="b9e812219a1db5d0" providerId="LiveId" clId="{87853D51-E7F5-4C19-BDC4-FCA9012290F1}" dt="2024-09-26T18:44:43.942" v="1674" actId="20577"/>
          <ac:spMkLst>
            <pc:docMk/>
            <pc:sldMk cId="1635262452" sldId="282"/>
            <ac:spMk id="7" creationId="{AAC9D5EF-7A70-393B-1BBD-CB48BE608D09}"/>
          </ac:spMkLst>
        </pc:spChg>
      </pc:sldChg>
      <pc:sldChg chg="modSp">
        <pc:chgData name="Tanveer Rahman" userId="b9e812219a1db5d0" providerId="LiveId" clId="{87853D51-E7F5-4C19-BDC4-FCA9012290F1}" dt="2024-09-26T16:10:28.878" v="257"/>
        <pc:sldMkLst>
          <pc:docMk/>
          <pc:sldMk cId="4018513048" sldId="299"/>
        </pc:sldMkLst>
        <pc:graphicFrameChg chg="mod">
          <ac:chgData name="Tanveer Rahman" userId="b9e812219a1db5d0" providerId="LiveId" clId="{87853D51-E7F5-4C19-BDC4-FCA9012290F1}" dt="2024-09-26T16:10:28.878" v="257"/>
          <ac:graphicFrameMkLst>
            <pc:docMk/>
            <pc:sldMk cId="4018513048" sldId="299"/>
            <ac:graphicFrameMk id="6" creationId="{D1F7F4CE-895B-7B00-B492-DAB674644C83}"/>
          </ac:graphicFrameMkLst>
        </pc:graphicFrameChg>
      </pc:sldChg>
      <pc:sldChg chg="modSp mod">
        <pc:chgData name="Tanveer Rahman" userId="b9e812219a1db5d0" providerId="LiveId" clId="{87853D51-E7F5-4C19-BDC4-FCA9012290F1}" dt="2024-09-26T18:24:56.398" v="1234" actId="20577"/>
        <pc:sldMkLst>
          <pc:docMk/>
          <pc:sldMk cId="2338296894" sldId="300"/>
        </pc:sldMkLst>
        <pc:spChg chg="mod">
          <ac:chgData name="Tanveer Rahman" userId="b9e812219a1db5d0" providerId="LiveId" clId="{87853D51-E7F5-4C19-BDC4-FCA9012290F1}" dt="2024-09-26T18:24:56.398" v="1234" actId="20577"/>
          <ac:spMkLst>
            <pc:docMk/>
            <pc:sldMk cId="2338296894" sldId="300"/>
            <ac:spMk id="2" creationId="{62A5887E-E171-FF0E-943B-587A4EC7D85D}"/>
          </ac:spMkLst>
        </pc:spChg>
        <pc:graphicFrameChg chg="mod modGraphic">
          <ac:chgData name="Tanveer Rahman" userId="b9e812219a1db5d0" providerId="LiveId" clId="{87853D51-E7F5-4C19-BDC4-FCA9012290F1}" dt="2024-09-26T18:22:03.346" v="1202" actId="207"/>
          <ac:graphicFrameMkLst>
            <pc:docMk/>
            <pc:sldMk cId="2338296894" sldId="300"/>
            <ac:graphicFrameMk id="43" creationId="{21CE6505-C517-965E-405F-CB576DB3A8FB}"/>
          </ac:graphicFrameMkLst>
        </pc:graphicFrameChg>
      </pc:sldChg>
      <pc:sldChg chg="modSp mod">
        <pc:chgData name="Tanveer Rahman" userId="b9e812219a1db5d0" providerId="LiveId" clId="{87853D51-E7F5-4C19-BDC4-FCA9012290F1}" dt="2024-09-26T18:32:32.688" v="1285" actId="478"/>
        <pc:sldMkLst>
          <pc:docMk/>
          <pc:sldMk cId="3373664822" sldId="301"/>
        </pc:sldMkLst>
        <pc:spChg chg="mod">
          <ac:chgData name="Tanveer Rahman" userId="b9e812219a1db5d0" providerId="LiveId" clId="{87853D51-E7F5-4C19-BDC4-FCA9012290F1}" dt="2024-09-26T18:25:07.666" v="1235"/>
          <ac:spMkLst>
            <pc:docMk/>
            <pc:sldMk cId="3373664822" sldId="301"/>
            <ac:spMk id="2" creationId="{62A5887E-E171-FF0E-943B-587A4EC7D85D}"/>
          </ac:spMkLst>
        </pc:spChg>
        <pc:graphicFrameChg chg="mod modGraphic">
          <ac:chgData name="Tanveer Rahman" userId="b9e812219a1db5d0" providerId="LiveId" clId="{87853D51-E7F5-4C19-BDC4-FCA9012290F1}" dt="2024-09-26T18:32:32.688" v="1285" actId="478"/>
          <ac:graphicFrameMkLst>
            <pc:docMk/>
            <pc:sldMk cId="3373664822" sldId="301"/>
            <ac:graphicFrameMk id="43" creationId="{21CE6505-C517-965E-405F-CB576DB3A8FB}"/>
          </ac:graphicFrameMkLst>
        </pc:graphicFrameChg>
      </pc:sldChg>
      <pc:sldChg chg="del">
        <pc:chgData name="Tanveer Rahman" userId="b9e812219a1db5d0" providerId="LiveId" clId="{87853D51-E7F5-4C19-BDC4-FCA9012290F1}" dt="2024-09-26T18:40:49.535" v="1616" actId="47"/>
        <pc:sldMkLst>
          <pc:docMk/>
          <pc:sldMk cId="3129355429" sldId="302"/>
        </pc:sldMkLst>
      </pc:sldChg>
      <pc:sldChg chg="del">
        <pc:chgData name="Tanveer Rahman" userId="b9e812219a1db5d0" providerId="LiveId" clId="{87853D51-E7F5-4C19-BDC4-FCA9012290F1}" dt="2024-09-26T18:40:50.284" v="1617" actId="47"/>
        <pc:sldMkLst>
          <pc:docMk/>
          <pc:sldMk cId="3505707627" sldId="303"/>
        </pc:sldMkLst>
      </pc:sldChg>
      <pc:sldChg chg="del">
        <pc:chgData name="Tanveer Rahman" userId="b9e812219a1db5d0" providerId="LiveId" clId="{87853D51-E7F5-4C19-BDC4-FCA9012290F1}" dt="2024-09-26T18:40:50.975" v="1618" actId="47"/>
        <pc:sldMkLst>
          <pc:docMk/>
          <pc:sldMk cId="235978342" sldId="304"/>
        </pc:sldMkLst>
      </pc:sldChg>
      <pc:sldChg chg="addSp delSp modSp add del mod setBg">
        <pc:chgData name="Tanveer Rahman" userId="b9e812219a1db5d0" providerId="LiveId" clId="{87853D51-E7F5-4C19-BDC4-FCA9012290F1}" dt="2024-09-26T18:42:35.998" v="1668" actId="26606"/>
        <pc:sldMkLst>
          <pc:docMk/>
          <pc:sldMk cId="104509562" sldId="305"/>
        </pc:sldMkLst>
        <pc:spChg chg="mod">
          <ac:chgData name="Tanveer Rahman" userId="b9e812219a1db5d0" providerId="LiveId" clId="{87853D51-E7F5-4C19-BDC4-FCA9012290F1}" dt="2024-09-26T18:42:35.998" v="1668" actId="26606"/>
          <ac:spMkLst>
            <pc:docMk/>
            <pc:sldMk cId="104509562" sldId="305"/>
            <ac:spMk id="2" creationId="{6B0E4B90-2B52-00FB-6BE8-8CB8926F5FC6}"/>
          </ac:spMkLst>
        </pc:spChg>
        <pc:spChg chg="add del mod">
          <ac:chgData name="Tanveer Rahman" userId="b9e812219a1db5d0" providerId="LiveId" clId="{87853D51-E7F5-4C19-BDC4-FCA9012290F1}" dt="2024-09-26T18:42:05.597" v="1635"/>
          <ac:spMkLst>
            <pc:docMk/>
            <pc:sldMk cId="104509562" sldId="305"/>
            <ac:spMk id="4" creationId="{D93A931B-A1BD-4EF8-839D-57AABA28B2C6}"/>
          </ac:spMkLst>
        </pc:spChg>
        <pc:spChg chg="add del mod">
          <ac:chgData name="Tanveer Rahman" userId="b9e812219a1db5d0" providerId="LiveId" clId="{87853D51-E7F5-4C19-BDC4-FCA9012290F1}" dt="2024-09-26T18:42:35.998" v="1668" actId="26606"/>
          <ac:spMkLst>
            <pc:docMk/>
            <pc:sldMk cId="104509562" sldId="305"/>
            <ac:spMk id="5" creationId="{FA9F5F62-E243-5BAE-7D8F-29705019CA9C}"/>
          </ac:spMkLst>
        </pc:spChg>
        <pc:spChg chg="add">
          <ac:chgData name="Tanveer Rahman" userId="b9e812219a1db5d0" providerId="LiveId" clId="{87853D51-E7F5-4C19-BDC4-FCA9012290F1}" dt="2024-09-26T18:42:35.998" v="1668" actId="26606"/>
          <ac:spMkLst>
            <pc:docMk/>
            <pc:sldMk cId="104509562" sldId="305"/>
            <ac:spMk id="11" creationId="{BF7BC237-77DF-4DFB-94F7-DB493EDA1C7C}"/>
          </ac:spMkLst>
        </pc:spChg>
        <pc:graphicFrameChg chg="add">
          <ac:chgData name="Tanveer Rahman" userId="b9e812219a1db5d0" providerId="LiveId" clId="{87853D51-E7F5-4C19-BDC4-FCA9012290F1}" dt="2024-09-26T18:42:35.998" v="1668" actId="26606"/>
          <ac:graphicFrameMkLst>
            <pc:docMk/>
            <pc:sldMk cId="104509562" sldId="305"/>
            <ac:graphicFrameMk id="7" creationId="{AC6D646E-51C7-6A01-83E3-9074C71CCBB4}"/>
          </ac:graphicFrameMkLst>
        </pc:graphicFrameChg>
        <pc:graphicFrameChg chg="del mod">
          <ac:chgData name="Tanveer Rahman" userId="b9e812219a1db5d0" providerId="LiveId" clId="{87853D51-E7F5-4C19-BDC4-FCA9012290F1}" dt="2024-09-26T18:41:51.636" v="1629" actId="478"/>
          <ac:graphicFrameMkLst>
            <pc:docMk/>
            <pc:sldMk cId="104509562" sldId="305"/>
            <ac:graphicFrameMk id="8" creationId="{6C359AE0-4D87-ED96-8E2F-386CF5183B8D}"/>
          </ac:graphicFrameMkLst>
        </pc:graphicFrameChg>
      </pc:sldChg>
      <pc:sldChg chg="addSp delSp modSp del mod ord setBg">
        <pc:chgData name="Tanveer Rahman" userId="b9e812219a1db5d0" providerId="LiveId" clId="{87853D51-E7F5-4C19-BDC4-FCA9012290F1}" dt="2024-09-26T16:52:44.360" v="467" actId="2696"/>
        <pc:sldMkLst>
          <pc:docMk/>
          <pc:sldMk cId="1840386387" sldId="306"/>
        </pc:sldMkLst>
        <pc:spChg chg="mod">
          <ac:chgData name="Tanveer Rahman" userId="b9e812219a1db5d0" providerId="LiveId" clId="{87853D51-E7F5-4C19-BDC4-FCA9012290F1}" dt="2024-09-26T16:47:50.647" v="459" actId="26606"/>
          <ac:spMkLst>
            <pc:docMk/>
            <pc:sldMk cId="1840386387" sldId="306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6:52:39.807" v="466" actId="12"/>
          <ac:spMkLst>
            <pc:docMk/>
            <pc:sldMk cId="1840386387" sldId="306"/>
            <ac:spMk id="3" creationId="{CDB5FC77-94F8-DB5A-A284-4615770942E1}"/>
          </ac:spMkLst>
        </pc:spChg>
        <pc:spChg chg="add">
          <ac:chgData name="Tanveer Rahman" userId="b9e812219a1db5d0" providerId="LiveId" clId="{87853D51-E7F5-4C19-BDC4-FCA9012290F1}" dt="2024-09-26T16:47:24.209" v="452"/>
          <ac:spMkLst>
            <pc:docMk/>
            <pc:sldMk cId="1840386387" sldId="306"/>
            <ac:spMk id="7" creationId="{3C89E150-4B05-6895-1A11-E33A8CF9DE01}"/>
          </ac:spMkLst>
        </pc:spChg>
        <pc:spChg chg="add">
          <ac:chgData name="Tanveer Rahman" userId="b9e812219a1db5d0" providerId="LiveId" clId="{87853D51-E7F5-4C19-BDC4-FCA9012290F1}" dt="2024-09-26T16:47:50.647" v="459" actId="26606"/>
          <ac:spMkLst>
            <pc:docMk/>
            <pc:sldMk cId="1840386387" sldId="306"/>
            <ac:spMk id="11" creationId="{E2A96188-384C-4341-9EEB-967A9341CD86}"/>
          </ac:spMkLst>
        </pc:spChg>
        <pc:spChg chg="add">
          <ac:chgData name="Tanveer Rahman" userId="b9e812219a1db5d0" providerId="LiveId" clId="{87853D51-E7F5-4C19-BDC4-FCA9012290F1}" dt="2024-09-26T16:47:50.647" v="459" actId="26606"/>
          <ac:spMkLst>
            <pc:docMk/>
            <pc:sldMk cId="1840386387" sldId="306"/>
            <ac:spMk id="13" creationId="{280331C3-DDF5-48A9-8947-D71EAAFFAB0E}"/>
          </ac:spMkLst>
        </pc:spChg>
        <pc:spChg chg="add">
          <ac:chgData name="Tanveer Rahman" userId="b9e812219a1db5d0" providerId="LiveId" clId="{87853D51-E7F5-4C19-BDC4-FCA9012290F1}" dt="2024-09-26T16:47:50.647" v="459" actId="26606"/>
          <ac:spMkLst>
            <pc:docMk/>
            <pc:sldMk cId="1840386387" sldId="306"/>
            <ac:spMk id="15" creationId="{C535A640-1948-4AFD-A0B7-19AFDA955322}"/>
          </ac:spMkLst>
        </pc:spChg>
        <pc:picChg chg="del">
          <ac:chgData name="Tanveer Rahman" userId="b9e812219a1db5d0" providerId="LiveId" clId="{87853D51-E7F5-4C19-BDC4-FCA9012290F1}" dt="2024-09-26T16:05:53.259" v="228" actId="478"/>
          <ac:picMkLst>
            <pc:docMk/>
            <pc:sldMk cId="1840386387" sldId="306"/>
            <ac:picMk id="5" creationId="{BEF725CA-2ECB-9B87-7973-3306B660BC1A}"/>
          </ac:picMkLst>
        </pc:picChg>
        <pc:picChg chg="add del mod">
          <ac:chgData name="Tanveer Rahman" userId="b9e812219a1db5d0" providerId="LiveId" clId="{87853D51-E7F5-4C19-BDC4-FCA9012290F1}" dt="2024-09-26T16:48:24.668" v="461" actId="478"/>
          <ac:picMkLst>
            <pc:docMk/>
            <pc:sldMk cId="1840386387" sldId="306"/>
            <ac:picMk id="6" creationId="{7C75A40A-2E6F-C363-E5B6-9CE357FD5718}"/>
          </ac:picMkLst>
        </pc:picChg>
        <pc:picChg chg="add mod">
          <ac:chgData name="Tanveer Rahman" userId="b9e812219a1db5d0" providerId="LiveId" clId="{87853D51-E7F5-4C19-BDC4-FCA9012290F1}" dt="2024-09-26T16:48:28.596" v="462" actId="1076"/>
          <ac:picMkLst>
            <pc:docMk/>
            <pc:sldMk cId="1840386387" sldId="306"/>
            <ac:picMk id="9" creationId="{E49F47C3-B938-5537-08F9-31379D412207}"/>
          </ac:picMkLst>
        </pc:picChg>
      </pc:sldChg>
      <pc:sldChg chg="del">
        <pc:chgData name="Tanveer Rahman" userId="b9e812219a1db5d0" providerId="LiveId" clId="{87853D51-E7F5-4C19-BDC4-FCA9012290F1}" dt="2024-09-26T18:09:49.575" v="932" actId="47"/>
        <pc:sldMkLst>
          <pc:docMk/>
          <pc:sldMk cId="1605137676" sldId="307"/>
        </pc:sldMkLst>
      </pc:sldChg>
      <pc:sldChg chg="addSp delSp modSp del mod">
        <pc:chgData name="Tanveer Rahman" userId="b9e812219a1db5d0" providerId="LiveId" clId="{87853D51-E7F5-4C19-BDC4-FCA9012290F1}" dt="2024-09-26T18:41:24.969" v="1625" actId="47"/>
        <pc:sldMkLst>
          <pc:docMk/>
          <pc:sldMk cId="3345224351" sldId="308"/>
        </pc:sldMkLst>
        <pc:spChg chg="add del mod">
          <ac:chgData name="Tanveer Rahman" userId="b9e812219a1db5d0" providerId="LiveId" clId="{87853D51-E7F5-4C19-BDC4-FCA9012290F1}" dt="2024-09-26T18:41:16.013" v="1623" actId="478"/>
          <ac:spMkLst>
            <pc:docMk/>
            <pc:sldMk cId="3345224351" sldId="308"/>
            <ac:spMk id="4" creationId="{4570D401-29C9-F169-FD7F-18B816EA1D06}"/>
          </ac:spMkLst>
        </pc:spChg>
        <pc:graphicFrameChg chg="add del mod">
          <ac:chgData name="Tanveer Rahman" userId="b9e812219a1db5d0" providerId="LiveId" clId="{87853D51-E7F5-4C19-BDC4-FCA9012290F1}" dt="2024-09-26T18:41:16.013" v="1623" actId="478"/>
          <ac:graphicFrameMkLst>
            <pc:docMk/>
            <pc:sldMk cId="3345224351" sldId="308"/>
            <ac:graphicFrameMk id="13" creationId="{FB273982-67CA-BFD8-CBA2-F6FEE9AA5DD3}"/>
          </ac:graphicFrameMkLst>
        </pc:graphicFrameChg>
      </pc:sldChg>
      <pc:sldChg chg="addSp delSp modSp add mod">
        <pc:chgData name="Tanveer Rahman" userId="b9e812219a1db5d0" providerId="LiveId" clId="{87853D51-E7F5-4C19-BDC4-FCA9012290F1}" dt="2024-09-26T16:23:58.861" v="365" actId="27636"/>
        <pc:sldMkLst>
          <pc:docMk/>
          <pc:sldMk cId="1913755889" sldId="309"/>
        </pc:sldMkLst>
        <pc:spChg chg="mod">
          <ac:chgData name="Tanveer Rahman" userId="b9e812219a1db5d0" providerId="LiveId" clId="{87853D51-E7F5-4C19-BDC4-FCA9012290F1}" dt="2024-09-26T16:12:31.159" v="273" actId="20577"/>
          <ac:spMkLst>
            <pc:docMk/>
            <pc:sldMk cId="1913755889" sldId="309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6:23:58.861" v="365" actId="27636"/>
          <ac:spMkLst>
            <pc:docMk/>
            <pc:sldMk cId="1913755889" sldId="309"/>
            <ac:spMk id="3" creationId="{CDB5FC77-94F8-DB5A-A284-4615770942E1}"/>
          </ac:spMkLst>
        </pc:spChg>
        <pc:picChg chg="add mod">
          <ac:chgData name="Tanveer Rahman" userId="b9e812219a1db5d0" providerId="LiveId" clId="{87853D51-E7F5-4C19-BDC4-FCA9012290F1}" dt="2024-09-26T16:19:21.288" v="311" actId="1076"/>
          <ac:picMkLst>
            <pc:docMk/>
            <pc:sldMk cId="1913755889" sldId="309"/>
            <ac:picMk id="5" creationId="{F1BC14D3-9D5C-AAC7-4653-DD35CDA40B0E}"/>
          </ac:picMkLst>
        </pc:picChg>
        <pc:picChg chg="del">
          <ac:chgData name="Tanveer Rahman" userId="b9e812219a1db5d0" providerId="LiveId" clId="{87853D51-E7F5-4C19-BDC4-FCA9012290F1}" dt="2024-09-26T16:18:48.041" v="306" actId="478"/>
          <ac:picMkLst>
            <pc:docMk/>
            <pc:sldMk cId="1913755889" sldId="309"/>
            <ac:picMk id="6" creationId="{7C75A40A-2E6F-C363-E5B6-9CE357FD5718}"/>
          </ac:picMkLst>
        </pc:picChg>
      </pc:sldChg>
      <pc:sldChg chg="addSp delSp modSp add mod">
        <pc:chgData name="Tanveer Rahman" userId="b9e812219a1db5d0" providerId="LiveId" clId="{87853D51-E7F5-4C19-BDC4-FCA9012290F1}" dt="2024-09-26T16:23:53.474" v="363" actId="27636"/>
        <pc:sldMkLst>
          <pc:docMk/>
          <pc:sldMk cId="2354524528" sldId="310"/>
        </pc:sldMkLst>
        <pc:spChg chg="mod">
          <ac:chgData name="Tanveer Rahman" userId="b9e812219a1db5d0" providerId="LiveId" clId="{87853D51-E7F5-4C19-BDC4-FCA9012290F1}" dt="2024-09-26T16:19:44.719" v="321" actId="20577"/>
          <ac:spMkLst>
            <pc:docMk/>
            <pc:sldMk cId="2354524528" sldId="310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6:23:53.474" v="363" actId="27636"/>
          <ac:spMkLst>
            <pc:docMk/>
            <pc:sldMk cId="2354524528" sldId="310"/>
            <ac:spMk id="3" creationId="{CDB5FC77-94F8-DB5A-A284-4615770942E1}"/>
          </ac:spMkLst>
        </pc:spChg>
        <pc:picChg chg="del">
          <ac:chgData name="Tanveer Rahman" userId="b9e812219a1db5d0" providerId="LiveId" clId="{87853D51-E7F5-4C19-BDC4-FCA9012290F1}" dt="2024-09-26T16:19:58.637" v="322" actId="478"/>
          <ac:picMkLst>
            <pc:docMk/>
            <pc:sldMk cId="2354524528" sldId="310"/>
            <ac:picMk id="5" creationId="{F1BC14D3-9D5C-AAC7-4653-DD35CDA40B0E}"/>
          </ac:picMkLst>
        </pc:picChg>
        <pc:picChg chg="add mod">
          <ac:chgData name="Tanveer Rahman" userId="b9e812219a1db5d0" providerId="LiveId" clId="{87853D51-E7F5-4C19-BDC4-FCA9012290F1}" dt="2024-09-26T16:20:52.705" v="343" actId="1076"/>
          <ac:picMkLst>
            <pc:docMk/>
            <pc:sldMk cId="2354524528" sldId="310"/>
            <ac:picMk id="6" creationId="{D6066BB1-5E50-690B-0ECB-039C6663DBA3}"/>
          </ac:picMkLst>
        </pc:picChg>
      </pc:sldChg>
      <pc:sldChg chg="addSp delSp modSp add mod ord">
        <pc:chgData name="Tanveer Rahman" userId="b9e812219a1db5d0" providerId="LiveId" clId="{87853D51-E7F5-4C19-BDC4-FCA9012290F1}" dt="2024-09-26T16:25:56.759" v="385" actId="207"/>
        <pc:sldMkLst>
          <pc:docMk/>
          <pc:sldMk cId="3571079786" sldId="311"/>
        </pc:sldMkLst>
        <pc:spChg chg="mod">
          <ac:chgData name="Tanveer Rahman" userId="b9e812219a1db5d0" providerId="LiveId" clId="{87853D51-E7F5-4C19-BDC4-FCA9012290F1}" dt="2024-09-26T16:22:41.659" v="347" actId="20577"/>
          <ac:spMkLst>
            <pc:docMk/>
            <pc:sldMk cId="3571079786" sldId="311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6:25:56.759" v="385" actId="207"/>
          <ac:spMkLst>
            <pc:docMk/>
            <pc:sldMk cId="3571079786" sldId="311"/>
            <ac:spMk id="3" creationId="{CDB5FC77-94F8-DB5A-A284-4615770942E1}"/>
          </ac:spMkLst>
        </pc:spChg>
        <pc:picChg chg="del">
          <ac:chgData name="Tanveer Rahman" userId="b9e812219a1db5d0" providerId="LiveId" clId="{87853D51-E7F5-4C19-BDC4-FCA9012290F1}" dt="2024-09-26T16:24:41.598" v="368" actId="478"/>
          <ac:picMkLst>
            <pc:docMk/>
            <pc:sldMk cId="3571079786" sldId="311"/>
            <ac:picMk id="5" creationId="{F1BC14D3-9D5C-AAC7-4653-DD35CDA40B0E}"/>
          </ac:picMkLst>
        </pc:picChg>
        <pc:picChg chg="add mod">
          <ac:chgData name="Tanveer Rahman" userId="b9e812219a1db5d0" providerId="LiveId" clId="{87853D51-E7F5-4C19-BDC4-FCA9012290F1}" dt="2024-09-26T16:24:54.734" v="372" actId="14100"/>
          <ac:picMkLst>
            <pc:docMk/>
            <pc:sldMk cId="3571079786" sldId="311"/>
            <ac:picMk id="6" creationId="{630AE7C2-8BBE-BFDC-6164-23634EC53262}"/>
          </ac:picMkLst>
        </pc:picChg>
      </pc:sldChg>
      <pc:sldChg chg="modSp add del mod">
        <pc:chgData name="Tanveer Rahman" userId="b9e812219a1db5d0" providerId="LiveId" clId="{87853D51-E7F5-4C19-BDC4-FCA9012290F1}" dt="2024-09-26T16:25:19.705" v="378" actId="2890"/>
        <pc:sldMkLst>
          <pc:docMk/>
          <pc:sldMk cId="1165844365" sldId="312"/>
        </pc:sldMkLst>
        <pc:spChg chg="mod">
          <ac:chgData name="Tanveer Rahman" userId="b9e812219a1db5d0" providerId="LiveId" clId="{87853D51-E7F5-4C19-BDC4-FCA9012290F1}" dt="2024-09-26T16:25:19.379" v="377" actId="20577"/>
          <ac:spMkLst>
            <pc:docMk/>
            <pc:sldMk cId="1165844365" sldId="312"/>
            <ac:spMk id="2" creationId="{DB66DD81-4AA6-7D28-2224-EB7215E6F3CE}"/>
          </ac:spMkLst>
        </pc:spChg>
      </pc:sldChg>
      <pc:sldChg chg="new del">
        <pc:chgData name="Tanveer Rahman" userId="b9e812219a1db5d0" providerId="LiveId" clId="{87853D51-E7F5-4C19-BDC4-FCA9012290F1}" dt="2024-09-26T16:26:08.946" v="387" actId="680"/>
        <pc:sldMkLst>
          <pc:docMk/>
          <pc:sldMk cId="2501224595" sldId="312"/>
        </pc:sldMkLst>
      </pc:sldChg>
      <pc:sldChg chg="addSp delSp modSp add mod">
        <pc:chgData name="Tanveer Rahman" userId="b9e812219a1db5d0" providerId="LiveId" clId="{87853D51-E7F5-4C19-BDC4-FCA9012290F1}" dt="2024-09-26T16:27:45.570" v="406" actId="20577"/>
        <pc:sldMkLst>
          <pc:docMk/>
          <pc:sldMk cId="3623052662" sldId="312"/>
        </pc:sldMkLst>
        <pc:spChg chg="mod">
          <ac:chgData name="Tanveer Rahman" userId="b9e812219a1db5d0" providerId="LiveId" clId="{87853D51-E7F5-4C19-BDC4-FCA9012290F1}" dt="2024-09-26T16:26:24.115" v="397" actId="20577"/>
          <ac:spMkLst>
            <pc:docMk/>
            <pc:sldMk cId="3623052662" sldId="312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6:27:45.570" v="406" actId="20577"/>
          <ac:spMkLst>
            <pc:docMk/>
            <pc:sldMk cId="3623052662" sldId="312"/>
            <ac:spMk id="3" creationId="{CDB5FC77-94F8-DB5A-A284-4615770942E1}"/>
          </ac:spMkLst>
        </pc:spChg>
        <pc:picChg chg="add mod">
          <ac:chgData name="Tanveer Rahman" userId="b9e812219a1db5d0" providerId="LiveId" clId="{87853D51-E7F5-4C19-BDC4-FCA9012290F1}" dt="2024-09-26T16:27:21.855" v="404" actId="14100"/>
          <ac:picMkLst>
            <pc:docMk/>
            <pc:sldMk cId="3623052662" sldId="312"/>
            <ac:picMk id="5" creationId="{C92A2E3A-E07F-2940-5073-B9F63CC83117}"/>
          </ac:picMkLst>
        </pc:picChg>
        <pc:picChg chg="del mod">
          <ac:chgData name="Tanveer Rahman" userId="b9e812219a1db5d0" providerId="LiveId" clId="{87853D51-E7F5-4C19-BDC4-FCA9012290F1}" dt="2024-09-26T16:27:07.701" v="399" actId="478"/>
          <ac:picMkLst>
            <pc:docMk/>
            <pc:sldMk cId="3623052662" sldId="312"/>
            <ac:picMk id="6" creationId="{630AE7C2-8BBE-BFDC-6164-23634EC53262}"/>
          </ac:picMkLst>
        </pc:picChg>
      </pc:sldChg>
      <pc:sldChg chg="addSp delSp modSp add mod ord">
        <pc:chgData name="Tanveer Rahman" userId="b9e812219a1db5d0" providerId="LiveId" clId="{87853D51-E7F5-4C19-BDC4-FCA9012290F1}" dt="2024-09-26T16:43:10.004" v="427" actId="207"/>
        <pc:sldMkLst>
          <pc:docMk/>
          <pc:sldMk cId="3134165366" sldId="313"/>
        </pc:sldMkLst>
        <pc:spChg chg="mod">
          <ac:chgData name="Tanveer Rahman" userId="b9e812219a1db5d0" providerId="LiveId" clId="{87853D51-E7F5-4C19-BDC4-FCA9012290F1}" dt="2024-09-26T16:39:58.655" v="412" actId="20577"/>
          <ac:spMkLst>
            <pc:docMk/>
            <pc:sldMk cId="3134165366" sldId="313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6:43:10.004" v="427" actId="207"/>
          <ac:spMkLst>
            <pc:docMk/>
            <pc:sldMk cId="3134165366" sldId="313"/>
            <ac:spMk id="3" creationId="{CDB5FC77-94F8-DB5A-A284-4615770942E1}"/>
          </ac:spMkLst>
        </pc:spChg>
        <pc:picChg chg="add mod">
          <ac:chgData name="Tanveer Rahman" userId="b9e812219a1db5d0" providerId="LiveId" clId="{87853D51-E7F5-4C19-BDC4-FCA9012290F1}" dt="2024-09-26T16:42:31.262" v="420" actId="1076"/>
          <ac:picMkLst>
            <pc:docMk/>
            <pc:sldMk cId="3134165366" sldId="313"/>
            <ac:picMk id="5" creationId="{3C296948-8EE0-724A-63C8-D2AE4769FC52}"/>
          </ac:picMkLst>
        </pc:picChg>
        <pc:picChg chg="del">
          <ac:chgData name="Tanveer Rahman" userId="b9e812219a1db5d0" providerId="LiveId" clId="{87853D51-E7F5-4C19-BDC4-FCA9012290F1}" dt="2024-09-26T16:42:27.092" v="418" actId="478"/>
          <ac:picMkLst>
            <pc:docMk/>
            <pc:sldMk cId="3134165366" sldId="313"/>
            <ac:picMk id="6" creationId="{630AE7C2-8BBE-BFDC-6164-23634EC53262}"/>
          </ac:picMkLst>
        </pc:picChg>
      </pc:sldChg>
      <pc:sldChg chg="new del">
        <pc:chgData name="Tanveer Rahman" userId="b9e812219a1db5d0" providerId="LiveId" clId="{87853D51-E7F5-4C19-BDC4-FCA9012290F1}" dt="2024-09-26T16:39:47.409" v="408" actId="680"/>
        <pc:sldMkLst>
          <pc:docMk/>
          <pc:sldMk cId="3752760534" sldId="313"/>
        </pc:sldMkLst>
      </pc:sldChg>
      <pc:sldChg chg="addSp delSp modSp add mod">
        <pc:chgData name="Tanveer Rahman" userId="b9e812219a1db5d0" providerId="LiveId" clId="{87853D51-E7F5-4C19-BDC4-FCA9012290F1}" dt="2024-09-26T16:44:45.202" v="445" actId="1076"/>
        <pc:sldMkLst>
          <pc:docMk/>
          <pc:sldMk cId="3882184487" sldId="314"/>
        </pc:sldMkLst>
        <pc:spChg chg="mod">
          <ac:chgData name="Tanveer Rahman" userId="b9e812219a1db5d0" providerId="LiveId" clId="{87853D51-E7F5-4C19-BDC4-FCA9012290F1}" dt="2024-09-26T16:43:50.234" v="437" actId="20577"/>
          <ac:spMkLst>
            <pc:docMk/>
            <pc:sldMk cId="3882184487" sldId="314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6:44:08.702" v="438"/>
          <ac:spMkLst>
            <pc:docMk/>
            <pc:sldMk cId="3882184487" sldId="314"/>
            <ac:spMk id="3" creationId="{CDB5FC77-94F8-DB5A-A284-4615770942E1}"/>
          </ac:spMkLst>
        </pc:spChg>
        <pc:picChg chg="del">
          <ac:chgData name="Tanveer Rahman" userId="b9e812219a1db5d0" providerId="LiveId" clId="{87853D51-E7F5-4C19-BDC4-FCA9012290F1}" dt="2024-09-26T16:44:11.609" v="439" actId="478"/>
          <ac:picMkLst>
            <pc:docMk/>
            <pc:sldMk cId="3882184487" sldId="314"/>
            <ac:picMk id="5" creationId="{3C296948-8EE0-724A-63C8-D2AE4769FC52}"/>
          </ac:picMkLst>
        </pc:picChg>
        <pc:picChg chg="add mod">
          <ac:chgData name="Tanveer Rahman" userId="b9e812219a1db5d0" providerId="LiveId" clId="{87853D51-E7F5-4C19-BDC4-FCA9012290F1}" dt="2024-09-26T16:44:45.202" v="445" actId="1076"/>
          <ac:picMkLst>
            <pc:docMk/>
            <pc:sldMk cId="3882184487" sldId="314"/>
            <ac:picMk id="6" creationId="{0396586B-9E59-EEFC-CBD6-8ED60FAC4229}"/>
          </ac:picMkLst>
        </pc:picChg>
      </pc:sldChg>
      <pc:sldChg chg="addSp delSp modSp add mod">
        <pc:chgData name="Tanveer Rahman" userId="b9e812219a1db5d0" providerId="LiveId" clId="{87853D51-E7F5-4C19-BDC4-FCA9012290F1}" dt="2024-09-26T17:48:36.508" v="790" actId="20577"/>
        <pc:sldMkLst>
          <pc:docMk/>
          <pc:sldMk cId="1575829345" sldId="315"/>
        </pc:sldMkLst>
        <pc:spChg chg="mod">
          <ac:chgData name="Tanveer Rahman" userId="b9e812219a1db5d0" providerId="LiveId" clId="{87853D51-E7F5-4C19-BDC4-FCA9012290F1}" dt="2024-09-26T16:52:57.074" v="469"/>
          <ac:spMkLst>
            <pc:docMk/>
            <pc:sldMk cId="1575829345" sldId="315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7:10:16.375" v="643" actId="27636"/>
          <ac:spMkLst>
            <pc:docMk/>
            <pc:sldMk cId="1575829345" sldId="315"/>
            <ac:spMk id="3" creationId="{CDB5FC77-94F8-DB5A-A284-4615770942E1}"/>
          </ac:spMkLst>
        </pc:spChg>
        <pc:spChg chg="add">
          <ac:chgData name="Tanveer Rahman" userId="b9e812219a1db5d0" providerId="LiveId" clId="{87853D51-E7F5-4C19-BDC4-FCA9012290F1}" dt="2024-09-26T16:53:10.686" v="470"/>
          <ac:spMkLst>
            <pc:docMk/>
            <pc:sldMk cId="1575829345" sldId="315"/>
            <ac:spMk id="4" creationId="{553905CC-016F-7D44-A1C1-7CD0A9B2A1F7}"/>
          </ac:spMkLst>
        </pc:spChg>
        <pc:spChg chg="add mod">
          <ac:chgData name="Tanveer Rahman" userId="b9e812219a1db5d0" providerId="LiveId" clId="{87853D51-E7F5-4C19-BDC4-FCA9012290F1}" dt="2024-09-26T17:48:36.508" v="790" actId="20577"/>
          <ac:spMkLst>
            <pc:docMk/>
            <pc:sldMk cId="1575829345" sldId="315"/>
            <ac:spMk id="8" creationId="{3F0DBA04-3EB7-D2DB-3BC4-BA3A92EC1455}"/>
          </ac:spMkLst>
        </pc:spChg>
        <pc:picChg chg="del">
          <ac:chgData name="Tanveer Rahman" userId="b9e812219a1db5d0" providerId="LiveId" clId="{87853D51-E7F5-4C19-BDC4-FCA9012290F1}" dt="2024-09-26T16:53:55.275" v="486" actId="478"/>
          <ac:picMkLst>
            <pc:docMk/>
            <pc:sldMk cId="1575829345" sldId="315"/>
            <ac:picMk id="6" creationId="{7C75A40A-2E6F-C363-E5B6-9CE357FD5718}"/>
          </ac:picMkLst>
        </pc:picChg>
        <pc:picChg chg="add del mod">
          <ac:chgData name="Tanveer Rahman" userId="b9e812219a1db5d0" providerId="LiveId" clId="{87853D51-E7F5-4C19-BDC4-FCA9012290F1}" dt="2024-09-26T17:34:16.563" v="701" actId="478"/>
          <ac:picMkLst>
            <pc:docMk/>
            <pc:sldMk cId="1575829345" sldId="315"/>
            <ac:picMk id="7" creationId="{E7228B37-3F51-F347-D478-B073DA369EF2}"/>
          </ac:picMkLst>
        </pc:picChg>
        <pc:picChg chg="add del mod">
          <ac:chgData name="Tanveer Rahman" userId="b9e812219a1db5d0" providerId="LiveId" clId="{87853D51-E7F5-4C19-BDC4-FCA9012290F1}" dt="2024-09-26T17:47:00.802" v="718" actId="478"/>
          <ac:picMkLst>
            <pc:docMk/>
            <pc:sldMk cId="1575829345" sldId="315"/>
            <ac:picMk id="10" creationId="{2775FE64-099C-0A53-0352-7B1A3F174884}"/>
          </ac:picMkLst>
        </pc:picChg>
        <pc:picChg chg="add mod">
          <ac:chgData name="Tanveer Rahman" userId="b9e812219a1db5d0" providerId="LiveId" clId="{87853D51-E7F5-4C19-BDC4-FCA9012290F1}" dt="2024-09-26T17:47:06.232" v="721" actId="1076"/>
          <ac:picMkLst>
            <pc:docMk/>
            <pc:sldMk cId="1575829345" sldId="315"/>
            <ac:picMk id="12" creationId="{C840A689-461B-AAAC-80FF-9E8DE3EAB510}"/>
          </ac:picMkLst>
        </pc:picChg>
      </pc:sldChg>
      <pc:sldChg chg="delSp modSp add mod">
        <pc:chgData name="Tanveer Rahman" userId="b9e812219a1db5d0" providerId="LiveId" clId="{87853D51-E7F5-4C19-BDC4-FCA9012290F1}" dt="2024-09-26T17:08:49.158" v="627" actId="207"/>
        <pc:sldMkLst>
          <pc:docMk/>
          <pc:sldMk cId="2727157415" sldId="316"/>
        </pc:sldMkLst>
        <pc:spChg chg="mod">
          <ac:chgData name="Tanveer Rahman" userId="b9e812219a1db5d0" providerId="LiveId" clId="{87853D51-E7F5-4C19-BDC4-FCA9012290F1}" dt="2024-09-26T16:59:03.144" v="541" actId="20577"/>
          <ac:spMkLst>
            <pc:docMk/>
            <pc:sldMk cId="2727157415" sldId="316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7:08:49.158" v="627" actId="207"/>
          <ac:spMkLst>
            <pc:docMk/>
            <pc:sldMk cId="2727157415" sldId="316"/>
            <ac:spMk id="3" creationId="{CDB5FC77-94F8-DB5A-A284-4615770942E1}"/>
          </ac:spMkLst>
        </pc:spChg>
        <pc:picChg chg="del mod">
          <ac:chgData name="Tanveer Rahman" userId="b9e812219a1db5d0" providerId="LiveId" clId="{87853D51-E7F5-4C19-BDC4-FCA9012290F1}" dt="2024-09-26T17:00:01.517" v="562" actId="478"/>
          <ac:picMkLst>
            <pc:docMk/>
            <pc:sldMk cId="2727157415" sldId="316"/>
            <ac:picMk id="6" creationId="{7C75A40A-2E6F-C363-E5B6-9CE357FD5718}"/>
          </ac:picMkLst>
        </pc:picChg>
      </pc:sldChg>
      <pc:sldChg chg="add">
        <pc:chgData name="Tanveer Rahman" userId="b9e812219a1db5d0" providerId="LiveId" clId="{87853D51-E7F5-4C19-BDC4-FCA9012290F1}" dt="2024-09-26T16:58:58.449" v="539" actId="2890"/>
        <pc:sldMkLst>
          <pc:docMk/>
          <pc:sldMk cId="829403732" sldId="317"/>
        </pc:sldMkLst>
      </pc:sldChg>
      <pc:sldChg chg="addSp delSp modSp add mod ord">
        <pc:chgData name="Tanveer Rahman" userId="b9e812219a1db5d0" providerId="LiveId" clId="{87853D51-E7F5-4C19-BDC4-FCA9012290F1}" dt="2024-09-26T17:14:52.016" v="673" actId="207"/>
        <pc:sldMkLst>
          <pc:docMk/>
          <pc:sldMk cId="3663300134" sldId="318"/>
        </pc:sldMkLst>
        <pc:spChg chg="mod">
          <ac:chgData name="Tanveer Rahman" userId="b9e812219a1db5d0" providerId="LiveId" clId="{87853D51-E7F5-4C19-BDC4-FCA9012290F1}" dt="2024-09-26T17:10:42.422" v="644"/>
          <ac:spMkLst>
            <pc:docMk/>
            <pc:sldMk cId="3663300134" sldId="318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7:11:32.809" v="653" actId="27636"/>
          <ac:spMkLst>
            <pc:docMk/>
            <pc:sldMk cId="3663300134" sldId="318"/>
            <ac:spMk id="3" creationId="{CDB5FC77-94F8-DB5A-A284-4615770942E1}"/>
          </ac:spMkLst>
        </pc:spChg>
        <pc:spChg chg="mod">
          <ac:chgData name="Tanveer Rahman" userId="b9e812219a1db5d0" providerId="LiveId" clId="{87853D51-E7F5-4C19-BDC4-FCA9012290F1}" dt="2024-09-26T17:14:52.016" v="673" actId="207"/>
          <ac:spMkLst>
            <pc:docMk/>
            <pc:sldMk cId="3663300134" sldId="318"/>
            <ac:spMk id="8" creationId="{3F0DBA04-3EB7-D2DB-3BC4-BA3A92EC1455}"/>
          </ac:spMkLst>
        </pc:spChg>
        <pc:picChg chg="add mod">
          <ac:chgData name="Tanveer Rahman" userId="b9e812219a1db5d0" providerId="LiveId" clId="{87853D51-E7F5-4C19-BDC4-FCA9012290F1}" dt="2024-09-26T17:12:11.380" v="657" actId="1076"/>
          <ac:picMkLst>
            <pc:docMk/>
            <pc:sldMk cId="3663300134" sldId="318"/>
            <ac:picMk id="5" creationId="{BBDA000E-001F-4374-9F29-9C1D9E1470B2}"/>
          </ac:picMkLst>
        </pc:picChg>
        <pc:picChg chg="del">
          <ac:chgData name="Tanveer Rahman" userId="b9e812219a1db5d0" providerId="LiveId" clId="{87853D51-E7F5-4C19-BDC4-FCA9012290F1}" dt="2024-09-26T17:12:03.529" v="654" actId="478"/>
          <ac:picMkLst>
            <pc:docMk/>
            <pc:sldMk cId="3663300134" sldId="318"/>
            <ac:picMk id="7" creationId="{E7228B37-3F51-F347-D478-B073DA369EF2}"/>
          </ac:picMkLst>
        </pc:picChg>
      </pc:sldChg>
      <pc:sldChg chg="modSp add mod ord">
        <pc:chgData name="Tanveer Rahman" userId="b9e812219a1db5d0" providerId="LiveId" clId="{87853D51-E7F5-4C19-BDC4-FCA9012290F1}" dt="2024-09-26T17:30:00.898" v="700" actId="207"/>
        <pc:sldMkLst>
          <pc:docMk/>
          <pc:sldMk cId="1444302102" sldId="319"/>
        </pc:sldMkLst>
        <pc:spChg chg="mod">
          <ac:chgData name="Tanveer Rahman" userId="b9e812219a1db5d0" providerId="LiveId" clId="{87853D51-E7F5-4C19-BDC4-FCA9012290F1}" dt="2024-09-26T17:15:51.977" v="678" actId="20577"/>
          <ac:spMkLst>
            <pc:docMk/>
            <pc:sldMk cId="1444302102" sldId="319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7:30:00.898" v="700" actId="207"/>
          <ac:spMkLst>
            <pc:docMk/>
            <pc:sldMk cId="1444302102" sldId="319"/>
            <ac:spMk id="3" creationId="{CDB5FC77-94F8-DB5A-A284-4615770942E1}"/>
          </ac:spMkLst>
        </pc:spChg>
      </pc:sldChg>
      <pc:sldChg chg="addSp delSp modSp add mod ord">
        <pc:chgData name="Tanveer Rahman" userId="b9e812219a1db5d0" providerId="LiveId" clId="{87853D51-E7F5-4C19-BDC4-FCA9012290F1}" dt="2024-09-26T17:57:48.096" v="805" actId="14100"/>
        <pc:sldMkLst>
          <pc:docMk/>
          <pc:sldMk cId="516546460" sldId="320"/>
        </pc:sldMkLst>
        <pc:spChg chg="mod">
          <ac:chgData name="Tanveer Rahman" userId="b9e812219a1db5d0" providerId="LiveId" clId="{87853D51-E7F5-4C19-BDC4-FCA9012290F1}" dt="2024-09-26T17:56:47.425" v="794"/>
          <ac:spMkLst>
            <pc:docMk/>
            <pc:sldMk cId="516546460" sldId="320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7:57:23.181" v="802" actId="27636"/>
          <ac:spMkLst>
            <pc:docMk/>
            <pc:sldMk cId="516546460" sldId="320"/>
            <ac:spMk id="3" creationId="{CDB5FC77-94F8-DB5A-A284-4615770942E1}"/>
          </ac:spMkLst>
        </pc:spChg>
        <pc:spChg chg="del">
          <ac:chgData name="Tanveer Rahman" userId="b9e812219a1db5d0" providerId="LiveId" clId="{87853D51-E7F5-4C19-BDC4-FCA9012290F1}" dt="2024-09-26T17:57:18.615" v="800" actId="478"/>
          <ac:spMkLst>
            <pc:docMk/>
            <pc:sldMk cId="516546460" sldId="320"/>
            <ac:spMk id="8" creationId="{3F0DBA04-3EB7-D2DB-3BC4-BA3A92EC1455}"/>
          </ac:spMkLst>
        </pc:spChg>
        <pc:picChg chg="del">
          <ac:chgData name="Tanveer Rahman" userId="b9e812219a1db5d0" providerId="LiveId" clId="{87853D51-E7F5-4C19-BDC4-FCA9012290F1}" dt="2024-09-26T17:57:14.462" v="799" actId="478"/>
          <ac:picMkLst>
            <pc:docMk/>
            <pc:sldMk cId="516546460" sldId="320"/>
            <ac:picMk id="5" creationId="{BBDA000E-001F-4374-9F29-9C1D9E1470B2}"/>
          </ac:picMkLst>
        </pc:picChg>
        <pc:picChg chg="add mod">
          <ac:chgData name="Tanveer Rahman" userId="b9e812219a1db5d0" providerId="LiveId" clId="{87853D51-E7F5-4C19-BDC4-FCA9012290F1}" dt="2024-09-26T17:57:48.096" v="805" actId="14100"/>
          <ac:picMkLst>
            <pc:docMk/>
            <pc:sldMk cId="516546460" sldId="320"/>
            <ac:picMk id="6" creationId="{9B0F08F7-1BA4-8022-8D97-CE105F35D57B}"/>
          </ac:picMkLst>
        </pc:picChg>
      </pc:sldChg>
      <pc:sldChg chg="modSp add mod ord">
        <pc:chgData name="Tanveer Rahman" userId="b9e812219a1db5d0" providerId="LiveId" clId="{87853D51-E7F5-4C19-BDC4-FCA9012290F1}" dt="2024-09-26T18:04:59.906" v="894" actId="20577"/>
        <pc:sldMkLst>
          <pc:docMk/>
          <pc:sldMk cId="2148812687" sldId="321"/>
        </pc:sldMkLst>
        <pc:spChg chg="mod">
          <ac:chgData name="Tanveer Rahman" userId="b9e812219a1db5d0" providerId="LiveId" clId="{87853D51-E7F5-4C19-BDC4-FCA9012290F1}" dt="2024-09-26T18:04:59.906" v="894" actId="20577"/>
          <ac:spMkLst>
            <pc:docMk/>
            <pc:sldMk cId="2148812687" sldId="321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7:59:52.285" v="825" actId="20577"/>
          <ac:spMkLst>
            <pc:docMk/>
            <pc:sldMk cId="2148812687" sldId="321"/>
            <ac:spMk id="3" creationId="{CDB5FC77-94F8-DB5A-A284-4615770942E1}"/>
          </ac:spMkLst>
        </pc:spChg>
      </pc:sldChg>
      <pc:sldChg chg="addSp delSp modSp add mod ord">
        <pc:chgData name="Tanveer Rahman" userId="b9e812219a1db5d0" providerId="LiveId" clId="{87853D51-E7F5-4C19-BDC4-FCA9012290F1}" dt="2024-09-26T18:06:47.166" v="906" actId="1076"/>
        <pc:sldMkLst>
          <pc:docMk/>
          <pc:sldMk cId="958538281" sldId="322"/>
        </pc:sldMkLst>
        <pc:spChg chg="mod">
          <ac:chgData name="Tanveer Rahman" userId="b9e812219a1db5d0" providerId="LiveId" clId="{87853D51-E7F5-4C19-BDC4-FCA9012290F1}" dt="2024-09-26T18:05:43.057" v="898"/>
          <ac:spMkLst>
            <pc:docMk/>
            <pc:sldMk cId="958538281" sldId="322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8:06:01.228" v="901" actId="20577"/>
          <ac:spMkLst>
            <pc:docMk/>
            <pc:sldMk cId="958538281" sldId="322"/>
            <ac:spMk id="3" creationId="{CDB5FC77-94F8-DB5A-A284-4615770942E1}"/>
          </ac:spMkLst>
        </pc:spChg>
        <pc:picChg chg="add mod">
          <ac:chgData name="Tanveer Rahman" userId="b9e812219a1db5d0" providerId="LiveId" clId="{87853D51-E7F5-4C19-BDC4-FCA9012290F1}" dt="2024-09-26T18:06:47.166" v="906" actId="1076"/>
          <ac:picMkLst>
            <pc:docMk/>
            <pc:sldMk cId="958538281" sldId="322"/>
            <ac:picMk id="5" creationId="{A53AB792-405E-8708-1646-D3DD7768F294}"/>
          </ac:picMkLst>
        </pc:picChg>
        <pc:picChg chg="del mod">
          <ac:chgData name="Tanveer Rahman" userId="b9e812219a1db5d0" providerId="LiveId" clId="{87853D51-E7F5-4C19-BDC4-FCA9012290F1}" dt="2024-09-26T18:06:42.581" v="903" actId="478"/>
          <ac:picMkLst>
            <pc:docMk/>
            <pc:sldMk cId="958538281" sldId="322"/>
            <ac:picMk id="6" creationId="{9B0F08F7-1BA4-8022-8D97-CE105F35D57B}"/>
          </ac:picMkLst>
        </pc:picChg>
      </pc:sldChg>
      <pc:sldChg chg="addSp modSp add del mod">
        <pc:chgData name="Tanveer Rahman" userId="b9e812219a1db5d0" providerId="LiveId" clId="{87853D51-E7F5-4C19-BDC4-FCA9012290F1}" dt="2024-09-26T18:04:53.973" v="893" actId="2696"/>
        <pc:sldMkLst>
          <pc:docMk/>
          <pc:sldMk cId="1664381555" sldId="322"/>
        </pc:sldMkLst>
        <pc:spChg chg="mod">
          <ac:chgData name="Tanveer Rahman" userId="b9e812219a1db5d0" providerId="LiveId" clId="{87853D51-E7F5-4C19-BDC4-FCA9012290F1}" dt="2024-09-26T18:00:06.476" v="827" actId="20577"/>
          <ac:spMkLst>
            <pc:docMk/>
            <pc:sldMk cId="1664381555" sldId="322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8:04:13.763" v="892" actId="207"/>
          <ac:spMkLst>
            <pc:docMk/>
            <pc:sldMk cId="1664381555" sldId="322"/>
            <ac:spMk id="3" creationId="{CDB5FC77-94F8-DB5A-A284-4615770942E1}"/>
          </ac:spMkLst>
        </pc:spChg>
        <pc:spChg chg="add">
          <ac:chgData name="Tanveer Rahman" userId="b9e812219a1db5d0" providerId="LiveId" clId="{87853D51-E7F5-4C19-BDC4-FCA9012290F1}" dt="2024-09-26T18:00:33.698" v="845"/>
          <ac:spMkLst>
            <pc:docMk/>
            <pc:sldMk cId="1664381555" sldId="322"/>
            <ac:spMk id="4" creationId="{AC0031C1-BF6A-09BF-41DA-606B568B24D7}"/>
          </ac:spMkLst>
        </pc:spChg>
        <pc:picChg chg="add mod">
          <ac:chgData name="Tanveer Rahman" userId="b9e812219a1db5d0" providerId="LiveId" clId="{87853D51-E7F5-4C19-BDC4-FCA9012290F1}" dt="2024-09-26T18:03:39.387" v="861" actId="1076"/>
          <ac:picMkLst>
            <pc:docMk/>
            <pc:sldMk cId="1664381555" sldId="322"/>
            <ac:picMk id="6" creationId="{974E3437-91F0-9A9D-4B16-DD5404A01705}"/>
          </ac:picMkLst>
        </pc:picChg>
      </pc:sldChg>
      <pc:sldChg chg="addSp modSp add mod ord">
        <pc:chgData name="Tanveer Rahman" userId="b9e812219a1db5d0" providerId="LiveId" clId="{87853D51-E7F5-4C19-BDC4-FCA9012290F1}" dt="2024-09-26T18:08:55.883" v="930" actId="207"/>
        <pc:sldMkLst>
          <pc:docMk/>
          <pc:sldMk cId="749508823" sldId="323"/>
        </pc:sldMkLst>
        <pc:spChg chg="mod">
          <ac:chgData name="Tanveer Rahman" userId="b9e812219a1db5d0" providerId="LiveId" clId="{87853D51-E7F5-4C19-BDC4-FCA9012290F1}" dt="2024-09-26T18:07:17.942" v="908" actId="20577"/>
          <ac:spMkLst>
            <pc:docMk/>
            <pc:sldMk cId="749508823" sldId="323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8:08:55.883" v="930" actId="207"/>
          <ac:spMkLst>
            <pc:docMk/>
            <pc:sldMk cId="749508823" sldId="323"/>
            <ac:spMk id="3" creationId="{CDB5FC77-94F8-DB5A-A284-4615770942E1}"/>
          </ac:spMkLst>
        </pc:spChg>
        <pc:spChg chg="add">
          <ac:chgData name="Tanveer Rahman" userId="b9e812219a1db5d0" providerId="LiveId" clId="{87853D51-E7F5-4C19-BDC4-FCA9012290F1}" dt="2024-09-26T18:07:43.698" v="920"/>
          <ac:spMkLst>
            <pc:docMk/>
            <pc:sldMk cId="749508823" sldId="323"/>
            <ac:spMk id="4" creationId="{9B0C1F06-FB96-82A2-87B6-3C344F5525A5}"/>
          </ac:spMkLst>
        </pc:spChg>
      </pc:sldChg>
      <pc:sldChg chg="delSp modSp add mod ord">
        <pc:chgData name="Tanveer Rahman" userId="b9e812219a1db5d0" providerId="LiveId" clId="{87853D51-E7F5-4C19-BDC4-FCA9012290F1}" dt="2024-09-26T18:24:02.852" v="1233" actId="20577"/>
        <pc:sldMkLst>
          <pc:docMk/>
          <pc:sldMk cId="2840878732" sldId="324"/>
        </pc:sldMkLst>
        <pc:spChg chg="mod">
          <ac:chgData name="Tanveer Rahman" userId="b9e812219a1db5d0" providerId="LiveId" clId="{87853D51-E7F5-4C19-BDC4-FCA9012290F1}" dt="2024-09-26T18:22:58.474" v="1206" actId="20577"/>
          <ac:spMkLst>
            <pc:docMk/>
            <pc:sldMk cId="2840878732" sldId="324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8:24:02.852" v="1233" actId="20577"/>
          <ac:spMkLst>
            <pc:docMk/>
            <pc:sldMk cId="2840878732" sldId="324"/>
            <ac:spMk id="3" creationId="{CDB5FC77-94F8-DB5A-A284-4615770942E1}"/>
          </ac:spMkLst>
        </pc:spChg>
        <pc:picChg chg="del">
          <ac:chgData name="Tanveer Rahman" userId="b9e812219a1db5d0" providerId="LiveId" clId="{87853D51-E7F5-4C19-BDC4-FCA9012290F1}" dt="2024-09-26T18:23:19.492" v="1225" actId="478"/>
          <ac:picMkLst>
            <pc:docMk/>
            <pc:sldMk cId="2840878732" sldId="324"/>
            <ac:picMk id="5" creationId="{3C296948-8EE0-724A-63C8-D2AE4769FC52}"/>
          </ac:picMkLst>
        </pc:picChg>
      </pc:sldChg>
    </pc:docChg>
  </pc:docChgLst>
  <pc:docChgLst>
    <pc:chgData name="Tanveer Rahman" userId="b9e812219a1db5d0" providerId="LiveId" clId="{2580858A-5DFE-425E-A370-F4CD9C32D3EF}"/>
    <pc:docChg chg="undo redo custSel addSld delSld modSld sldOrd modSection">
      <pc:chgData name="Tanveer Rahman" userId="b9e812219a1db5d0" providerId="LiveId" clId="{2580858A-5DFE-425E-A370-F4CD9C32D3EF}" dt="2024-09-19T18:25:17.452" v="407" actId="20577"/>
      <pc:docMkLst>
        <pc:docMk/>
      </pc:docMkLst>
      <pc:sldChg chg="modSp mod">
        <pc:chgData name="Tanveer Rahman" userId="b9e812219a1db5d0" providerId="LiveId" clId="{2580858A-5DFE-425E-A370-F4CD9C32D3EF}" dt="2024-09-19T17:50:50.335" v="36"/>
        <pc:sldMkLst>
          <pc:docMk/>
          <pc:sldMk cId="1661767384" sldId="279"/>
        </pc:sldMkLst>
        <pc:spChg chg="mod">
          <ac:chgData name="Tanveer Rahman" userId="b9e812219a1db5d0" providerId="LiveId" clId="{2580858A-5DFE-425E-A370-F4CD9C32D3EF}" dt="2024-09-19T17:47:02.966" v="18"/>
          <ac:spMkLst>
            <pc:docMk/>
            <pc:sldMk cId="1661767384" sldId="279"/>
            <ac:spMk id="2" creationId="{62A5887E-E171-FF0E-943B-587A4EC7D85D}"/>
          </ac:spMkLst>
        </pc:spChg>
        <pc:graphicFrameChg chg="mod">
          <ac:chgData name="Tanveer Rahman" userId="b9e812219a1db5d0" providerId="LiveId" clId="{2580858A-5DFE-425E-A370-F4CD9C32D3EF}" dt="2024-09-19T17:50:50.335" v="36"/>
          <ac:graphicFrameMkLst>
            <pc:docMk/>
            <pc:sldMk cId="1661767384" sldId="279"/>
            <ac:graphicFrameMk id="43" creationId="{21CE6505-C517-965E-405F-CB576DB3A8FB}"/>
          </ac:graphicFrameMkLst>
        </pc:graphicFrameChg>
      </pc:sldChg>
      <pc:sldChg chg="del">
        <pc:chgData name="Tanveer Rahman" userId="b9e812219a1db5d0" providerId="LiveId" clId="{2580858A-5DFE-425E-A370-F4CD9C32D3EF}" dt="2024-09-19T17:51:24.952" v="37" actId="2696"/>
        <pc:sldMkLst>
          <pc:docMk/>
          <pc:sldMk cId="2649869804" sldId="280"/>
        </pc:sldMkLst>
      </pc:sldChg>
      <pc:sldChg chg="addSp delSp modSp mod">
        <pc:chgData name="Tanveer Rahman" userId="b9e812219a1db5d0" providerId="LiveId" clId="{2580858A-5DFE-425E-A370-F4CD9C32D3EF}" dt="2024-09-19T18:25:01.555" v="403" actId="20577"/>
        <pc:sldMkLst>
          <pc:docMk/>
          <pc:sldMk cId="1635262452" sldId="282"/>
        </pc:sldMkLst>
        <pc:spChg chg="mod">
          <ac:chgData name="Tanveer Rahman" userId="b9e812219a1db5d0" providerId="LiveId" clId="{2580858A-5DFE-425E-A370-F4CD9C32D3EF}" dt="2024-09-19T17:51:28.984" v="39" actId="20577"/>
          <ac:spMkLst>
            <pc:docMk/>
            <pc:sldMk cId="1635262452" sldId="282"/>
            <ac:spMk id="2" creationId="{EEA58B01-CC73-C3DE-8BE2-6822913D6449}"/>
          </ac:spMkLst>
        </pc:spChg>
        <pc:spChg chg="del">
          <ac:chgData name="Tanveer Rahman" userId="b9e812219a1db5d0" providerId="LiveId" clId="{2580858A-5DFE-425E-A370-F4CD9C32D3EF}" dt="2024-09-19T17:52:58.209" v="66" actId="478"/>
          <ac:spMkLst>
            <pc:docMk/>
            <pc:sldMk cId="1635262452" sldId="282"/>
            <ac:spMk id="4" creationId="{43ED18E3-A783-3B86-D528-D37E6A1ADCE6}"/>
          </ac:spMkLst>
        </pc:spChg>
        <pc:spChg chg="add del mod">
          <ac:chgData name="Tanveer Rahman" userId="b9e812219a1db5d0" providerId="LiveId" clId="{2580858A-5DFE-425E-A370-F4CD9C32D3EF}" dt="2024-09-19T17:53:08.091" v="69" actId="478"/>
          <ac:spMkLst>
            <pc:docMk/>
            <pc:sldMk cId="1635262452" sldId="282"/>
            <ac:spMk id="5" creationId="{0F8B13D1-9499-3515-F546-F7ADF4A0D21B}"/>
          </ac:spMkLst>
        </pc:spChg>
        <pc:spChg chg="mod">
          <ac:chgData name="Tanveer Rahman" userId="b9e812219a1db5d0" providerId="LiveId" clId="{2580858A-5DFE-425E-A370-F4CD9C32D3EF}" dt="2024-09-19T18:25:01.555" v="403" actId="20577"/>
          <ac:spMkLst>
            <pc:docMk/>
            <pc:sldMk cId="1635262452" sldId="282"/>
            <ac:spMk id="7" creationId="{AAC9D5EF-7A70-393B-1BBD-CB48BE608D09}"/>
          </ac:spMkLst>
        </pc:spChg>
        <pc:picChg chg="del">
          <ac:chgData name="Tanveer Rahman" userId="b9e812219a1db5d0" providerId="LiveId" clId="{2580858A-5DFE-425E-A370-F4CD9C32D3EF}" dt="2024-09-19T17:53:03.730" v="68" actId="478"/>
          <ac:picMkLst>
            <pc:docMk/>
            <pc:sldMk cId="1635262452" sldId="282"/>
            <ac:picMk id="8" creationId="{716C2D10-64CF-B327-4F43-7C4434261D49}"/>
          </ac:picMkLst>
        </pc:picChg>
      </pc:sldChg>
      <pc:sldChg chg="modSp del mod">
        <pc:chgData name="Tanveer Rahman" userId="b9e812219a1db5d0" providerId="LiveId" clId="{2580858A-5DFE-425E-A370-F4CD9C32D3EF}" dt="2024-09-19T17:55:20.779" v="78" actId="2696"/>
        <pc:sldMkLst>
          <pc:docMk/>
          <pc:sldMk cId="2824127553" sldId="283"/>
        </pc:sldMkLst>
        <pc:spChg chg="mod">
          <ac:chgData name="Tanveer Rahman" userId="b9e812219a1db5d0" providerId="LiveId" clId="{2580858A-5DFE-425E-A370-F4CD9C32D3EF}" dt="2024-09-19T17:54:30.125" v="72"/>
          <ac:spMkLst>
            <pc:docMk/>
            <pc:sldMk cId="2824127553" sldId="283"/>
            <ac:spMk id="2" creationId="{5A1772BB-0BE5-81B9-6793-47C4B23C6EFD}"/>
          </ac:spMkLst>
        </pc:spChg>
        <pc:graphicFrameChg chg="mod">
          <ac:chgData name="Tanveer Rahman" userId="b9e812219a1db5d0" providerId="LiveId" clId="{2580858A-5DFE-425E-A370-F4CD9C32D3EF}" dt="2024-09-19T17:54:56.447" v="74" actId="20577"/>
          <ac:graphicFrameMkLst>
            <pc:docMk/>
            <pc:sldMk cId="2824127553" sldId="283"/>
            <ac:graphicFrameMk id="7" creationId="{834612AF-1116-55D2-6867-83500A2D7922}"/>
          </ac:graphicFrameMkLst>
        </pc:graphicFrameChg>
      </pc:sldChg>
      <pc:sldChg chg="del">
        <pc:chgData name="Tanveer Rahman" userId="b9e812219a1db5d0" providerId="LiveId" clId="{2580858A-5DFE-425E-A370-F4CD9C32D3EF}" dt="2024-09-19T17:57:36.706" v="106" actId="2696"/>
        <pc:sldMkLst>
          <pc:docMk/>
          <pc:sldMk cId="1190415266" sldId="284"/>
        </pc:sldMkLst>
      </pc:sldChg>
      <pc:sldChg chg="addSp modSp mod">
        <pc:chgData name="Tanveer Rahman" userId="b9e812219a1db5d0" providerId="LiveId" clId="{2580858A-5DFE-425E-A370-F4CD9C32D3EF}" dt="2024-09-19T18:25:05.235" v="405" actId="20577"/>
        <pc:sldMkLst>
          <pc:docMk/>
          <pc:sldMk cId="2711411429" sldId="286"/>
        </pc:sldMkLst>
        <pc:spChg chg="mod">
          <ac:chgData name="Tanveer Rahman" userId="b9e812219a1db5d0" providerId="LiveId" clId="{2580858A-5DFE-425E-A370-F4CD9C32D3EF}" dt="2024-09-19T17:57:44.159" v="109" actId="20577"/>
          <ac:spMkLst>
            <pc:docMk/>
            <pc:sldMk cId="2711411429" sldId="286"/>
            <ac:spMk id="2" creationId="{2465671B-8942-1684-7A67-5FC106BC48A9}"/>
          </ac:spMkLst>
        </pc:spChg>
        <pc:spChg chg="add">
          <ac:chgData name="Tanveer Rahman" userId="b9e812219a1db5d0" providerId="LiveId" clId="{2580858A-5DFE-425E-A370-F4CD9C32D3EF}" dt="2024-09-19T17:58:55.942" v="122"/>
          <ac:spMkLst>
            <pc:docMk/>
            <pc:sldMk cId="2711411429" sldId="286"/>
            <ac:spMk id="3" creationId="{C84A7870-3441-6FB0-DE85-A1A59E7484BE}"/>
          </ac:spMkLst>
        </pc:spChg>
        <pc:spChg chg="mod">
          <ac:chgData name="Tanveer Rahman" userId="b9e812219a1db5d0" providerId="LiveId" clId="{2580858A-5DFE-425E-A370-F4CD9C32D3EF}" dt="2024-09-19T18:25:05.235" v="405" actId="20577"/>
          <ac:spMkLst>
            <pc:docMk/>
            <pc:sldMk cId="2711411429" sldId="286"/>
            <ac:spMk id="10" creationId="{764A2550-00CA-8F7D-8841-7EAA7B2B7213}"/>
          </ac:spMkLst>
        </pc:spChg>
      </pc:sldChg>
      <pc:sldChg chg="del">
        <pc:chgData name="Tanveer Rahman" userId="b9e812219a1db5d0" providerId="LiveId" clId="{2580858A-5DFE-425E-A370-F4CD9C32D3EF}" dt="2024-09-19T18:22:01.358" v="374" actId="2696"/>
        <pc:sldMkLst>
          <pc:docMk/>
          <pc:sldMk cId="1159926968" sldId="287"/>
        </pc:sldMkLst>
      </pc:sldChg>
      <pc:sldChg chg="modSp add mod ord">
        <pc:chgData name="Tanveer Rahman" userId="b9e812219a1db5d0" providerId="LiveId" clId="{2580858A-5DFE-425E-A370-F4CD9C32D3EF}" dt="2024-09-19T17:57:18.031" v="105" actId="20577"/>
        <pc:sldMkLst>
          <pc:docMk/>
          <pc:sldMk cId="2622895799" sldId="288"/>
        </pc:sldMkLst>
        <pc:spChg chg="mod">
          <ac:chgData name="Tanveer Rahman" userId="b9e812219a1db5d0" providerId="LiveId" clId="{2580858A-5DFE-425E-A370-F4CD9C32D3EF}" dt="2024-09-19T17:55:29.520" v="84" actId="20577"/>
          <ac:spMkLst>
            <pc:docMk/>
            <pc:sldMk cId="2622895799" sldId="288"/>
            <ac:spMk id="2" creationId="{62A5887E-E171-FF0E-943B-587A4EC7D85D}"/>
          </ac:spMkLst>
        </pc:spChg>
        <pc:graphicFrameChg chg="mod">
          <ac:chgData name="Tanveer Rahman" userId="b9e812219a1db5d0" providerId="LiveId" clId="{2580858A-5DFE-425E-A370-F4CD9C32D3EF}" dt="2024-09-19T17:57:18.031" v="105" actId="20577"/>
          <ac:graphicFrameMkLst>
            <pc:docMk/>
            <pc:sldMk cId="2622895799" sldId="288"/>
            <ac:graphicFrameMk id="43" creationId="{21CE6505-C517-965E-405F-CB576DB3A8FB}"/>
          </ac:graphicFrameMkLst>
        </pc:graphicFrameChg>
      </pc:sldChg>
      <pc:sldChg chg="modSp add mod ord">
        <pc:chgData name="Tanveer Rahman" userId="b9e812219a1db5d0" providerId="LiveId" clId="{2580858A-5DFE-425E-A370-F4CD9C32D3EF}" dt="2024-09-19T18:03:31.198" v="204"/>
        <pc:sldMkLst>
          <pc:docMk/>
          <pc:sldMk cId="3461950675" sldId="289"/>
        </pc:sldMkLst>
        <pc:spChg chg="mod">
          <ac:chgData name="Tanveer Rahman" userId="b9e812219a1db5d0" providerId="LiveId" clId="{2580858A-5DFE-425E-A370-F4CD9C32D3EF}" dt="2024-09-19T18:00:58.039" v="161"/>
          <ac:spMkLst>
            <pc:docMk/>
            <pc:sldMk cId="3461950675" sldId="289"/>
            <ac:spMk id="2" creationId="{62A5887E-E171-FF0E-943B-587A4EC7D85D}"/>
          </ac:spMkLst>
        </pc:spChg>
        <pc:graphicFrameChg chg="mod">
          <ac:chgData name="Tanveer Rahman" userId="b9e812219a1db5d0" providerId="LiveId" clId="{2580858A-5DFE-425E-A370-F4CD9C32D3EF}" dt="2024-09-19T18:03:31.198" v="204"/>
          <ac:graphicFrameMkLst>
            <pc:docMk/>
            <pc:sldMk cId="3461950675" sldId="289"/>
            <ac:graphicFrameMk id="43" creationId="{21CE6505-C517-965E-405F-CB576DB3A8FB}"/>
          </ac:graphicFrameMkLst>
        </pc:graphicFrameChg>
      </pc:sldChg>
      <pc:sldChg chg="modSp add mod ord">
        <pc:chgData name="Tanveer Rahman" userId="b9e812219a1db5d0" providerId="LiveId" clId="{2580858A-5DFE-425E-A370-F4CD9C32D3EF}" dt="2024-09-19T18:25:10.157" v="406" actId="20577"/>
        <pc:sldMkLst>
          <pc:docMk/>
          <pc:sldMk cId="3805431316" sldId="290"/>
        </pc:sldMkLst>
        <pc:spChg chg="mod">
          <ac:chgData name="Tanveer Rahman" userId="b9e812219a1db5d0" providerId="LiveId" clId="{2580858A-5DFE-425E-A370-F4CD9C32D3EF}" dt="2024-09-19T18:03:54.130" v="209" actId="20577"/>
          <ac:spMkLst>
            <pc:docMk/>
            <pc:sldMk cId="3805431316" sldId="290"/>
            <ac:spMk id="2" creationId="{2465671B-8942-1684-7A67-5FC106BC48A9}"/>
          </ac:spMkLst>
        </pc:spChg>
        <pc:spChg chg="mod">
          <ac:chgData name="Tanveer Rahman" userId="b9e812219a1db5d0" providerId="LiveId" clId="{2580858A-5DFE-425E-A370-F4CD9C32D3EF}" dt="2024-09-19T18:25:10.157" v="406" actId="20577"/>
          <ac:spMkLst>
            <pc:docMk/>
            <pc:sldMk cId="3805431316" sldId="290"/>
            <ac:spMk id="10" creationId="{764A2550-00CA-8F7D-8841-7EAA7B2B7213}"/>
          </ac:spMkLst>
        </pc:spChg>
      </pc:sldChg>
      <pc:sldChg chg="modSp add mod ord">
        <pc:chgData name="Tanveer Rahman" userId="b9e812219a1db5d0" providerId="LiveId" clId="{2580858A-5DFE-425E-A370-F4CD9C32D3EF}" dt="2024-09-19T18:09:24.975" v="294"/>
        <pc:sldMkLst>
          <pc:docMk/>
          <pc:sldMk cId="3232377008" sldId="291"/>
        </pc:sldMkLst>
        <pc:spChg chg="mod">
          <ac:chgData name="Tanveer Rahman" userId="b9e812219a1db5d0" providerId="LiveId" clId="{2580858A-5DFE-425E-A370-F4CD9C32D3EF}" dt="2024-09-19T18:06:40.693" v="234"/>
          <ac:spMkLst>
            <pc:docMk/>
            <pc:sldMk cId="3232377008" sldId="291"/>
            <ac:spMk id="2" creationId="{62A5887E-E171-FF0E-943B-587A4EC7D85D}"/>
          </ac:spMkLst>
        </pc:spChg>
        <pc:graphicFrameChg chg="mod">
          <ac:chgData name="Tanveer Rahman" userId="b9e812219a1db5d0" providerId="LiveId" clId="{2580858A-5DFE-425E-A370-F4CD9C32D3EF}" dt="2024-09-19T18:08:41.344" v="289" actId="20577"/>
          <ac:graphicFrameMkLst>
            <pc:docMk/>
            <pc:sldMk cId="3232377008" sldId="291"/>
            <ac:graphicFrameMk id="43" creationId="{21CE6505-C517-965E-405F-CB576DB3A8FB}"/>
          </ac:graphicFrameMkLst>
        </pc:graphicFrameChg>
      </pc:sldChg>
      <pc:sldChg chg="modSp add mod ord">
        <pc:chgData name="Tanveer Rahman" userId="b9e812219a1db5d0" providerId="LiveId" clId="{2580858A-5DFE-425E-A370-F4CD9C32D3EF}" dt="2024-09-19T18:14:03.688" v="338" actId="113"/>
        <pc:sldMkLst>
          <pc:docMk/>
          <pc:sldMk cId="738376830" sldId="292"/>
        </pc:sldMkLst>
        <pc:spChg chg="mod">
          <ac:chgData name="Tanveer Rahman" userId="b9e812219a1db5d0" providerId="LiveId" clId="{2580858A-5DFE-425E-A370-F4CD9C32D3EF}" dt="2024-09-19T18:11:43.102" v="325"/>
          <ac:spMkLst>
            <pc:docMk/>
            <pc:sldMk cId="738376830" sldId="292"/>
            <ac:spMk id="2" creationId="{62A5887E-E171-FF0E-943B-587A4EC7D85D}"/>
          </ac:spMkLst>
        </pc:spChg>
        <pc:graphicFrameChg chg="mod modGraphic">
          <ac:chgData name="Tanveer Rahman" userId="b9e812219a1db5d0" providerId="LiveId" clId="{2580858A-5DFE-425E-A370-F4CD9C32D3EF}" dt="2024-09-19T18:14:03.688" v="338" actId="113"/>
          <ac:graphicFrameMkLst>
            <pc:docMk/>
            <pc:sldMk cId="738376830" sldId="292"/>
            <ac:graphicFrameMk id="43" creationId="{21CE6505-C517-965E-405F-CB576DB3A8FB}"/>
          </ac:graphicFrameMkLst>
        </pc:graphicFrameChg>
      </pc:sldChg>
      <pc:sldChg chg="add del ord">
        <pc:chgData name="Tanveer Rahman" userId="b9e812219a1db5d0" providerId="LiveId" clId="{2580858A-5DFE-425E-A370-F4CD9C32D3EF}" dt="2024-09-19T18:14:51.115" v="342" actId="2696"/>
        <pc:sldMkLst>
          <pc:docMk/>
          <pc:sldMk cId="931079856" sldId="293"/>
        </pc:sldMkLst>
      </pc:sldChg>
      <pc:sldChg chg="modSp add mod">
        <pc:chgData name="Tanveer Rahman" userId="b9e812219a1db5d0" providerId="LiveId" clId="{2580858A-5DFE-425E-A370-F4CD9C32D3EF}" dt="2024-09-19T18:25:17.452" v="407" actId="20577"/>
        <pc:sldMkLst>
          <pc:docMk/>
          <pc:sldMk cId="3051086967" sldId="294"/>
        </pc:sldMkLst>
        <pc:spChg chg="mod">
          <ac:chgData name="Tanveer Rahman" userId="b9e812219a1db5d0" providerId="LiveId" clId="{2580858A-5DFE-425E-A370-F4CD9C32D3EF}" dt="2024-09-19T18:09:29.766" v="295" actId="20577"/>
          <ac:spMkLst>
            <pc:docMk/>
            <pc:sldMk cId="3051086967" sldId="294"/>
            <ac:spMk id="2" creationId="{2465671B-8942-1684-7A67-5FC106BC48A9}"/>
          </ac:spMkLst>
        </pc:spChg>
        <pc:spChg chg="mod">
          <ac:chgData name="Tanveer Rahman" userId="b9e812219a1db5d0" providerId="LiveId" clId="{2580858A-5DFE-425E-A370-F4CD9C32D3EF}" dt="2024-09-19T18:25:17.452" v="407" actId="20577"/>
          <ac:spMkLst>
            <pc:docMk/>
            <pc:sldMk cId="3051086967" sldId="294"/>
            <ac:spMk id="10" creationId="{764A2550-00CA-8F7D-8841-7EAA7B2B7213}"/>
          </ac:spMkLst>
        </pc:spChg>
      </pc:sldChg>
      <pc:sldChg chg="modSp add mod">
        <pc:chgData name="Tanveer Rahman" userId="b9e812219a1db5d0" providerId="LiveId" clId="{2580858A-5DFE-425E-A370-F4CD9C32D3EF}" dt="2024-09-19T18:21:21.879" v="373"/>
        <pc:sldMkLst>
          <pc:docMk/>
          <pc:sldMk cId="2383588863" sldId="295"/>
        </pc:sldMkLst>
        <pc:spChg chg="mod">
          <ac:chgData name="Tanveer Rahman" userId="b9e812219a1db5d0" providerId="LiveId" clId="{2580858A-5DFE-425E-A370-F4CD9C32D3EF}" dt="2024-09-19T18:17:55.910" v="355" actId="20577"/>
          <ac:spMkLst>
            <pc:docMk/>
            <pc:sldMk cId="2383588863" sldId="295"/>
            <ac:spMk id="2" creationId="{2465671B-8942-1684-7A67-5FC106BC48A9}"/>
          </ac:spMkLst>
        </pc:spChg>
        <pc:spChg chg="mod">
          <ac:chgData name="Tanveer Rahman" userId="b9e812219a1db5d0" providerId="LiveId" clId="{2580858A-5DFE-425E-A370-F4CD9C32D3EF}" dt="2024-09-19T18:21:21.879" v="373"/>
          <ac:spMkLst>
            <pc:docMk/>
            <pc:sldMk cId="2383588863" sldId="295"/>
            <ac:spMk id="10" creationId="{764A2550-00CA-8F7D-8841-7EAA7B2B7213}"/>
          </ac:spMkLst>
        </pc:spChg>
      </pc:sldChg>
      <pc:sldChg chg="add del">
        <pc:chgData name="Tanveer Rahman" userId="b9e812219a1db5d0" providerId="LiveId" clId="{2580858A-5DFE-425E-A370-F4CD9C32D3EF}" dt="2024-09-19T18:18:18.762" v="363" actId="2696"/>
        <pc:sldMkLst>
          <pc:docMk/>
          <pc:sldMk cId="1008485265" sldId="296"/>
        </pc:sldMkLst>
      </pc:sldChg>
      <pc:sldChg chg="modSp add mod">
        <pc:chgData name="Tanveer Rahman" userId="b9e812219a1db5d0" providerId="LiveId" clId="{2580858A-5DFE-425E-A370-F4CD9C32D3EF}" dt="2024-09-19T18:17:15.694" v="354" actId="1076"/>
        <pc:sldMkLst>
          <pc:docMk/>
          <pc:sldMk cId="2065918430" sldId="297"/>
        </pc:sldMkLst>
        <pc:spChg chg="mod">
          <ac:chgData name="Tanveer Rahman" userId="b9e812219a1db5d0" providerId="LiveId" clId="{2580858A-5DFE-425E-A370-F4CD9C32D3EF}" dt="2024-09-19T18:15:09.121" v="343"/>
          <ac:spMkLst>
            <pc:docMk/>
            <pc:sldMk cId="2065918430" sldId="297"/>
            <ac:spMk id="2" creationId="{62A5887E-E171-FF0E-943B-587A4EC7D85D}"/>
          </ac:spMkLst>
        </pc:spChg>
        <pc:graphicFrameChg chg="mod">
          <ac:chgData name="Tanveer Rahman" userId="b9e812219a1db5d0" providerId="LiveId" clId="{2580858A-5DFE-425E-A370-F4CD9C32D3EF}" dt="2024-09-19T18:17:15.694" v="354" actId="1076"/>
          <ac:graphicFrameMkLst>
            <pc:docMk/>
            <pc:sldMk cId="2065918430" sldId="297"/>
            <ac:graphicFrameMk id="43" creationId="{21CE6505-C517-965E-405F-CB576DB3A8FB}"/>
          </ac:graphicFrameMkLst>
        </pc:graphicFrameChg>
      </pc:sldChg>
      <pc:sldChg chg="addSp delSp modSp new mod setBg">
        <pc:chgData name="Tanveer Rahman" userId="b9e812219a1db5d0" providerId="LiveId" clId="{2580858A-5DFE-425E-A370-F4CD9C32D3EF}" dt="2024-09-19T18:23:46.797" v="398" actId="113"/>
        <pc:sldMkLst>
          <pc:docMk/>
          <pc:sldMk cId="3056543191" sldId="298"/>
        </pc:sldMkLst>
        <pc:spChg chg="mod">
          <ac:chgData name="Tanveer Rahman" userId="b9e812219a1db5d0" providerId="LiveId" clId="{2580858A-5DFE-425E-A370-F4CD9C32D3EF}" dt="2024-09-19T18:23:15.914" v="393" actId="26606"/>
          <ac:spMkLst>
            <pc:docMk/>
            <pc:sldMk cId="3056543191" sldId="298"/>
            <ac:spMk id="2" creationId="{BB9CE030-54F7-80D7-04D0-CB82DA40CFD6}"/>
          </ac:spMkLst>
        </pc:spChg>
        <pc:spChg chg="add del mod">
          <ac:chgData name="Tanveer Rahman" userId="b9e812219a1db5d0" providerId="LiveId" clId="{2580858A-5DFE-425E-A370-F4CD9C32D3EF}" dt="2024-09-19T18:23:15.914" v="393" actId="26606"/>
          <ac:spMkLst>
            <pc:docMk/>
            <pc:sldMk cId="3056543191" sldId="298"/>
            <ac:spMk id="3" creationId="{3646114C-AC7E-1A1F-2912-32B232725ECB}"/>
          </ac:spMkLst>
        </pc:spChg>
        <pc:spChg chg="add">
          <ac:chgData name="Tanveer Rahman" userId="b9e812219a1db5d0" providerId="LiveId" clId="{2580858A-5DFE-425E-A370-F4CD9C32D3EF}" dt="2024-09-19T18:23:15.914" v="393" actId="26606"/>
          <ac:spMkLst>
            <pc:docMk/>
            <pc:sldMk cId="3056543191" sldId="298"/>
            <ac:spMk id="6" creationId="{C4474318-9BA9-4C58-85CC-EAF141DDB165}"/>
          </ac:spMkLst>
        </pc:spChg>
        <pc:spChg chg="add">
          <ac:chgData name="Tanveer Rahman" userId="b9e812219a1db5d0" providerId="LiveId" clId="{2580858A-5DFE-425E-A370-F4CD9C32D3EF}" dt="2024-09-19T18:23:15.914" v="393" actId="26606"/>
          <ac:spMkLst>
            <pc:docMk/>
            <pc:sldMk cId="3056543191" sldId="298"/>
            <ac:spMk id="7" creationId="{9F9F0D99-A2D7-4650-BA53-99550E8F6808}"/>
          </ac:spMkLst>
        </pc:spChg>
        <pc:spChg chg="add">
          <ac:chgData name="Tanveer Rahman" userId="b9e812219a1db5d0" providerId="LiveId" clId="{2580858A-5DFE-425E-A370-F4CD9C32D3EF}" dt="2024-09-19T18:23:15.914" v="393" actId="26606"/>
          <ac:spMkLst>
            <pc:docMk/>
            <pc:sldMk cId="3056543191" sldId="298"/>
            <ac:spMk id="8" creationId="{9ADBC609-A264-4706-8FCD-C3B072E7CF0B}"/>
          </ac:spMkLst>
        </pc:spChg>
        <pc:spChg chg="add del">
          <ac:chgData name="Tanveer Rahman" userId="b9e812219a1db5d0" providerId="LiveId" clId="{2580858A-5DFE-425E-A370-F4CD9C32D3EF}" dt="2024-09-19T18:22:52.620" v="385" actId="26606"/>
          <ac:spMkLst>
            <pc:docMk/>
            <pc:sldMk cId="3056543191" sldId="298"/>
            <ac:spMk id="9" creationId="{BF7BC237-77DF-4DFB-94F7-DB493EDA1C7C}"/>
          </ac:spMkLst>
        </pc:spChg>
        <pc:spChg chg="add del">
          <ac:chgData name="Tanveer Rahman" userId="b9e812219a1db5d0" providerId="LiveId" clId="{2580858A-5DFE-425E-A370-F4CD9C32D3EF}" dt="2024-09-19T18:22:55.078" v="387" actId="26606"/>
          <ac:spMkLst>
            <pc:docMk/>
            <pc:sldMk cId="3056543191" sldId="298"/>
            <ac:spMk id="11" creationId="{9F9F0D99-A2D7-4650-BA53-99550E8F6808}"/>
          </ac:spMkLst>
        </pc:spChg>
        <pc:spChg chg="add del">
          <ac:chgData name="Tanveer Rahman" userId="b9e812219a1db5d0" providerId="LiveId" clId="{2580858A-5DFE-425E-A370-F4CD9C32D3EF}" dt="2024-09-19T18:22:55.078" v="387" actId="26606"/>
          <ac:spMkLst>
            <pc:docMk/>
            <pc:sldMk cId="3056543191" sldId="298"/>
            <ac:spMk id="12" creationId="{C4474318-9BA9-4C58-85CC-EAF141DDB165}"/>
          </ac:spMkLst>
        </pc:spChg>
        <pc:spChg chg="add del">
          <ac:chgData name="Tanveer Rahman" userId="b9e812219a1db5d0" providerId="LiveId" clId="{2580858A-5DFE-425E-A370-F4CD9C32D3EF}" dt="2024-09-19T18:22:55.078" v="387" actId="26606"/>
          <ac:spMkLst>
            <pc:docMk/>
            <pc:sldMk cId="3056543191" sldId="298"/>
            <ac:spMk id="13" creationId="{9ADBC609-A264-4706-8FCD-C3B072E7CF0B}"/>
          </ac:spMkLst>
        </pc:spChg>
        <pc:spChg chg="add del">
          <ac:chgData name="Tanveer Rahman" userId="b9e812219a1db5d0" providerId="LiveId" clId="{2580858A-5DFE-425E-A370-F4CD9C32D3EF}" dt="2024-09-19T18:22:56.509" v="389" actId="26606"/>
          <ac:spMkLst>
            <pc:docMk/>
            <pc:sldMk cId="3056543191" sldId="298"/>
            <ac:spMk id="16" creationId="{C4474318-9BA9-4C58-85CC-EAF141DDB165}"/>
          </ac:spMkLst>
        </pc:spChg>
        <pc:spChg chg="add del">
          <ac:chgData name="Tanveer Rahman" userId="b9e812219a1db5d0" providerId="LiveId" clId="{2580858A-5DFE-425E-A370-F4CD9C32D3EF}" dt="2024-09-19T18:22:56.509" v="389" actId="26606"/>
          <ac:spMkLst>
            <pc:docMk/>
            <pc:sldMk cId="3056543191" sldId="298"/>
            <ac:spMk id="17" creationId="{9F9F0D99-A2D7-4650-BA53-99550E8F6808}"/>
          </ac:spMkLst>
        </pc:spChg>
        <pc:spChg chg="add del">
          <ac:chgData name="Tanveer Rahman" userId="b9e812219a1db5d0" providerId="LiveId" clId="{2580858A-5DFE-425E-A370-F4CD9C32D3EF}" dt="2024-09-19T18:22:56.509" v="389" actId="26606"/>
          <ac:spMkLst>
            <pc:docMk/>
            <pc:sldMk cId="3056543191" sldId="298"/>
            <ac:spMk id="18" creationId="{9ADBC609-A264-4706-8FCD-C3B072E7CF0B}"/>
          </ac:spMkLst>
        </pc:spChg>
        <pc:spChg chg="add del">
          <ac:chgData name="Tanveer Rahman" userId="b9e812219a1db5d0" providerId="LiveId" clId="{2580858A-5DFE-425E-A370-F4CD9C32D3EF}" dt="2024-09-19T18:22:58.694" v="391" actId="26606"/>
          <ac:spMkLst>
            <pc:docMk/>
            <pc:sldMk cId="3056543191" sldId="298"/>
            <ac:spMk id="21" creationId="{6795E2AC-53C4-48AB-A681-BAF4A9F98CB9}"/>
          </ac:spMkLst>
        </pc:spChg>
        <pc:spChg chg="add del">
          <ac:chgData name="Tanveer Rahman" userId="b9e812219a1db5d0" providerId="LiveId" clId="{2580858A-5DFE-425E-A370-F4CD9C32D3EF}" dt="2024-09-19T18:22:58.694" v="391" actId="26606"/>
          <ac:spMkLst>
            <pc:docMk/>
            <pc:sldMk cId="3056543191" sldId="298"/>
            <ac:spMk id="22" creationId="{5A016028-7ACB-48E8-9930-4666F8D47F66}"/>
          </ac:spMkLst>
        </pc:spChg>
        <pc:spChg chg="add del">
          <ac:chgData name="Tanveer Rahman" userId="b9e812219a1db5d0" providerId="LiveId" clId="{2580858A-5DFE-425E-A370-F4CD9C32D3EF}" dt="2024-09-19T18:22:58.694" v="391" actId="26606"/>
          <ac:spMkLst>
            <pc:docMk/>
            <pc:sldMk cId="3056543191" sldId="298"/>
            <ac:spMk id="23" creationId="{78A227CC-CFCF-494C-BFDB-192532C829D3}"/>
          </ac:spMkLst>
        </pc:spChg>
        <pc:graphicFrameChg chg="add del">
          <ac:chgData name="Tanveer Rahman" userId="b9e812219a1db5d0" providerId="LiveId" clId="{2580858A-5DFE-425E-A370-F4CD9C32D3EF}" dt="2024-09-19T18:22:52.620" v="385" actId="26606"/>
          <ac:graphicFrameMkLst>
            <pc:docMk/>
            <pc:sldMk cId="3056543191" sldId="298"/>
            <ac:graphicFrameMk id="5" creationId="{0854B31E-E213-B862-B3C9-A986465AB281}"/>
          </ac:graphicFrameMkLst>
        </pc:graphicFrameChg>
        <pc:graphicFrameChg chg="add mod">
          <ac:chgData name="Tanveer Rahman" userId="b9e812219a1db5d0" providerId="LiveId" clId="{2580858A-5DFE-425E-A370-F4CD9C32D3EF}" dt="2024-09-19T18:23:46.797" v="398" actId="113"/>
          <ac:graphicFrameMkLst>
            <pc:docMk/>
            <pc:sldMk cId="3056543191" sldId="298"/>
            <ac:graphicFrameMk id="10" creationId="{66B8B206-383A-A51A-56F4-43EE30D64371}"/>
          </ac:graphicFrameMkLst>
        </pc:graphicFrameChg>
        <pc:graphicFrameChg chg="add del">
          <ac:chgData name="Tanveer Rahman" userId="b9e812219a1db5d0" providerId="LiveId" clId="{2580858A-5DFE-425E-A370-F4CD9C32D3EF}" dt="2024-09-19T18:22:55.078" v="387" actId="26606"/>
          <ac:graphicFrameMkLst>
            <pc:docMk/>
            <pc:sldMk cId="3056543191" sldId="298"/>
            <ac:graphicFrameMk id="14" creationId="{3D8E3599-D75F-3E79-3779-9166548C2F67}"/>
          </ac:graphicFrameMkLst>
        </pc:graphicFrameChg>
        <pc:graphicFrameChg chg="add del">
          <ac:chgData name="Tanveer Rahman" userId="b9e812219a1db5d0" providerId="LiveId" clId="{2580858A-5DFE-425E-A370-F4CD9C32D3EF}" dt="2024-09-19T18:22:56.509" v="389" actId="26606"/>
          <ac:graphicFrameMkLst>
            <pc:docMk/>
            <pc:sldMk cId="3056543191" sldId="298"/>
            <ac:graphicFrameMk id="19" creationId="{73403E47-D1DB-00AC-5C59-EDACCA23D35B}"/>
          </ac:graphicFrameMkLst>
        </pc:graphicFrameChg>
        <pc:graphicFrameChg chg="add del">
          <ac:chgData name="Tanveer Rahman" userId="b9e812219a1db5d0" providerId="LiveId" clId="{2580858A-5DFE-425E-A370-F4CD9C32D3EF}" dt="2024-09-19T18:22:58.694" v="391" actId="26606"/>
          <ac:graphicFrameMkLst>
            <pc:docMk/>
            <pc:sldMk cId="3056543191" sldId="298"/>
            <ac:graphicFrameMk id="24" creationId="{A6402043-94C9-2C32-6F8C-1A35B9032A6E}"/>
          </ac:graphicFrameMkLst>
        </pc:graphicFrameChg>
      </pc:sldChg>
    </pc:docChg>
  </pc:docChgLst>
  <pc:docChgLst>
    <pc:chgData name="Tanveer Rahman" userId="b9e812219a1db5d0" providerId="LiveId" clId="{BE20B2AA-CD6A-4230-84E6-C77DF9F6FF4C}"/>
    <pc:docChg chg="undo redo custSel addSld delSld modSld sldOrd modSection">
      <pc:chgData name="Tanveer Rahman" userId="b9e812219a1db5d0" providerId="LiveId" clId="{BE20B2AA-CD6A-4230-84E6-C77DF9F6FF4C}" dt="2024-10-27T17:17:24.934" v="188" actId="20577"/>
      <pc:docMkLst>
        <pc:docMk/>
      </pc:docMkLst>
      <pc:sldChg chg="modSp mod">
        <pc:chgData name="Tanveer Rahman" userId="b9e812219a1db5d0" providerId="LiveId" clId="{BE20B2AA-CD6A-4230-84E6-C77DF9F6FF4C}" dt="2024-10-27T17:17:24.934" v="188" actId="20577"/>
        <pc:sldMkLst>
          <pc:docMk/>
          <pc:sldMk cId="3508605874" sldId="256"/>
        </pc:sldMkLst>
        <pc:spChg chg="mod">
          <ac:chgData name="Tanveer Rahman" userId="b9e812219a1db5d0" providerId="LiveId" clId="{BE20B2AA-CD6A-4230-84E6-C77DF9F6FF4C}" dt="2024-10-27T16:48:33.800" v="0" actId="20577"/>
          <ac:spMkLst>
            <pc:docMk/>
            <pc:sldMk cId="3508605874" sldId="256"/>
            <ac:spMk id="2" creationId="{E707F936-CA5B-8F1F-A35E-5095763B80C7}"/>
          </ac:spMkLst>
        </pc:spChg>
        <pc:spChg chg="mod">
          <ac:chgData name="Tanveer Rahman" userId="b9e812219a1db5d0" providerId="LiveId" clId="{BE20B2AA-CD6A-4230-84E6-C77DF9F6FF4C}" dt="2024-10-27T16:48:48.171" v="2" actId="27636"/>
          <ac:spMkLst>
            <pc:docMk/>
            <pc:sldMk cId="3508605874" sldId="256"/>
            <ac:spMk id="3" creationId="{2574802A-C0B6-DC02-C4CC-EDA2CD70DECE}"/>
          </ac:spMkLst>
        </pc:spChg>
        <pc:spChg chg="mod">
          <ac:chgData name="Tanveer Rahman" userId="b9e812219a1db5d0" providerId="LiveId" clId="{BE20B2AA-CD6A-4230-84E6-C77DF9F6FF4C}" dt="2024-10-27T17:17:24.934" v="188" actId="20577"/>
          <ac:spMkLst>
            <pc:docMk/>
            <pc:sldMk cId="3508605874" sldId="256"/>
            <ac:spMk id="4" creationId="{61D730FD-92EB-CE76-905C-84A0C29FF41F}"/>
          </ac:spMkLst>
        </pc:spChg>
      </pc:sldChg>
      <pc:sldChg chg="modSp">
        <pc:chgData name="Tanveer Rahman" userId="b9e812219a1db5d0" providerId="LiveId" clId="{BE20B2AA-CD6A-4230-84E6-C77DF9F6FF4C}" dt="2024-10-27T16:50:05.606" v="9"/>
        <pc:sldMkLst>
          <pc:docMk/>
          <pc:sldMk cId="276965363" sldId="306"/>
        </pc:sldMkLst>
        <pc:graphicFrameChg chg="mod">
          <ac:chgData name="Tanveer Rahman" userId="b9e812219a1db5d0" providerId="LiveId" clId="{BE20B2AA-CD6A-4230-84E6-C77DF9F6FF4C}" dt="2024-10-27T16:50:05.606" v="9"/>
          <ac:graphicFrameMkLst>
            <pc:docMk/>
            <pc:sldMk cId="276965363" sldId="306"/>
            <ac:graphicFrameMk id="19" creationId="{AF65AE17-FA79-7827-72B7-122169ABFAFD}"/>
          </ac:graphicFrameMkLst>
        </pc:graphicFrameChg>
      </pc:sldChg>
      <pc:sldChg chg="modSp mod">
        <pc:chgData name="Tanveer Rahman" userId="b9e812219a1db5d0" providerId="LiveId" clId="{BE20B2AA-CD6A-4230-84E6-C77DF9F6FF4C}" dt="2024-10-27T16:51:21.392" v="20"/>
        <pc:sldMkLst>
          <pc:docMk/>
          <pc:sldMk cId="3529382961" sldId="325"/>
        </pc:sldMkLst>
        <pc:spChg chg="mod">
          <ac:chgData name="Tanveer Rahman" userId="b9e812219a1db5d0" providerId="LiveId" clId="{BE20B2AA-CD6A-4230-84E6-C77DF9F6FF4C}" dt="2024-10-27T16:50:25.175" v="14"/>
          <ac:spMkLst>
            <pc:docMk/>
            <pc:sldMk cId="3529382961" sldId="325"/>
            <ac:spMk id="2" creationId="{0355053C-CA65-C1FE-49C3-22A7174CB857}"/>
          </ac:spMkLst>
        </pc:spChg>
        <pc:graphicFrameChg chg="mod">
          <ac:chgData name="Tanveer Rahman" userId="b9e812219a1db5d0" providerId="LiveId" clId="{BE20B2AA-CD6A-4230-84E6-C77DF9F6FF4C}" dt="2024-10-27T16:51:21.392" v="20"/>
          <ac:graphicFrameMkLst>
            <pc:docMk/>
            <pc:sldMk cId="3529382961" sldId="325"/>
            <ac:graphicFrameMk id="19" creationId="{4204E196-6DC0-8B6E-7A15-6D919275480C}"/>
          </ac:graphicFrameMkLst>
        </pc:graphicFrameChg>
      </pc:sldChg>
      <pc:sldChg chg="addSp modSp mod">
        <pc:chgData name="Tanveer Rahman" userId="b9e812219a1db5d0" providerId="LiveId" clId="{BE20B2AA-CD6A-4230-84E6-C77DF9F6FF4C}" dt="2024-10-27T16:53:17.974" v="40" actId="14100"/>
        <pc:sldMkLst>
          <pc:docMk/>
          <pc:sldMk cId="2940766052" sldId="343"/>
        </pc:sldMkLst>
        <pc:spChg chg="mod">
          <ac:chgData name="Tanveer Rahman" userId="b9e812219a1db5d0" providerId="LiveId" clId="{BE20B2AA-CD6A-4230-84E6-C77DF9F6FF4C}" dt="2024-10-27T16:51:54.577" v="23"/>
          <ac:spMkLst>
            <pc:docMk/>
            <pc:sldMk cId="2940766052" sldId="343"/>
            <ac:spMk id="2" creationId="{56E56D4D-C921-8F1D-AB61-58A3C04B048E}"/>
          </ac:spMkLst>
        </pc:spChg>
        <pc:graphicFrameChg chg="mod">
          <ac:chgData name="Tanveer Rahman" userId="b9e812219a1db5d0" providerId="LiveId" clId="{BE20B2AA-CD6A-4230-84E6-C77DF9F6FF4C}" dt="2024-10-27T16:52:52.392" v="37" actId="20577"/>
          <ac:graphicFrameMkLst>
            <pc:docMk/>
            <pc:sldMk cId="2940766052" sldId="343"/>
            <ac:graphicFrameMk id="5" creationId="{695AE687-4F5A-1830-D056-6E4A6157D135}"/>
          </ac:graphicFrameMkLst>
        </pc:graphicFrameChg>
        <pc:picChg chg="add mod">
          <ac:chgData name="Tanveer Rahman" userId="b9e812219a1db5d0" providerId="LiveId" clId="{BE20B2AA-CD6A-4230-84E6-C77DF9F6FF4C}" dt="2024-10-27T16:53:17.974" v="40" actId="14100"/>
          <ac:picMkLst>
            <pc:docMk/>
            <pc:sldMk cId="2940766052" sldId="343"/>
            <ac:picMk id="4" creationId="{EE278E7D-594D-3F6F-2D14-0933A4DC01C0}"/>
          </ac:picMkLst>
        </pc:picChg>
      </pc:sldChg>
      <pc:sldChg chg="addSp modSp mod">
        <pc:chgData name="Tanveer Rahman" userId="b9e812219a1db5d0" providerId="LiveId" clId="{BE20B2AA-CD6A-4230-84E6-C77DF9F6FF4C}" dt="2024-10-27T16:55:38.519" v="63" actId="1076"/>
        <pc:sldMkLst>
          <pc:docMk/>
          <pc:sldMk cId="3314166967" sldId="344"/>
        </pc:sldMkLst>
        <pc:spChg chg="mod">
          <ac:chgData name="Tanveer Rahman" userId="b9e812219a1db5d0" providerId="LiveId" clId="{BE20B2AA-CD6A-4230-84E6-C77DF9F6FF4C}" dt="2024-10-27T16:53:44.388" v="41"/>
          <ac:spMkLst>
            <pc:docMk/>
            <pc:sldMk cId="3314166967" sldId="344"/>
            <ac:spMk id="2" creationId="{F701EDAF-1225-8F59-99CB-A8E6E6DC6DDF}"/>
          </ac:spMkLst>
        </pc:spChg>
        <pc:graphicFrameChg chg="mod">
          <ac:chgData name="Tanveer Rahman" userId="b9e812219a1db5d0" providerId="LiveId" clId="{BE20B2AA-CD6A-4230-84E6-C77DF9F6FF4C}" dt="2024-10-27T16:55:31.710" v="62" actId="20577"/>
          <ac:graphicFrameMkLst>
            <pc:docMk/>
            <pc:sldMk cId="3314166967" sldId="344"/>
            <ac:graphicFrameMk id="19" creationId="{D68733D9-3285-BD50-7DD1-5547EA212594}"/>
          </ac:graphicFrameMkLst>
        </pc:graphicFrameChg>
        <pc:picChg chg="add mod">
          <ac:chgData name="Tanveer Rahman" userId="b9e812219a1db5d0" providerId="LiveId" clId="{BE20B2AA-CD6A-4230-84E6-C77DF9F6FF4C}" dt="2024-10-27T16:55:38.519" v="63" actId="1076"/>
          <ac:picMkLst>
            <pc:docMk/>
            <pc:sldMk cId="3314166967" sldId="344"/>
            <ac:picMk id="4" creationId="{45AD67C3-B6E1-E8DC-7B09-402D52C4CCE4}"/>
          </ac:picMkLst>
        </pc:picChg>
      </pc:sldChg>
      <pc:sldChg chg="addSp modSp mod">
        <pc:chgData name="Tanveer Rahman" userId="b9e812219a1db5d0" providerId="LiveId" clId="{BE20B2AA-CD6A-4230-84E6-C77DF9F6FF4C}" dt="2024-10-27T17:00:38.943" v="96" actId="1076"/>
        <pc:sldMkLst>
          <pc:docMk/>
          <pc:sldMk cId="3088324486" sldId="345"/>
        </pc:sldMkLst>
        <pc:spChg chg="mod">
          <ac:chgData name="Tanveer Rahman" userId="b9e812219a1db5d0" providerId="LiveId" clId="{BE20B2AA-CD6A-4230-84E6-C77DF9F6FF4C}" dt="2024-10-27T16:59:43.062" v="84"/>
          <ac:spMkLst>
            <pc:docMk/>
            <pc:sldMk cId="3088324486" sldId="345"/>
            <ac:spMk id="2" creationId="{2A590D27-610D-4894-7EF7-73D0C04950D1}"/>
          </ac:spMkLst>
        </pc:spChg>
        <pc:spChg chg="mod">
          <ac:chgData name="Tanveer Rahman" userId="b9e812219a1db5d0" providerId="LiveId" clId="{BE20B2AA-CD6A-4230-84E6-C77DF9F6FF4C}" dt="2024-10-27T17:00:13.168" v="92" actId="5793"/>
          <ac:spMkLst>
            <pc:docMk/>
            <pc:sldMk cId="3088324486" sldId="345"/>
            <ac:spMk id="3" creationId="{C5C785D6-5D63-6089-00BF-E1B9419C4982}"/>
          </ac:spMkLst>
        </pc:spChg>
        <pc:picChg chg="add mod">
          <ac:chgData name="Tanveer Rahman" userId="b9e812219a1db5d0" providerId="LiveId" clId="{BE20B2AA-CD6A-4230-84E6-C77DF9F6FF4C}" dt="2024-10-27T17:00:38.943" v="96" actId="1076"/>
          <ac:picMkLst>
            <pc:docMk/>
            <pc:sldMk cId="3088324486" sldId="345"/>
            <ac:picMk id="5" creationId="{6EAD010A-FD34-071F-93EF-6F47B9ED01D9}"/>
          </ac:picMkLst>
        </pc:picChg>
      </pc:sldChg>
      <pc:sldChg chg="addSp modSp mod ord">
        <pc:chgData name="Tanveer Rahman" userId="b9e812219a1db5d0" providerId="LiveId" clId="{BE20B2AA-CD6A-4230-84E6-C77DF9F6FF4C}" dt="2024-10-27T16:56:28.849" v="72" actId="20577"/>
        <pc:sldMkLst>
          <pc:docMk/>
          <pc:sldMk cId="1020469098" sldId="346"/>
        </pc:sldMkLst>
        <pc:spChg chg="mod">
          <ac:chgData name="Tanveer Rahman" userId="b9e812219a1db5d0" providerId="LiveId" clId="{BE20B2AA-CD6A-4230-84E6-C77DF9F6FF4C}" dt="2024-10-27T16:56:08.006" v="66"/>
          <ac:spMkLst>
            <pc:docMk/>
            <pc:sldMk cId="1020469098" sldId="346"/>
            <ac:spMk id="2" creationId="{8ECF4C60-27CC-A0BE-DAF5-097CE3F89B14}"/>
          </ac:spMkLst>
        </pc:spChg>
        <pc:spChg chg="mod">
          <ac:chgData name="Tanveer Rahman" userId="b9e812219a1db5d0" providerId="LiveId" clId="{BE20B2AA-CD6A-4230-84E6-C77DF9F6FF4C}" dt="2024-10-27T16:56:28.849" v="72" actId="20577"/>
          <ac:spMkLst>
            <pc:docMk/>
            <pc:sldMk cId="1020469098" sldId="346"/>
            <ac:spMk id="3" creationId="{7099404A-C410-CDCB-B4B8-0F8AE13EA02B}"/>
          </ac:spMkLst>
        </pc:spChg>
        <pc:spChg chg="add">
          <ac:chgData name="Tanveer Rahman" userId="b9e812219a1db5d0" providerId="LiveId" clId="{BE20B2AA-CD6A-4230-84E6-C77DF9F6FF4C}" dt="2024-10-27T16:56:18.524" v="67"/>
          <ac:spMkLst>
            <pc:docMk/>
            <pc:sldMk cId="1020469098" sldId="346"/>
            <ac:spMk id="4" creationId="{9758D43C-CAD5-F2B1-6424-6CA923DF3E37}"/>
          </ac:spMkLst>
        </pc:spChg>
      </pc:sldChg>
      <pc:sldChg chg="del">
        <pc:chgData name="Tanveer Rahman" userId="b9e812219a1db5d0" providerId="LiveId" clId="{BE20B2AA-CD6A-4230-84E6-C77DF9F6FF4C}" dt="2024-10-27T17:14:39.676" v="172" actId="47"/>
        <pc:sldMkLst>
          <pc:docMk/>
          <pc:sldMk cId="51783418" sldId="347"/>
        </pc:sldMkLst>
      </pc:sldChg>
      <pc:sldChg chg="del">
        <pc:chgData name="Tanveer Rahman" userId="b9e812219a1db5d0" providerId="LiveId" clId="{BE20B2AA-CD6A-4230-84E6-C77DF9F6FF4C}" dt="2024-10-27T17:14:44.425" v="173" actId="47"/>
        <pc:sldMkLst>
          <pc:docMk/>
          <pc:sldMk cId="1536921667" sldId="348"/>
        </pc:sldMkLst>
      </pc:sldChg>
      <pc:sldChg chg="del">
        <pc:chgData name="Tanveer Rahman" userId="b9e812219a1db5d0" providerId="LiveId" clId="{BE20B2AA-CD6A-4230-84E6-C77DF9F6FF4C}" dt="2024-10-27T17:14:45.944" v="174" actId="47"/>
        <pc:sldMkLst>
          <pc:docMk/>
          <pc:sldMk cId="3967799374" sldId="349"/>
        </pc:sldMkLst>
      </pc:sldChg>
      <pc:sldChg chg="modSp mod ord">
        <pc:chgData name="Tanveer Rahman" userId="b9e812219a1db5d0" providerId="LiveId" clId="{BE20B2AA-CD6A-4230-84E6-C77DF9F6FF4C}" dt="2024-10-27T17:01:16.096" v="104" actId="20577"/>
        <pc:sldMkLst>
          <pc:docMk/>
          <pc:sldMk cId="1815032947" sldId="350"/>
        </pc:sldMkLst>
        <pc:spChg chg="mod">
          <ac:chgData name="Tanveer Rahman" userId="b9e812219a1db5d0" providerId="LiveId" clId="{BE20B2AA-CD6A-4230-84E6-C77DF9F6FF4C}" dt="2024-10-27T17:01:02.206" v="99"/>
          <ac:spMkLst>
            <pc:docMk/>
            <pc:sldMk cId="1815032947" sldId="350"/>
            <ac:spMk id="2" creationId="{DECB7E3F-D311-4DA7-F76A-43D99168BEC3}"/>
          </ac:spMkLst>
        </pc:spChg>
        <pc:spChg chg="mod">
          <ac:chgData name="Tanveer Rahman" userId="b9e812219a1db5d0" providerId="LiveId" clId="{BE20B2AA-CD6A-4230-84E6-C77DF9F6FF4C}" dt="2024-10-27T17:01:16.096" v="104" actId="20577"/>
          <ac:spMkLst>
            <pc:docMk/>
            <pc:sldMk cId="1815032947" sldId="350"/>
            <ac:spMk id="3" creationId="{BC27D72A-ABCA-59CB-A0B4-9A7718F293FB}"/>
          </ac:spMkLst>
        </pc:spChg>
      </pc:sldChg>
      <pc:sldChg chg="del">
        <pc:chgData name="Tanveer Rahman" userId="b9e812219a1db5d0" providerId="LiveId" clId="{BE20B2AA-CD6A-4230-84E6-C77DF9F6FF4C}" dt="2024-10-27T17:14:48.484" v="175" actId="47"/>
        <pc:sldMkLst>
          <pc:docMk/>
          <pc:sldMk cId="2596603282" sldId="351"/>
        </pc:sldMkLst>
      </pc:sldChg>
      <pc:sldChg chg="del">
        <pc:chgData name="Tanveer Rahman" userId="b9e812219a1db5d0" providerId="LiveId" clId="{BE20B2AA-CD6A-4230-84E6-C77DF9F6FF4C}" dt="2024-10-27T17:15:02.223" v="176" actId="47"/>
        <pc:sldMkLst>
          <pc:docMk/>
          <pc:sldMk cId="1486214264" sldId="352"/>
        </pc:sldMkLst>
      </pc:sldChg>
      <pc:sldChg chg="modSp">
        <pc:chgData name="Tanveer Rahman" userId="b9e812219a1db5d0" providerId="LiveId" clId="{BE20B2AA-CD6A-4230-84E6-C77DF9F6FF4C}" dt="2024-10-27T17:15:43.765" v="179"/>
        <pc:sldMkLst>
          <pc:docMk/>
          <pc:sldMk cId="396935782" sldId="353"/>
        </pc:sldMkLst>
        <pc:graphicFrameChg chg="mod">
          <ac:chgData name="Tanveer Rahman" userId="b9e812219a1db5d0" providerId="LiveId" clId="{BE20B2AA-CD6A-4230-84E6-C77DF9F6FF4C}" dt="2024-10-27T17:15:43.765" v="179"/>
          <ac:graphicFrameMkLst>
            <pc:docMk/>
            <pc:sldMk cId="396935782" sldId="353"/>
            <ac:graphicFrameMk id="5" creationId="{CB69B6D5-50AB-DCAF-9677-07B7DE9D26E8}"/>
          </ac:graphicFrameMkLst>
        </pc:graphicFrameChg>
      </pc:sldChg>
      <pc:sldChg chg="modSp">
        <pc:chgData name="Tanveer Rahman" userId="b9e812219a1db5d0" providerId="LiveId" clId="{BE20B2AA-CD6A-4230-84E6-C77DF9F6FF4C}" dt="2024-10-27T17:17:03.945" v="186" actId="20577"/>
        <pc:sldMkLst>
          <pc:docMk/>
          <pc:sldMk cId="3180491494" sldId="354"/>
        </pc:sldMkLst>
        <pc:graphicFrameChg chg="mod">
          <ac:chgData name="Tanveer Rahman" userId="b9e812219a1db5d0" providerId="LiveId" clId="{BE20B2AA-CD6A-4230-84E6-C77DF9F6FF4C}" dt="2024-10-27T17:17:03.945" v="186" actId="20577"/>
          <ac:graphicFrameMkLst>
            <pc:docMk/>
            <pc:sldMk cId="3180491494" sldId="354"/>
            <ac:graphicFrameMk id="5" creationId="{526EA7CE-D97A-C9C0-AFA5-AFA0C07143F0}"/>
          </ac:graphicFrameMkLst>
        </pc:graphicFrameChg>
      </pc:sldChg>
      <pc:sldChg chg="modSp add mod ord">
        <pc:chgData name="Tanveer Rahman" userId="b9e812219a1db5d0" providerId="LiveId" clId="{BE20B2AA-CD6A-4230-84E6-C77DF9F6FF4C}" dt="2024-10-27T16:58:56.234" v="83"/>
        <pc:sldMkLst>
          <pc:docMk/>
          <pc:sldMk cId="3378014695" sldId="355"/>
        </pc:sldMkLst>
        <pc:spChg chg="mod">
          <ac:chgData name="Tanveer Rahman" userId="b9e812219a1db5d0" providerId="LiveId" clId="{BE20B2AA-CD6A-4230-84E6-C77DF9F6FF4C}" dt="2024-10-27T16:57:46.934" v="76"/>
          <ac:spMkLst>
            <pc:docMk/>
            <pc:sldMk cId="3378014695" sldId="355"/>
            <ac:spMk id="2" creationId="{D48A9494-42AD-A300-8082-18A4357C99CD}"/>
          </ac:spMkLst>
        </pc:spChg>
        <pc:graphicFrameChg chg="mod">
          <ac:chgData name="Tanveer Rahman" userId="b9e812219a1db5d0" providerId="LiveId" clId="{BE20B2AA-CD6A-4230-84E6-C77DF9F6FF4C}" dt="2024-10-27T16:58:56.234" v="83"/>
          <ac:graphicFrameMkLst>
            <pc:docMk/>
            <pc:sldMk cId="3378014695" sldId="355"/>
            <ac:graphicFrameMk id="19" creationId="{943D1E50-831B-593E-5325-1FC9C3600715}"/>
          </ac:graphicFrameMkLst>
        </pc:graphicFrameChg>
      </pc:sldChg>
      <pc:sldChg chg="modSp add mod ord">
        <pc:chgData name="Tanveer Rahman" userId="b9e812219a1db5d0" providerId="LiveId" clId="{BE20B2AA-CD6A-4230-84E6-C77DF9F6FF4C}" dt="2024-10-27T17:03:35.369" v="116"/>
        <pc:sldMkLst>
          <pc:docMk/>
          <pc:sldMk cId="2716513718" sldId="356"/>
        </pc:sldMkLst>
        <pc:spChg chg="mod">
          <ac:chgData name="Tanveer Rahman" userId="b9e812219a1db5d0" providerId="LiveId" clId="{BE20B2AA-CD6A-4230-84E6-C77DF9F6FF4C}" dt="2024-10-27T17:02:35.743" v="108"/>
          <ac:spMkLst>
            <pc:docMk/>
            <pc:sldMk cId="2716513718" sldId="356"/>
            <ac:spMk id="2" creationId="{BB692C69-F67D-8025-B1AD-5E891E5B3465}"/>
          </ac:spMkLst>
        </pc:spChg>
        <pc:graphicFrameChg chg="mod">
          <ac:chgData name="Tanveer Rahman" userId="b9e812219a1db5d0" providerId="LiveId" clId="{BE20B2AA-CD6A-4230-84E6-C77DF9F6FF4C}" dt="2024-10-27T17:03:35.369" v="116"/>
          <ac:graphicFrameMkLst>
            <pc:docMk/>
            <pc:sldMk cId="2716513718" sldId="356"/>
            <ac:graphicFrameMk id="19" creationId="{7CAAB6DE-5EDC-A237-DB3E-0A88F6CBEDDF}"/>
          </ac:graphicFrameMkLst>
        </pc:graphicFrameChg>
      </pc:sldChg>
      <pc:sldChg chg="addSp delSp modSp new mod">
        <pc:chgData name="Tanveer Rahman" userId="b9e812219a1db5d0" providerId="LiveId" clId="{BE20B2AA-CD6A-4230-84E6-C77DF9F6FF4C}" dt="2024-10-27T17:05:32.903" v="129" actId="14100"/>
        <pc:sldMkLst>
          <pc:docMk/>
          <pc:sldMk cId="3154368752" sldId="357"/>
        </pc:sldMkLst>
        <pc:spChg chg="add del mod">
          <ac:chgData name="Tanveer Rahman" userId="b9e812219a1db5d0" providerId="LiveId" clId="{BE20B2AA-CD6A-4230-84E6-C77DF9F6FF4C}" dt="2024-10-27T17:04:42.866" v="122" actId="947"/>
          <ac:spMkLst>
            <pc:docMk/>
            <pc:sldMk cId="3154368752" sldId="357"/>
            <ac:spMk id="2" creationId="{04F9125D-281B-7A0C-BE90-3096F738F7D5}"/>
          </ac:spMkLst>
        </pc:spChg>
        <pc:spChg chg="mod">
          <ac:chgData name="Tanveer Rahman" userId="b9e812219a1db5d0" providerId="LiveId" clId="{BE20B2AA-CD6A-4230-84E6-C77DF9F6FF4C}" dt="2024-10-27T17:05:00.412" v="124"/>
          <ac:spMkLst>
            <pc:docMk/>
            <pc:sldMk cId="3154368752" sldId="357"/>
            <ac:spMk id="3" creationId="{C7E50A1C-92A8-8D2F-5B6E-A5CD3B125750}"/>
          </ac:spMkLst>
        </pc:spChg>
        <pc:spChg chg="add mod">
          <ac:chgData name="Tanveer Rahman" userId="b9e812219a1db5d0" providerId="LiveId" clId="{BE20B2AA-CD6A-4230-84E6-C77DF9F6FF4C}" dt="2024-10-27T17:04:07.757" v="119"/>
          <ac:spMkLst>
            <pc:docMk/>
            <pc:sldMk cId="3154368752" sldId="357"/>
            <ac:spMk id="4" creationId="{56AB2B66-3CDE-E04D-ED18-4B93E246400E}"/>
          </ac:spMkLst>
        </pc:spChg>
        <pc:picChg chg="add mod">
          <ac:chgData name="Tanveer Rahman" userId="b9e812219a1db5d0" providerId="LiveId" clId="{BE20B2AA-CD6A-4230-84E6-C77DF9F6FF4C}" dt="2024-10-27T17:05:32.903" v="129" actId="14100"/>
          <ac:picMkLst>
            <pc:docMk/>
            <pc:sldMk cId="3154368752" sldId="357"/>
            <ac:picMk id="6" creationId="{6386D163-06E1-4E8A-7A3F-EB3CB2520191}"/>
          </ac:picMkLst>
        </pc:picChg>
      </pc:sldChg>
      <pc:sldChg chg="modSp add mod ord">
        <pc:chgData name="Tanveer Rahman" userId="b9e812219a1db5d0" providerId="LiveId" clId="{BE20B2AA-CD6A-4230-84E6-C77DF9F6FF4C}" dt="2024-10-27T17:06:21.202" v="137" actId="20577"/>
        <pc:sldMkLst>
          <pc:docMk/>
          <pc:sldMk cId="2131114165" sldId="358"/>
        </pc:sldMkLst>
        <pc:spChg chg="mod">
          <ac:chgData name="Tanveer Rahman" userId="b9e812219a1db5d0" providerId="LiveId" clId="{BE20B2AA-CD6A-4230-84E6-C77DF9F6FF4C}" dt="2024-10-27T17:06:02.101" v="133"/>
          <ac:spMkLst>
            <pc:docMk/>
            <pc:sldMk cId="2131114165" sldId="358"/>
            <ac:spMk id="2" creationId="{27874648-42A9-B1B2-9B14-C9A929C9E657}"/>
          </ac:spMkLst>
        </pc:spChg>
        <pc:spChg chg="mod">
          <ac:chgData name="Tanveer Rahman" userId="b9e812219a1db5d0" providerId="LiveId" clId="{BE20B2AA-CD6A-4230-84E6-C77DF9F6FF4C}" dt="2024-10-27T17:06:21.202" v="137" actId="20577"/>
          <ac:spMkLst>
            <pc:docMk/>
            <pc:sldMk cId="2131114165" sldId="358"/>
            <ac:spMk id="3" creationId="{CC543803-38E1-D684-9733-7C9244B653AB}"/>
          </ac:spMkLst>
        </pc:spChg>
      </pc:sldChg>
      <pc:sldChg chg="addSp modSp add mod ord">
        <pc:chgData name="Tanveer Rahman" userId="b9e812219a1db5d0" providerId="LiveId" clId="{BE20B2AA-CD6A-4230-84E6-C77DF9F6FF4C}" dt="2024-10-27T17:12:17.436" v="171" actId="14100"/>
        <pc:sldMkLst>
          <pc:docMk/>
          <pc:sldMk cId="1796308254" sldId="359"/>
        </pc:sldMkLst>
        <pc:spChg chg="mod">
          <ac:chgData name="Tanveer Rahman" userId="b9e812219a1db5d0" providerId="LiveId" clId="{BE20B2AA-CD6A-4230-84E6-C77DF9F6FF4C}" dt="2024-10-27T17:10:08.341" v="141"/>
          <ac:spMkLst>
            <pc:docMk/>
            <pc:sldMk cId="1796308254" sldId="359"/>
            <ac:spMk id="2" creationId="{A744E2FC-0AF3-2BD0-545D-90D99B3B2D67}"/>
          </ac:spMkLst>
        </pc:spChg>
        <pc:graphicFrameChg chg="mod">
          <ac:chgData name="Tanveer Rahman" userId="b9e812219a1db5d0" providerId="LiveId" clId="{BE20B2AA-CD6A-4230-84E6-C77DF9F6FF4C}" dt="2024-10-27T17:12:07.740" v="168"/>
          <ac:graphicFrameMkLst>
            <pc:docMk/>
            <pc:sldMk cId="1796308254" sldId="359"/>
            <ac:graphicFrameMk id="19" creationId="{57D1EECC-63DF-FF25-FC94-C26B5C1EEB37}"/>
          </ac:graphicFrameMkLst>
        </pc:graphicFrameChg>
        <pc:picChg chg="add mod">
          <ac:chgData name="Tanveer Rahman" userId="b9e812219a1db5d0" providerId="LiveId" clId="{BE20B2AA-CD6A-4230-84E6-C77DF9F6FF4C}" dt="2024-10-27T17:12:17.436" v="171" actId="14100"/>
          <ac:picMkLst>
            <pc:docMk/>
            <pc:sldMk cId="1796308254" sldId="359"/>
            <ac:picMk id="4" creationId="{AC5FDD13-1883-3BD7-26AD-1A29C0F805CE}"/>
          </ac:picMkLst>
        </pc:picChg>
      </pc:sldChg>
    </pc:docChg>
  </pc:docChgLst>
  <pc:docChgLst>
    <pc:chgData name="Tanveer Rahman" userId="b9e812219a1db5d0" providerId="LiveId" clId="{703F2B72-FF3D-4A00-8398-F7457EE6921A}"/>
    <pc:docChg chg="undo custSel addSld delSld modSld sldOrd modSection">
      <pc:chgData name="Tanveer Rahman" userId="b9e812219a1db5d0" providerId="LiveId" clId="{703F2B72-FF3D-4A00-8398-F7457EE6921A}" dt="2024-10-24T16:32:22.214" v="351" actId="26606"/>
      <pc:docMkLst>
        <pc:docMk/>
      </pc:docMkLst>
      <pc:sldChg chg="addSp delSp modSp mod">
        <pc:chgData name="Tanveer Rahman" userId="b9e812219a1db5d0" providerId="LiveId" clId="{703F2B72-FF3D-4A00-8398-F7457EE6921A}" dt="2024-10-24T14:47:35.920" v="101" actId="26606"/>
        <pc:sldMkLst>
          <pc:docMk/>
          <pc:sldMk cId="276965363" sldId="306"/>
        </pc:sldMkLst>
        <pc:spChg chg="mod">
          <ac:chgData name="Tanveer Rahman" userId="b9e812219a1db5d0" providerId="LiveId" clId="{703F2B72-FF3D-4A00-8398-F7457EE6921A}" dt="2024-10-24T14:47:35.920" v="101" actId="26606"/>
          <ac:spMkLst>
            <pc:docMk/>
            <pc:sldMk cId="276965363" sldId="306"/>
            <ac:spMk id="2" creationId="{621F330D-3B3E-D007-E717-1A1002C2214C}"/>
          </ac:spMkLst>
        </pc:spChg>
        <pc:spChg chg="add del">
          <ac:chgData name="Tanveer Rahman" userId="b9e812219a1db5d0" providerId="LiveId" clId="{703F2B72-FF3D-4A00-8398-F7457EE6921A}" dt="2024-10-24T14:47:35.920" v="101" actId="26606"/>
          <ac:spMkLst>
            <pc:docMk/>
            <pc:sldMk cId="276965363" sldId="306"/>
            <ac:spMk id="60" creationId="{BF7BC237-77DF-4DFB-94F7-DB493EDA1C7C}"/>
          </ac:spMkLst>
        </pc:spChg>
        <pc:spChg chg="add del">
          <ac:chgData name="Tanveer Rahman" userId="b9e812219a1db5d0" providerId="LiveId" clId="{703F2B72-FF3D-4A00-8398-F7457EE6921A}" dt="2024-10-24T14:47:35.867" v="100" actId="26606"/>
          <ac:spMkLst>
            <pc:docMk/>
            <pc:sldMk cId="276965363" sldId="306"/>
            <ac:spMk id="65" creationId="{BF7BC237-77DF-4DFB-94F7-DB493EDA1C7C}"/>
          </ac:spMkLst>
        </pc:spChg>
        <pc:spChg chg="add">
          <ac:chgData name="Tanveer Rahman" userId="b9e812219a1db5d0" providerId="LiveId" clId="{703F2B72-FF3D-4A00-8398-F7457EE6921A}" dt="2024-10-24T14:47:35.920" v="101" actId="26606"/>
          <ac:spMkLst>
            <pc:docMk/>
            <pc:sldMk cId="276965363" sldId="306"/>
            <ac:spMk id="67" creationId="{AD30EFE3-9611-4841-9BC3-E51D7A359650}"/>
          </ac:spMkLst>
        </pc:spChg>
        <pc:graphicFrameChg chg="mod modGraphic">
          <ac:chgData name="Tanveer Rahman" userId="b9e812219a1db5d0" providerId="LiveId" clId="{703F2B72-FF3D-4A00-8398-F7457EE6921A}" dt="2024-10-24T14:47:35.920" v="101" actId="26606"/>
          <ac:graphicFrameMkLst>
            <pc:docMk/>
            <pc:sldMk cId="276965363" sldId="306"/>
            <ac:graphicFrameMk id="19" creationId="{AF65AE17-FA79-7827-72B7-122169ABFAFD}"/>
          </ac:graphicFrameMkLst>
        </pc:graphicFrameChg>
      </pc:sldChg>
      <pc:sldChg chg="addSp delSp modSp mod ord">
        <pc:chgData name="Tanveer Rahman" userId="b9e812219a1db5d0" providerId="LiveId" clId="{703F2B72-FF3D-4A00-8398-F7457EE6921A}" dt="2024-10-24T14:56:50.352" v="173" actId="20577"/>
        <pc:sldMkLst>
          <pc:docMk/>
          <pc:sldMk cId="3553542440" sldId="308"/>
        </pc:sldMkLst>
        <pc:spChg chg="mod">
          <ac:chgData name="Tanveer Rahman" userId="b9e812219a1db5d0" providerId="LiveId" clId="{703F2B72-FF3D-4A00-8398-F7457EE6921A}" dt="2024-10-24T14:53:26.839" v="134"/>
          <ac:spMkLst>
            <pc:docMk/>
            <pc:sldMk cId="3553542440" sldId="308"/>
            <ac:spMk id="2" creationId="{D8F6403B-5392-3109-1102-71B2240ADCEA}"/>
          </ac:spMkLst>
        </pc:spChg>
        <pc:graphicFrameChg chg="mod">
          <ac:chgData name="Tanveer Rahman" userId="b9e812219a1db5d0" providerId="LiveId" clId="{703F2B72-FF3D-4A00-8398-F7457EE6921A}" dt="2024-10-24T14:56:50.352" v="173" actId="20577"/>
          <ac:graphicFrameMkLst>
            <pc:docMk/>
            <pc:sldMk cId="3553542440" sldId="308"/>
            <ac:graphicFrameMk id="6" creationId="{4F84941B-88E3-A461-4D9D-C04BA60CAED3}"/>
          </ac:graphicFrameMkLst>
        </pc:graphicFrameChg>
        <pc:picChg chg="add mod">
          <ac:chgData name="Tanveer Rahman" userId="b9e812219a1db5d0" providerId="LiveId" clId="{703F2B72-FF3D-4A00-8398-F7457EE6921A}" dt="2024-10-24T14:56:46.008" v="170" actId="1076"/>
          <ac:picMkLst>
            <pc:docMk/>
            <pc:sldMk cId="3553542440" sldId="308"/>
            <ac:picMk id="4" creationId="{FC5BE0D1-B8E7-0DB1-EFA1-83B17C550283}"/>
          </ac:picMkLst>
        </pc:picChg>
        <pc:picChg chg="del">
          <ac:chgData name="Tanveer Rahman" userId="b9e812219a1db5d0" providerId="LiveId" clId="{703F2B72-FF3D-4A00-8398-F7457EE6921A}" dt="2024-10-24T14:54:58.895" v="147" actId="478"/>
          <ac:picMkLst>
            <pc:docMk/>
            <pc:sldMk cId="3553542440" sldId="308"/>
            <ac:picMk id="5" creationId="{0D58DA81-1703-4C9C-6953-509F1A71C068}"/>
          </ac:picMkLst>
        </pc:picChg>
      </pc:sldChg>
      <pc:sldChg chg="modSp mod">
        <pc:chgData name="Tanveer Rahman" userId="b9e812219a1db5d0" providerId="LiveId" clId="{703F2B72-FF3D-4A00-8398-F7457EE6921A}" dt="2024-10-24T15:01:41.087" v="197" actId="20577"/>
        <pc:sldMkLst>
          <pc:docMk/>
          <pc:sldMk cId="3025970860" sldId="317"/>
        </pc:sldMkLst>
        <pc:spChg chg="mod">
          <ac:chgData name="Tanveer Rahman" userId="b9e812219a1db5d0" providerId="LiveId" clId="{703F2B72-FF3D-4A00-8398-F7457EE6921A}" dt="2024-10-24T15:01:24.872" v="193"/>
          <ac:spMkLst>
            <pc:docMk/>
            <pc:sldMk cId="3025970860" sldId="317"/>
            <ac:spMk id="2" creationId="{8E1A3A73-0BBD-2890-B7A3-81DE7ED531B7}"/>
          </ac:spMkLst>
        </pc:spChg>
        <pc:spChg chg="mod">
          <ac:chgData name="Tanveer Rahman" userId="b9e812219a1db5d0" providerId="LiveId" clId="{703F2B72-FF3D-4A00-8398-F7457EE6921A}" dt="2024-10-24T15:01:41.087" v="197" actId="20577"/>
          <ac:spMkLst>
            <pc:docMk/>
            <pc:sldMk cId="3025970860" sldId="317"/>
            <ac:spMk id="3" creationId="{0D7B1352-5FA2-4F7A-A7A3-A0E5D05799D4}"/>
          </ac:spMkLst>
        </pc:spChg>
      </pc:sldChg>
      <pc:sldChg chg="modSp mod">
        <pc:chgData name="Tanveer Rahman" userId="b9e812219a1db5d0" providerId="LiveId" clId="{703F2B72-FF3D-4A00-8398-F7457EE6921A}" dt="2024-10-24T14:52:44.690" v="129" actId="478"/>
        <pc:sldMkLst>
          <pc:docMk/>
          <pc:sldMk cId="3069559215" sldId="324"/>
        </pc:sldMkLst>
        <pc:spChg chg="mod">
          <ac:chgData name="Tanveer Rahman" userId="b9e812219a1db5d0" providerId="LiveId" clId="{703F2B72-FF3D-4A00-8398-F7457EE6921A}" dt="2024-10-24T14:51:29.319" v="119"/>
          <ac:spMkLst>
            <pc:docMk/>
            <pc:sldMk cId="3069559215" sldId="324"/>
            <ac:spMk id="2" creationId="{76B0AF10-7D20-D736-F9CA-87A554D4A959}"/>
          </ac:spMkLst>
        </pc:spChg>
        <pc:graphicFrameChg chg="mod">
          <ac:chgData name="Tanveer Rahman" userId="b9e812219a1db5d0" providerId="LiveId" clId="{703F2B72-FF3D-4A00-8398-F7457EE6921A}" dt="2024-10-24T14:52:44.690" v="129" actId="478"/>
          <ac:graphicFrameMkLst>
            <pc:docMk/>
            <pc:sldMk cId="3069559215" sldId="324"/>
            <ac:graphicFrameMk id="6" creationId="{E0AD05F7-43A7-EB43-8E7E-DADDAA2B5265}"/>
          </ac:graphicFrameMkLst>
        </pc:graphicFrameChg>
      </pc:sldChg>
      <pc:sldChg chg="modSp mod ord">
        <pc:chgData name="Tanveer Rahman" userId="b9e812219a1db5d0" providerId="LiveId" clId="{703F2B72-FF3D-4A00-8398-F7457EE6921A}" dt="2024-10-24T14:49:01.902" v="109"/>
        <pc:sldMkLst>
          <pc:docMk/>
          <pc:sldMk cId="3529382961" sldId="325"/>
        </pc:sldMkLst>
        <pc:spChg chg="mod">
          <ac:chgData name="Tanveer Rahman" userId="b9e812219a1db5d0" providerId="LiveId" clId="{703F2B72-FF3D-4A00-8398-F7457EE6921A}" dt="2024-10-24T14:48:17.548" v="105"/>
          <ac:spMkLst>
            <pc:docMk/>
            <pc:sldMk cId="3529382961" sldId="325"/>
            <ac:spMk id="2" creationId="{0355053C-CA65-C1FE-49C3-22A7174CB857}"/>
          </ac:spMkLst>
        </pc:spChg>
        <pc:graphicFrameChg chg="mod">
          <ac:chgData name="Tanveer Rahman" userId="b9e812219a1db5d0" providerId="LiveId" clId="{703F2B72-FF3D-4A00-8398-F7457EE6921A}" dt="2024-10-24T14:49:01.902" v="109"/>
          <ac:graphicFrameMkLst>
            <pc:docMk/>
            <pc:sldMk cId="3529382961" sldId="325"/>
            <ac:graphicFrameMk id="19" creationId="{4204E196-6DC0-8B6E-7A15-6D919275480C}"/>
          </ac:graphicFrameMkLst>
        </pc:graphicFrameChg>
      </pc:sldChg>
      <pc:sldChg chg="del">
        <pc:chgData name="Tanveer Rahman" userId="b9e812219a1db5d0" providerId="LiveId" clId="{703F2B72-FF3D-4A00-8398-F7457EE6921A}" dt="2024-10-24T15:01:48.663" v="198" actId="47"/>
        <pc:sldMkLst>
          <pc:docMk/>
          <pc:sldMk cId="506336890" sldId="326"/>
        </pc:sldMkLst>
      </pc:sldChg>
      <pc:sldChg chg="del">
        <pc:chgData name="Tanveer Rahman" userId="b9e812219a1db5d0" providerId="LiveId" clId="{703F2B72-FF3D-4A00-8398-F7457EE6921A}" dt="2024-10-24T15:01:49.968" v="199" actId="47"/>
        <pc:sldMkLst>
          <pc:docMk/>
          <pc:sldMk cId="3762933227" sldId="327"/>
        </pc:sldMkLst>
      </pc:sldChg>
      <pc:sldChg chg="del">
        <pc:chgData name="Tanveer Rahman" userId="b9e812219a1db5d0" providerId="LiveId" clId="{703F2B72-FF3D-4A00-8398-F7457EE6921A}" dt="2024-10-24T15:01:53.566" v="201" actId="47"/>
        <pc:sldMkLst>
          <pc:docMk/>
          <pc:sldMk cId="3564388453" sldId="328"/>
        </pc:sldMkLst>
      </pc:sldChg>
      <pc:sldChg chg="del">
        <pc:chgData name="Tanveer Rahman" userId="b9e812219a1db5d0" providerId="LiveId" clId="{703F2B72-FF3D-4A00-8398-F7457EE6921A}" dt="2024-10-24T15:01:51.342" v="200" actId="47"/>
        <pc:sldMkLst>
          <pc:docMk/>
          <pc:sldMk cId="3066814793" sldId="329"/>
        </pc:sldMkLst>
      </pc:sldChg>
      <pc:sldChg chg="del">
        <pc:chgData name="Tanveer Rahman" userId="b9e812219a1db5d0" providerId="LiveId" clId="{703F2B72-FF3D-4A00-8398-F7457EE6921A}" dt="2024-10-24T15:01:54.703" v="202" actId="47"/>
        <pc:sldMkLst>
          <pc:docMk/>
          <pc:sldMk cId="410847289" sldId="330"/>
        </pc:sldMkLst>
      </pc:sldChg>
      <pc:sldChg chg="del">
        <pc:chgData name="Tanveer Rahman" userId="b9e812219a1db5d0" providerId="LiveId" clId="{703F2B72-FF3D-4A00-8398-F7457EE6921A}" dt="2024-10-24T15:01:59.733" v="204" actId="47"/>
        <pc:sldMkLst>
          <pc:docMk/>
          <pc:sldMk cId="726978147" sldId="331"/>
        </pc:sldMkLst>
      </pc:sldChg>
      <pc:sldChg chg="del">
        <pc:chgData name="Tanveer Rahman" userId="b9e812219a1db5d0" providerId="LiveId" clId="{703F2B72-FF3D-4A00-8398-F7457EE6921A}" dt="2024-10-24T15:01:56.937" v="203" actId="47"/>
        <pc:sldMkLst>
          <pc:docMk/>
          <pc:sldMk cId="2007776815" sldId="332"/>
        </pc:sldMkLst>
      </pc:sldChg>
      <pc:sldChg chg="del">
        <pc:chgData name="Tanveer Rahman" userId="b9e812219a1db5d0" providerId="LiveId" clId="{703F2B72-FF3D-4A00-8398-F7457EE6921A}" dt="2024-10-24T15:02:01.089" v="205" actId="47"/>
        <pc:sldMkLst>
          <pc:docMk/>
          <pc:sldMk cId="1218220726" sldId="333"/>
        </pc:sldMkLst>
      </pc:sldChg>
      <pc:sldChg chg="modSp add mod ord">
        <pc:chgData name="Tanveer Rahman" userId="b9e812219a1db5d0" providerId="LiveId" clId="{703F2B72-FF3D-4A00-8398-F7457EE6921A}" dt="2024-10-24T15:00:50.084" v="192"/>
        <pc:sldMkLst>
          <pc:docMk/>
          <pc:sldMk cId="397935003" sldId="334"/>
        </pc:sldMkLst>
        <pc:spChg chg="mod">
          <ac:chgData name="Tanveer Rahman" userId="b9e812219a1db5d0" providerId="LiveId" clId="{703F2B72-FF3D-4A00-8398-F7457EE6921A}" dt="2024-10-24T14:59:27.205" v="178"/>
          <ac:spMkLst>
            <pc:docMk/>
            <pc:sldMk cId="397935003" sldId="334"/>
            <ac:spMk id="2" creationId="{DD695463-E2AB-BEC0-5449-0B8DB3A7CCE0}"/>
          </ac:spMkLst>
        </pc:spChg>
        <pc:graphicFrameChg chg="mod">
          <ac:chgData name="Tanveer Rahman" userId="b9e812219a1db5d0" providerId="LiveId" clId="{703F2B72-FF3D-4A00-8398-F7457EE6921A}" dt="2024-10-24T15:00:50.084" v="192"/>
          <ac:graphicFrameMkLst>
            <pc:docMk/>
            <pc:sldMk cId="397935003" sldId="334"/>
            <ac:graphicFrameMk id="19" creationId="{78020200-F3BC-F126-447E-EFB62522BFBE}"/>
          </ac:graphicFrameMkLst>
        </pc:graphicFrameChg>
      </pc:sldChg>
      <pc:sldChg chg="addSp delSp modSp add mod">
        <pc:chgData name="Tanveer Rahman" userId="b9e812219a1db5d0" providerId="LiveId" clId="{703F2B72-FF3D-4A00-8398-F7457EE6921A}" dt="2024-10-24T14:50:39.145" v="118" actId="26606"/>
        <pc:sldMkLst>
          <pc:docMk/>
          <pc:sldMk cId="949834976" sldId="335"/>
        </pc:sldMkLst>
        <pc:spChg chg="mod">
          <ac:chgData name="Tanveer Rahman" userId="b9e812219a1db5d0" providerId="LiveId" clId="{703F2B72-FF3D-4A00-8398-F7457EE6921A}" dt="2024-10-24T14:50:39.145" v="118" actId="26606"/>
          <ac:spMkLst>
            <pc:docMk/>
            <pc:sldMk cId="949834976" sldId="335"/>
            <ac:spMk id="2" creationId="{5A04A44C-9DCA-B427-346B-4DFDAF83D93E}"/>
          </ac:spMkLst>
        </pc:spChg>
        <pc:spChg chg="del">
          <ac:chgData name="Tanveer Rahman" userId="b9e812219a1db5d0" providerId="LiveId" clId="{703F2B72-FF3D-4A00-8398-F7457EE6921A}" dt="2024-10-24T14:50:39.145" v="118" actId="26606"/>
          <ac:spMkLst>
            <pc:docMk/>
            <pc:sldMk cId="949834976" sldId="335"/>
            <ac:spMk id="60" creationId="{1C86EC7D-5306-8A84-790F-A1302DFB8D5A}"/>
          </ac:spMkLst>
        </pc:spChg>
        <pc:spChg chg="add">
          <ac:chgData name="Tanveer Rahman" userId="b9e812219a1db5d0" providerId="LiveId" clId="{703F2B72-FF3D-4A00-8398-F7457EE6921A}" dt="2024-10-24T14:50:39.145" v="118" actId="26606"/>
          <ac:spMkLst>
            <pc:docMk/>
            <pc:sldMk cId="949834976" sldId="335"/>
            <ac:spMk id="65" creationId="{C4474318-9BA9-4C58-85CC-EAF141DDB165}"/>
          </ac:spMkLst>
        </pc:spChg>
        <pc:spChg chg="add">
          <ac:chgData name="Tanveer Rahman" userId="b9e812219a1db5d0" providerId="LiveId" clId="{703F2B72-FF3D-4A00-8398-F7457EE6921A}" dt="2024-10-24T14:50:39.145" v="118" actId="26606"/>
          <ac:spMkLst>
            <pc:docMk/>
            <pc:sldMk cId="949834976" sldId="335"/>
            <ac:spMk id="67" creationId="{9F9F0D99-A2D7-4650-BA53-99550E8F6808}"/>
          </ac:spMkLst>
        </pc:spChg>
        <pc:spChg chg="add">
          <ac:chgData name="Tanveer Rahman" userId="b9e812219a1db5d0" providerId="LiveId" clId="{703F2B72-FF3D-4A00-8398-F7457EE6921A}" dt="2024-10-24T14:50:39.145" v="118" actId="26606"/>
          <ac:spMkLst>
            <pc:docMk/>
            <pc:sldMk cId="949834976" sldId="335"/>
            <ac:spMk id="69" creationId="{9ADBC609-A264-4706-8FCD-C3B072E7CF0B}"/>
          </ac:spMkLst>
        </pc:spChg>
        <pc:graphicFrameChg chg="mod modGraphic">
          <ac:chgData name="Tanveer Rahman" userId="b9e812219a1db5d0" providerId="LiveId" clId="{703F2B72-FF3D-4A00-8398-F7457EE6921A}" dt="2024-10-24T14:50:39.145" v="118" actId="26606"/>
          <ac:graphicFrameMkLst>
            <pc:docMk/>
            <pc:sldMk cId="949834976" sldId="335"/>
            <ac:graphicFrameMk id="19" creationId="{8DFFDEE5-104D-4FD8-FB41-F1DB2E70A736}"/>
          </ac:graphicFrameMkLst>
        </pc:graphicFrameChg>
      </pc:sldChg>
      <pc:sldChg chg="new del">
        <pc:chgData name="Tanveer Rahman" userId="b9e812219a1db5d0" providerId="LiveId" clId="{703F2B72-FF3D-4A00-8398-F7457EE6921A}" dt="2024-10-24T14:53:05.932" v="131" actId="680"/>
        <pc:sldMkLst>
          <pc:docMk/>
          <pc:sldMk cId="816609765" sldId="336"/>
        </pc:sldMkLst>
      </pc:sldChg>
      <pc:sldChg chg="add del">
        <pc:chgData name="Tanveer Rahman" userId="b9e812219a1db5d0" providerId="LiveId" clId="{703F2B72-FF3D-4A00-8398-F7457EE6921A}" dt="2024-10-24T14:59:16.062" v="175" actId="2890"/>
        <pc:sldMkLst>
          <pc:docMk/>
          <pc:sldMk cId="1193665182" sldId="336"/>
        </pc:sldMkLst>
      </pc:sldChg>
      <pc:sldChg chg="modSp add mod ord">
        <pc:chgData name="Tanveer Rahman" userId="b9e812219a1db5d0" providerId="LiveId" clId="{703F2B72-FF3D-4A00-8398-F7457EE6921A}" dt="2024-10-24T16:21:55.572" v="223"/>
        <pc:sldMkLst>
          <pc:docMk/>
          <pc:sldMk cId="3173116782" sldId="336"/>
        </pc:sldMkLst>
        <pc:spChg chg="mod">
          <ac:chgData name="Tanveer Rahman" userId="b9e812219a1db5d0" providerId="LiveId" clId="{703F2B72-FF3D-4A00-8398-F7457EE6921A}" dt="2024-10-24T16:12:42.570" v="213"/>
          <ac:spMkLst>
            <pc:docMk/>
            <pc:sldMk cId="3173116782" sldId="336"/>
            <ac:spMk id="2" creationId="{EE99C308-1EFF-84FB-5F19-38B733D265EC}"/>
          </ac:spMkLst>
        </pc:spChg>
        <pc:graphicFrameChg chg="mod">
          <ac:chgData name="Tanveer Rahman" userId="b9e812219a1db5d0" providerId="LiveId" clId="{703F2B72-FF3D-4A00-8398-F7457EE6921A}" dt="2024-10-24T16:21:55.572" v="223"/>
          <ac:graphicFrameMkLst>
            <pc:docMk/>
            <pc:sldMk cId="3173116782" sldId="336"/>
            <ac:graphicFrameMk id="19" creationId="{1D429AD1-2879-0142-7270-E888B97973BC}"/>
          </ac:graphicFrameMkLst>
        </pc:graphicFrameChg>
      </pc:sldChg>
      <pc:sldChg chg="addSp modSp new mod setBg">
        <pc:chgData name="Tanveer Rahman" userId="b9e812219a1db5d0" providerId="LiveId" clId="{703F2B72-FF3D-4A00-8398-F7457EE6921A}" dt="2024-10-24T16:25:07.922" v="270" actId="962"/>
        <pc:sldMkLst>
          <pc:docMk/>
          <pc:sldMk cId="655545960" sldId="337"/>
        </pc:sldMkLst>
        <pc:spChg chg="mod">
          <ac:chgData name="Tanveer Rahman" userId="b9e812219a1db5d0" providerId="LiveId" clId="{703F2B72-FF3D-4A00-8398-F7457EE6921A}" dt="2024-10-24T16:25:03.817" v="268" actId="26606"/>
          <ac:spMkLst>
            <pc:docMk/>
            <pc:sldMk cId="655545960" sldId="337"/>
            <ac:spMk id="2" creationId="{68A5FE2D-8863-FE6B-4540-70DDFA1A8244}"/>
          </ac:spMkLst>
        </pc:spChg>
        <pc:spChg chg="mod">
          <ac:chgData name="Tanveer Rahman" userId="b9e812219a1db5d0" providerId="LiveId" clId="{703F2B72-FF3D-4A00-8398-F7457EE6921A}" dt="2024-10-24T16:25:03.817" v="268" actId="26606"/>
          <ac:spMkLst>
            <pc:docMk/>
            <pc:sldMk cId="655545960" sldId="337"/>
            <ac:spMk id="3" creationId="{0E3A7BC1-8FD0-2179-316F-6CFEA1AB2D51}"/>
          </ac:spMkLst>
        </pc:spChg>
        <pc:spChg chg="add">
          <ac:chgData name="Tanveer Rahman" userId="b9e812219a1db5d0" providerId="LiveId" clId="{703F2B72-FF3D-4A00-8398-F7457EE6921A}" dt="2024-10-24T16:25:03.817" v="268" actId="26606"/>
          <ac:spMkLst>
            <pc:docMk/>
            <pc:sldMk cId="655545960" sldId="337"/>
            <ac:spMk id="10" creationId="{96A35EAA-ED80-4FF1-942C-82B1D483AF60}"/>
          </ac:spMkLst>
        </pc:spChg>
        <pc:spChg chg="add">
          <ac:chgData name="Tanveer Rahman" userId="b9e812219a1db5d0" providerId="LiveId" clId="{703F2B72-FF3D-4A00-8398-F7457EE6921A}" dt="2024-10-24T16:25:03.817" v="268" actId="26606"/>
          <ac:spMkLst>
            <pc:docMk/>
            <pc:sldMk cId="655545960" sldId="337"/>
            <ac:spMk id="12" creationId="{D415F49B-3CBC-46CF-AFB5-988852D0479E}"/>
          </ac:spMkLst>
        </pc:spChg>
        <pc:spChg chg="add">
          <ac:chgData name="Tanveer Rahman" userId="b9e812219a1db5d0" providerId="LiveId" clId="{703F2B72-FF3D-4A00-8398-F7457EE6921A}" dt="2024-10-24T16:25:03.817" v="268" actId="26606"/>
          <ac:spMkLst>
            <pc:docMk/>
            <pc:sldMk cId="655545960" sldId="337"/>
            <ac:spMk id="14" creationId="{421117CB-D197-45F3-B441-4AC4D215E71B}"/>
          </ac:spMkLst>
        </pc:spChg>
        <pc:spChg chg="add">
          <ac:chgData name="Tanveer Rahman" userId="b9e812219a1db5d0" providerId="LiveId" clId="{703F2B72-FF3D-4A00-8398-F7457EE6921A}" dt="2024-10-24T16:25:03.817" v="268" actId="26606"/>
          <ac:spMkLst>
            <pc:docMk/>
            <pc:sldMk cId="655545960" sldId="337"/>
            <ac:spMk id="16" creationId="{E8407E26-87C7-42DE-8E90-7BD332BB1B88}"/>
          </ac:spMkLst>
        </pc:spChg>
        <pc:spChg chg="add">
          <ac:chgData name="Tanveer Rahman" userId="b9e812219a1db5d0" providerId="LiveId" clId="{703F2B72-FF3D-4A00-8398-F7457EE6921A}" dt="2024-10-24T16:25:03.817" v="268" actId="26606"/>
          <ac:spMkLst>
            <pc:docMk/>
            <pc:sldMk cId="655545960" sldId="337"/>
            <ac:spMk id="18" creationId="{1ED55459-2CBB-4DB7-B9D3-F43A3444AD0B}"/>
          </ac:spMkLst>
        </pc:spChg>
        <pc:picChg chg="add mod">
          <ac:chgData name="Tanveer Rahman" userId="b9e812219a1db5d0" providerId="LiveId" clId="{703F2B72-FF3D-4A00-8398-F7457EE6921A}" dt="2024-10-24T16:25:07.922" v="270" actId="962"/>
          <ac:picMkLst>
            <pc:docMk/>
            <pc:sldMk cId="655545960" sldId="337"/>
            <ac:picMk id="5" creationId="{7A8C793A-E227-690C-E8BE-A47D6D7A62F3}"/>
          </ac:picMkLst>
        </pc:picChg>
      </pc:sldChg>
      <pc:sldChg chg="modSp add mod ord">
        <pc:chgData name="Tanveer Rahman" userId="b9e812219a1db5d0" providerId="LiveId" clId="{703F2B72-FF3D-4A00-8398-F7457EE6921A}" dt="2024-10-24T16:26:58.689" v="279" actId="20577"/>
        <pc:sldMkLst>
          <pc:docMk/>
          <pc:sldMk cId="2685277107" sldId="338"/>
        </pc:sldMkLst>
        <pc:spChg chg="mod">
          <ac:chgData name="Tanveer Rahman" userId="b9e812219a1db5d0" providerId="LiveId" clId="{703F2B72-FF3D-4A00-8398-F7457EE6921A}" dt="2024-10-24T16:26:44.343" v="275"/>
          <ac:spMkLst>
            <pc:docMk/>
            <pc:sldMk cId="2685277107" sldId="338"/>
            <ac:spMk id="2" creationId="{487FC0D6-A141-736D-7015-E639D3B43C2E}"/>
          </ac:spMkLst>
        </pc:spChg>
        <pc:spChg chg="mod">
          <ac:chgData name="Tanveer Rahman" userId="b9e812219a1db5d0" providerId="LiveId" clId="{703F2B72-FF3D-4A00-8398-F7457EE6921A}" dt="2024-10-24T16:26:58.689" v="279" actId="20577"/>
          <ac:spMkLst>
            <pc:docMk/>
            <pc:sldMk cId="2685277107" sldId="338"/>
            <ac:spMk id="3" creationId="{96559CDE-9558-970C-3A73-5F23D4584170}"/>
          </ac:spMkLst>
        </pc:spChg>
      </pc:sldChg>
      <pc:sldChg chg="modSp add mod ord">
        <pc:chgData name="Tanveer Rahman" userId="b9e812219a1db5d0" providerId="LiveId" clId="{703F2B72-FF3D-4A00-8398-F7457EE6921A}" dt="2024-10-24T16:29:00.309" v="321" actId="20577"/>
        <pc:sldMkLst>
          <pc:docMk/>
          <pc:sldMk cId="279544781" sldId="339"/>
        </pc:sldMkLst>
        <pc:spChg chg="mod">
          <ac:chgData name="Tanveer Rahman" userId="b9e812219a1db5d0" providerId="LiveId" clId="{703F2B72-FF3D-4A00-8398-F7457EE6921A}" dt="2024-10-24T16:27:32.087" v="283"/>
          <ac:spMkLst>
            <pc:docMk/>
            <pc:sldMk cId="279544781" sldId="339"/>
            <ac:spMk id="2" creationId="{E1A01427-358E-DCD6-F7CC-D57D99BD0899}"/>
          </ac:spMkLst>
        </pc:spChg>
        <pc:graphicFrameChg chg="mod">
          <ac:chgData name="Tanveer Rahman" userId="b9e812219a1db5d0" providerId="LiveId" clId="{703F2B72-FF3D-4A00-8398-F7457EE6921A}" dt="2024-10-24T16:29:00.309" v="321" actId="20577"/>
          <ac:graphicFrameMkLst>
            <pc:docMk/>
            <pc:sldMk cId="279544781" sldId="339"/>
            <ac:graphicFrameMk id="19" creationId="{9C38AC4F-9B07-9135-271A-93E1DCF8DFF5}"/>
          </ac:graphicFrameMkLst>
        </pc:graphicFrameChg>
      </pc:sldChg>
      <pc:sldChg chg="modSp add mod ord">
        <pc:chgData name="Tanveer Rahman" userId="b9e812219a1db5d0" providerId="LiveId" clId="{703F2B72-FF3D-4A00-8398-F7457EE6921A}" dt="2024-10-24T16:29:57.362" v="332" actId="20577"/>
        <pc:sldMkLst>
          <pc:docMk/>
          <pc:sldMk cId="496360158" sldId="340"/>
        </pc:sldMkLst>
        <pc:spChg chg="mod">
          <ac:chgData name="Tanveer Rahman" userId="b9e812219a1db5d0" providerId="LiveId" clId="{703F2B72-FF3D-4A00-8398-F7457EE6921A}" dt="2024-10-24T16:29:43.258" v="328" actId="20577"/>
          <ac:spMkLst>
            <pc:docMk/>
            <pc:sldMk cId="496360158" sldId="340"/>
            <ac:spMk id="2" creationId="{0C883759-030B-FDBD-797B-A7E8866B8863}"/>
          </ac:spMkLst>
        </pc:spChg>
        <pc:spChg chg="mod">
          <ac:chgData name="Tanveer Rahman" userId="b9e812219a1db5d0" providerId="LiveId" clId="{703F2B72-FF3D-4A00-8398-F7457EE6921A}" dt="2024-10-24T16:29:57.362" v="332" actId="20577"/>
          <ac:spMkLst>
            <pc:docMk/>
            <pc:sldMk cId="496360158" sldId="340"/>
            <ac:spMk id="3" creationId="{E8FF488B-4A3B-3BB5-3AB4-F7F27B73B1F8}"/>
          </ac:spMkLst>
        </pc:spChg>
      </pc:sldChg>
      <pc:sldChg chg="addSp delSp modSp new mod setBg">
        <pc:chgData name="Tanveer Rahman" userId="b9e812219a1db5d0" providerId="LiveId" clId="{703F2B72-FF3D-4A00-8398-F7457EE6921A}" dt="2024-10-24T16:31:30.877" v="344" actId="26606"/>
        <pc:sldMkLst>
          <pc:docMk/>
          <pc:sldMk cId="4115164338" sldId="341"/>
        </pc:sldMkLst>
        <pc:spChg chg="mod">
          <ac:chgData name="Tanveer Rahman" userId="b9e812219a1db5d0" providerId="LiveId" clId="{703F2B72-FF3D-4A00-8398-F7457EE6921A}" dt="2024-10-24T16:31:30.877" v="344" actId="26606"/>
          <ac:spMkLst>
            <pc:docMk/>
            <pc:sldMk cId="4115164338" sldId="341"/>
            <ac:spMk id="2" creationId="{678E8029-CDBB-EA49-13A9-CBBA78575030}"/>
          </ac:spMkLst>
        </pc:spChg>
        <pc:spChg chg="del mod">
          <ac:chgData name="Tanveer Rahman" userId="b9e812219a1db5d0" providerId="LiveId" clId="{703F2B72-FF3D-4A00-8398-F7457EE6921A}" dt="2024-10-24T16:31:30.877" v="344" actId="26606"/>
          <ac:spMkLst>
            <pc:docMk/>
            <pc:sldMk cId="4115164338" sldId="341"/>
            <ac:spMk id="3" creationId="{712A0C1D-85E5-260F-D5AD-9E5961FA5098}"/>
          </ac:spMkLst>
        </pc:spChg>
        <pc:spChg chg="add">
          <ac:chgData name="Tanveer Rahman" userId="b9e812219a1db5d0" providerId="LiveId" clId="{703F2B72-FF3D-4A00-8398-F7457EE6921A}" dt="2024-10-24T16:31:30.877" v="344" actId="26606"/>
          <ac:spMkLst>
            <pc:docMk/>
            <pc:sldMk cId="4115164338" sldId="341"/>
            <ac:spMk id="9" creationId="{AD30EFE3-9611-4841-9BC3-E51D7A359650}"/>
          </ac:spMkLst>
        </pc:spChg>
        <pc:graphicFrameChg chg="add">
          <ac:chgData name="Tanveer Rahman" userId="b9e812219a1db5d0" providerId="LiveId" clId="{703F2B72-FF3D-4A00-8398-F7457EE6921A}" dt="2024-10-24T16:31:30.877" v="344" actId="26606"/>
          <ac:graphicFrameMkLst>
            <pc:docMk/>
            <pc:sldMk cId="4115164338" sldId="341"/>
            <ac:graphicFrameMk id="5" creationId="{897932F0-3B5F-D0D9-E7E6-6797C452C462}"/>
          </ac:graphicFrameMkLst>
        </pc:graphicFrameChg>
      </pc:sldChg>
      <pc:sldChg chg="addSp delSp modSp new mod setBg">
        <pc:chgData name="Tanveer Rahman" userId="b9e812219a1db5d0" providerId="LiveId" clId="{703F2B72-FF3D-4A00-8398-F7457EE6921A}" dt="2024-10-24T16:32:22.214" v="351" actId="26606"/>
        <pc:sldMkLst>
          <pc:docMk/>
          <pc:sldMk cId="2913529040" sldId="342"/>
        </pc:sldMkLst>
        <pc:spChg chg="mod">
          <ac:chgData name="Tanveer Rahman" userId="b9e812219a1db5d0" providerId="LiveId" clId="{703F2B72-FF3D-4A00-8398-F7457EE6921A}" dt="2024-10-24T16:32:22.214" v="351" actId="26606"/>
          <ac:spMkLst>
            <pc:docMk/>
            <pc:sldMk cId="2913529040" sldId="342"/>
            <ac:spMk id="2" creationId="{F598DAA7-67C8-4DE9-4E0B-BA540498A69F}"/>
          </ac:spMkLst>
        </pc:spChg>
        <pc:spChg chg="del mod">
          <ac:chgData name="Tanveer Rahman" userId="b9e812219a1db5d0" providerId="LiveId" clId="{703F2B72-FF3D-4A00-8398-F7457EE6921A}" dt="2024-10-24T16:32:22.214" v="351" actId="26606"/>
          <ac:spMkLst>
            <pc:docMk/>
            <pc:sldMk cId="2913529040" sldId="342"/>
            <ac:spMk id="3" creationId="{EEEF3B1F-6800-61B6-4A7C-9F4C09AD3F28}"/>
          </ac:spMkLst>
        </pc:spChg>
        <pc:spChg chg="add">
          <ac:chgData name="Tanveer Rahman" userId="b9e812219a1db5d0" providerId="LiveId" clId="{703F2B72-FF3D-4A00-8398-F7457EE6921A}" dt="2024-10-24T16:32:22.214" v="351" actId="26606"/>
          <ac:spMkLst>
            <pc:docMk/>
            <pc:sldMk cId="2913529040" sldId="342"/>
            <ac:spMk id="9" creationId="{BF7BC237-77DF-4DFB-94F7-DB493EDA1C7C}"/>
          </ac:spMkLst>
        </pc:spChg>
        <pc:graphicFrameChg chg="add">
          <ac:chgData name="Tanveer Rahman" userId="b9e812219a1db5d0" providerId="LiveId" clId="{703F2B72-FF3D-4A00-8398-F7457EE6921A}" dt="2024-10-24T16:32:22.214" v="351" actId="26606"/>
          <ac:graphicFrameMkLst>
            <pc:docMk/>
            <pc:sldMk cId="2913529040" sldId="342"/>
            <ac:graphicFrameMk id="5" creationId="{CF296EFE-2506-B4FB-E3EA-26EA5F07478C}"/>
          </ac:graphicFrameMkLst>
        </pc:graphicFrameChg>
      </pc:sldChg>
    </pc:docChg>
  </pc:docChgLst>
  <pc:docChgLst>
    <pc:chgData name="Tanveer Rahman" userId="b9e812219a1db5d0" providerId="LiveId" clId="{9655C8D1-C5BA-4ECE-A970-6BB4D195B8AB}"/>
    <pc:docChg chg="undo redo custSel addSld delSld modSld sldOrd modSection">
      <pc:chgData name="Tanveer Rahman" userId="b9e812219a1db5d0" providerId="LiveId" clId="{9655C8D1-C5BA-4ECE-A970-6BB4D195B8AB}" dt="2024-09-21T15:04:24.225" v="1129" actId="20577"/>
      <pc:docMkLst>
        <pc:docMk/>
      </pc:docMkLst>
      <pc:sldChg chg="modSp mod modAnim">
        <pc:chgData name="Tanveer Rahman" userId="b9e812219a1db5d0" providerId="LiveId" clId="{9655C8D1-C5BA-4ECE-A970-6BB4D195B8AB}" dt="2024-09-21T15:04:24.225" v="1129" actId="20577"/>
        <pc:sldMkLst>
          <pc:docMk/>
          <pc:sldMk cId="3508605874" sldId="256"/>
        </pc:sldMkLst>
        <pc:spChg chg="mod">
          <ac:chgData name="Tanveer Rahman" userId="b9e812219a1db5d0" providerId="LiveId" clId="{9655C8D1-C5BA-4ECE-A970-6BB4D195B8AB}" dt="2024-09-21T08:17:16.095" v="55" actId="27636"/>
          <ac:spMkLst>
            <pc:docMk/>
            <pc:sldMk cId="3508605874" sldId="256"/>
            <ac:spMk id="2" creationId="{E707F936-CA5B-8F1F-A35E-5095763B80C7}"/>
          </ac:spMkLst>
        </pc:spChg>
        <pc:spChg chg="mod">
          <ac:chgData name="Tanveer Rahman" userId="b9e812219a1db5d0" providerId="LiveId" clId="{9655C8D1-C5BA-4ECE-A970-6BB4D195B8AB}" dt="2024-09-21T08:17:31.649" v="61" actId="27636"/>
          <ac:spMkLst>
            <pc:docMk/>
            <pc:sldMk cId="3508605874" sldId="256"/>
            <ac:spMk id="3" creationId="{2574802A-C0B6-DC02-C4CC-EDA2CD70DECE}"/>
          </ac:spMkLst>
        </pc:spChg>
        <pc:spChg chg="mod">
          <ac:chgData name="Tanveer Rahman" userId="b9e812219a1db5d0" providerId="LiveId" clId="{9655C8D1-C5BA-4ECE-A970-6BB4D195B8AB}" dt="2024-09-21T15:04:24.225" v="1129" actId="20577"/>
          <ac:spMkLst>
            <pc:docMk/>
            <pc:sldMk cId="3508605874" sldId="256"/>
            <ac:spMk id="4" creationId="{61D730FD-92EB-CE76-905C-84A0C29FF41F}"/>
          </ac:spMkLst>
        </pc:spChg>
      </pc:sldChg>
      <pc:sldChg chg="modSp mod">
        <pc:chgData name="Tanveer Rahman" userId="b9e812219a1db5d0" providerId="LiveId" clId="{9655C8D1-C5BA-4ECE-A970-6BB4D195B8AB}" dt="2024-09-21T08:23:02.290" v="276" actId="20577"/>
        <pc:sldMkLst>
          <pc:docMk/>
          <pc:sldMk cId="1661767384" sldId="279"/>
        </pc:sldMkLst>
        <pc:spChg chg="mod">
          <ac:chgData name="Tanveer Rahman" userId="b9e812219a1db5d0" providerId="LiveId" clId="{9655C8D1-C5BA-4ECE-A970-6BB4D195B8AB}" dt="2024-09-21T08:20:00.165" v="134" actId="20577"/>
          <ac:spMkLst>
            <pc:docMk/>
            <pc:sldMk cId="1661767384" sldId="279"/>
            <ac:spMk id="2" creationId="{62A5887E-E171-FF0E-943B-587A4EC7D85D}"/>
          </ac:spMkLst>
        </pc:spChg>
        <pc:graphicFrameChg chg="mod">
          <ac:chgData name="Tanveer Rahman" userId="b9e812219a1db5d0" providerId="LiveId" clId="{9655C8D1-C5BA-4ECE-A970-6BB4D195B8AB}" dt="2024-09-21T08:23:02.290" v="276" actId="20577"/>
          <ac:graphicFrameMkLst>
            <pc:docMk/>
            <pc:sldMk cId="1661767384" sldId="279"/>
            <ac:graphicFrameMk id="43" creationId="{21CE6505-C517-965E-405F-CB576DB3A8FB}"/>
          </ac:graphicFrameMkLst>
        </pc:graphicFrameChg>
      </pc:sldChg>
      <pc:sldChg chg="modSp mod">
        <pc:chgData name="Tanveer Rahman" userId="b9e812219a1db5d0" providerId="LiveId" clId="{9655C8D1-C5BA-4ECE-A970-6BB4D195B8AB}" dt="2024-09-21T08:55:27.435" v="632" actId="20577"/>
        <pc:sldMkLst>
          <pc:docMk/>
          <pc:sldMk cId="1635262452" sldId="282"/>
        </pc:sldMkLst>
        <pc:spChg chg="mod">
          <ac:chgData name="Tanveer Rahman" userId="b9e812219a1db5d0" providerId="LiveId" clId="{9655C8D1-C5BA-4ECE-A970-6BB4D195B8AB}" dt="2024-09-21T08:48:14.862" v="485" actId="20577"/>
          <ac:spMkLst>
            <pc:docMk/>
            <pc:sldMk cId="1635262452" sldId="282"/>
            <ac:spMk id="2" creationId="{EEA58B01-CC73-C3DE-8BE2-6822913D6449}"/>
          </ac:spMkLst>
        </pc:spChg>
        <pc:spChg chg="mod">
          <ac:chgData name="Tanveer Rahman" userId="b9e812219a1db5d0" providerId="LiveId" clId="{9655C8D1-C5BA-4ECE-A970-6BB4D195B8AB}" dt="2024-09-21T08:55:27.435" v="632" actId="20577"/>
          <ac:spMkLst>
            <pc:docMk/>
            <pc:sldMk cId="1635262452" sldId="282"/>
            <ac:spMk id="7" creationId="{AAC9D5EF-7A70-393B-1BBD-CB48BE608D09}"/>
          </ac:spMkLst>
        </pc:spChg>
      </pc:sldChg>
      <pc:sldChg chg="del">
        <pc:chgData name="Tanveer Rahman" userId="b9e812219a1db5d0" providerId="LiveId" clId="{9655C8D1-C5BA-4ECE-A970-6BB4D195B8AB}" dt="2024-09-21T08:19:14.758" v="86" actId="47"/>
        <pc:sldMkLst>
          <pc:docMk/>
          <pc:sldMk cId="2711411429" sldId="286"/>
        </pc:sldMkLst>
      </pc:sldChg>
      <pc:sldChg chg="del">
        <pc:chgData name="Tanveer Rahman" userId="b9e812219a1db5d0" providerId="LiveId" clId="{9655C8D1-C5BA-4ECE-A970-6BB4D195B8AB}" dt="2024-09-21T08:19:14.232" v="85" actId="47"/>
        <pc:sldMkLst>
          <pc:docMk/>
          <pc:sldMk cId="2622895799" sldId="288"/>
        </pc:sldMkLst>
      </pc:sldChg>
      <pc:sldChg chg="del">
        <pc:chgData name="Tanveer Rahman" userId="b9e812219a1db5d0" providerId="LiveId" clId="{9655C8D1-C5BA-4ECE-A970-6BB4D195B8AB}" dt="2024-09-21T08:19:15.470" v="87" actId="47"/>
        <pc:sldMkLst>
          <pc:docMk/>
          <pc:sldMk cId="3461950675" sldId="289"/>
        </pc:sldMkLst>
      </pc:sldChg>
      <pc:sldChg chg="del">
        <pc:chgData name="Tanveer Rahman" userId="b9e812219a1db5d0" providerId="LiveId" clId="{9655C8D1-C5BA-4ECE-A970-6BB4D195B8AB}" dt="2024-09-21T08:19:15.706" v="88" actId="47"/>
        <pc:sldMkLst>
          <pc:docMk/>
          <pc:sldMk cId="3805431316" sldId="290"/>
        </pc:sldMkLst>
      </pc:sldChg>
      <pc:sldChg chg="del">
        <pc:chgData name="Tanveer Rahman" userId="b9e812219a1db5d0" providerId="LiveId" clId="{9655C8D1-C5BA-4ECE-A970-6BB4D195B8AB}" dt="2024-09-21T08:19:15.885" v="89" actId="47"/>
        <pc:sldMkLst>
          <pc:docMk/>
          <pc:sldMk cId="3232377008" sldId="291"/>
        </pc:sldMkLst>
      </pc:sldChg>
      <pc:sldChg chg="del">
        <pc:chgData name="Tanveer Rahman" userId="b9e812219a1db5d0" providerId="LiveId" clId="{9655C8D1-C5BA-4ECE-A970-6BB4D195B8AB}" dt="2024-09-21T08:19:16.738" v="91" actId="47"/>
        <pc:sldMkLst>
          <pc:docMk/>
          <pc:sldMk cId="738376830" sldId="292"/>
        </pc:sldMkLst>
      </pc:sldChg>
      <pc:sldChg chg="del">
        <pc:chgData name="Tanveer Rahman" userId="b9e812219a1db5d0" providerId="LiveId" clId="{9655C8D1-C5BA-4ECE-A970-6BB4D195B8AB}" dt="2024-09-21T08:19:16.061" v="90" actId="47"/>
        <pc:sldMkLst>
          <pc:docMk/>
          <pc:sldMk cId="3051086967" sldId="294"/>
        </pc:sldMkLst>
      </pc:sldChg>
      <pc:sldChg chg="del">
        <pc:chgData name="Tanveer Rahman" userId="b9e812219a1db5d0" providerId="LiveId" clId="{9655C8D1-C5BA-4ECE-A970-6BB4D195B8AB}" dt="2024-09-21T08:19:17.663" v="93" actId="47"/>
        <pc:sldMkLst>
          <pc:docMk/>
          <pc:sldMk cId="2383588863" sldId="295"/>
        </pc:sldMkLst>
      </pc:sldChg>
      <pc:sldChg chg="del">
        <pc:chgData name="Tanveer Rahman" userId="b9e812219a1db5d0" providerId="LiveId" clId="{9655C8D1-C5BA-4ECE-A970-6BB4D195B8AB}" dt="2024-09-21T08:19:17.192" v="92" actId="47"/>
        <pc:sldMkLst>
          <pc:docMk/>
          <pc:sldMk cId="2065918430" sldId="297"/>
        </pc:sldMkLst>
      </pc:sldChg>
      <pc:sldChg chg="del">
        <pc:chgData name="Tanveer Rahman" userId="b9e812219a1db5d0" providerId="LiveId" clId="{9655C8D1-C5BA-4ECE-A970-6BB4D195B8AB}" dt="2024-09-21T09:37:57.386" v="907" actId="47"/>
        <pc:sldMkLst>
          <pc:docMk/>
          <pc:sldMk cId="3056543191" sldId="298"/>
        </pc:sldMkLst>
      </pc:sldChg>
      <pc:sldChg chg="addSp delSp modSp new mod setBg">
        <pc:chgData name="Tanveer Rahman" userId="b9e812219a1db5d0" providerId="LiveId" clId="{9655C8D1-C5BA-4ECE-A970-6BB4D195B8AB}" dt="2024-09-21T08:18:51.527" v="84" actId="20577"/>
        <pc:sldMkLst>
          <pc:docMk/>
          <pc:sldMk cId="4018513048" sldId="299"/>
        </pc:sldMkLst>
        <pc:spChg chg="mod">
          <ac:chgData name="Tanveer Rahman" userId="b9e812219a1db5d0" providerId="LiveId" clId="{9655C8D1-C5BA-4ECE-A970-6BB4D195B8AB}" dt="2024-09-21T08:18:29.481" v="65" actId="26606"/>
          <ac:spMkLst>
            <pc:docMk/>
            <pc:sldMk cId="4018513048" sldId="299"/>
            <ac:spMk id="2" creationId="{6596EC65-E7B5-40ED-9C6D-F2BC3FB19372}"/>
          </ac:spMkLst>
        </pc:spChg>
        <pc:spChg chg="del">
          <ac:chgData name="Tanveer Rahman" userId="b9e812219a1db5d0" providerId="LiveId" clId="{9655C8D1-C5BA-4ECE-A970-6BB4D195B8AB}" dt="2024-09-21T08:17:58.032" v="64"/>
          <ac:spMkLst>
            <pc:docMk/>
            <pc:sldMk cId="4018513048" sldId="299"/>
            <ac:spMk id="3" creationId="{7BDE03C0-6D77-0F95-A8B3-F18AA407B0C4}"/>
          </ac:spMkLst>
        </pc:spChg>
        <pc:spChg chg="add del mod">
          <ac:chgData name="Tanveer Rahman" userId="b9e812219a1db5d0" providerId="LiveId" clId="{9655C8D1-C5BA-4ECE-A970-6BB4D195B8AB}" dt="2024-09-21T08:18:29.481" v="65" actId="26606"/>
          <ac:spMkLst>
            <pc:docMk/>
            <pc:sldMk cId="4018513048" sldId="299"/>
            <ac:spMk id="4" creationId="{A1D81596-D1C4-49CD-A061-9F109D839532}"/>
          </ac:spMkLst>
        </pc:spChg>
        <pc:spChg chg="add">
          <ac:chgData name="Tanveer Rahman" userId="b9e812219a1db5d0" providerId="LiveId" clId="{9655C8D1-C5BA-4ECE-A970-6BB4D195B8AB}" dt="2024-09-21T08:18:29.481" v="65" actId="26606"/>
          <ac:spMkLst>
            <pc:docMk/>
            <pc:sldMk cId="4018513048" sldId="299"/>
            <ac:spMk id="10" creationId="{AD30EFE3-9611-4841-9BC3-E51D7A359650}"/>
          </ac:spMkLst>
        </pc:spChg>
        <pc:graphicFrameChg chg="add mod">
          <ac:chgData name="Tanveer Rahman" userId="b9e812219a1db5d0" providerId="LiveId" clId="{9655C8D1-C5BA-4ECE-A970-6BB4D195B8AB}" dt="2024-09-21T08:18:51.527" v="84" actId="20577"/>
          <ac:graphicFrameMkLst>
            <pc:docMk/>
            <pc:sldMk cId="4018513048" sldId="299"/>
            <ac:graphicFrameMk id="6" creationId="{D1F7F4CE-895B-7B00-B492-DAB674644C83}"/>
          </ac:graphicFrameMkLst>
        </pc:graphicFrameChg>
      </pc:sldChg>
      <pc:sldChg chg="modSp new del mod">
        <pc:chgData name="Tanveer Rahman" userId="b9e812219a1db5d0" providerId="LiveId" clId="{9655C8D1-C5BA-4ECE-A970-6BB4D195B8AB}" dt="2024-09-21T08:26:06.305" v="282" actId="2696"/>
        <pc:sldMkLst>
          <pc:docMk/>
          <pc:sldMk cId="2063069834" sldId="300"/>
        </pc:sldMkLst>
        <pc:spChg chg="mod">
          <ac:chgData name="Tanveer Rahman" userId="b9e812219a1db5d0" providerId="LiveId" clId="{9655C8D1-C5BA-4ECE-A970-6BB4D195B8AB}" dt="2024-09-21T08:26:00.289" v="281"/>
          <ac:spMkLst>
            <pc:docMk/>
            <pc:sldMk cId="2063069834" sldId="300"/>
            <ac:spMk id="2" creationId="{3411AFC7-5522-9936-2D41-E3E82C02A726}"/>
          </ac:spMkLst>
        </pc:spChg>
        <pc:spChg chg="mod">
          <ac:chgData name="Tanveer Rahman" userId="b9e812219a1db5d0" providerId="LiveId" clId="{9655C8D1-C5BA-4ECE-A970-6BB4D195B8AB}" dt="2024-09-21T08:25:58.203" v="280"/>
          <ac:spMkLst>
            <pc:docMk/>
            <pc:sldMk cId="2063069834" sldId="300"/>
            <ac:spMk id="3" creationId="{6CD77DA7-5319-0036-C6E8-F20C05175655}"/>
          </ac:spMkLst>
        </pc:spChg>
      </pc:sldChg>
      <pc:sldChg chg="modSp add mod">
        <pc:chgData name="Tanveer Rahman" userId="b9e812219a1db5d0" providerId="LiveId" clId="{9655C8D1-C5BA-4ECE-A970-6BB4D195B8AB}" dt="2024-09-21T08:37:06.264" v="403" actId="113"/>
        <pc:sldMkLst>
          <pc:docMk/>
          <pc:sldMk cId="2338296894" sldId="300"/>
        </pc:sldMkLst>
        <pc:spChg chg="mod">
          <ac:chgData name="Tanveer Rahman" userId="b9e812219a1db5d0" providerId="LiveId" clId="{9655C8D1-C5BA-4ECE-A970-6BB4D195B8AB}" dt="2024-09-21T08:26:20.805" v="284"/>
          <ac:spMkLst>
            <pc:docMk/>
            <pc:sldMk cId="2338296894" sldId="300"/>
            <ac:spMk id="2" creationId="{62A5887E-E171-FF0E-943B-587A4EC7D85D}"/>
          </ac:spMkLst>
        </pc:spChg>
        <pc:graphicFrameChg chg="mod modGraphic">
          <ac:chgData name="Tanveer Rahman" userId="b9e812219a1db5d0" providerId="LiveId" clId="{9655C8D1-C5BA-4ECE-A970-6BB4D195B8AB}" dt="2024-09-21T08:37:06.264" v="403" actId="113"/>
          <ac:graphicFrameMkLst>
            <pc:docMk/>
            <pc:sldMk cId="2338296894" sldId="300"/>
            <ac:graphicFrameMk id="43" creationId="{21CE6505-C517-965E-405F-CB576DB3A8FB}"/>
          </ac:graphicFrameMkLst>
        </pc:graphicFrameChg>
      </pc:sldChg>
      <pc:sldChg chg="new del">
        <pc:chgData name="Tanveer Rahman" userId="b9e812219a1db5d0" providerId="LiveId" clId="{9655C8D1-C5BA-4ECE-A970-6BB4D195B8AB}" dt="2024-09-21T08:38:10.213" v="405" actId="680"/>
        <pc:sldMkLst>
          <pc:docMk/>
          <pc:sldMk cId="2370540158" sldId="301"/>
        </pc:sldMkLst>
      </pc:sldChg>
      <pc:sldChg chg="modSp add mod">
        <pc:chgData name="Tanveer Rahman" userId="b9e812219a1db5d0" providerId="LiveId" clId="{9655C8D1-C5BA-4ECE-A970-6BB4D195B8AB}" dt="2024-09-21T08:46:08.776" v="476"/>
        <pc:sldMkLst>
          <pc:docMk/>
          <pc:sldMk cId="3373664822" sldId="301"/>
        </pc:sldMkLst>
        <pc:spChg chg="mod">
          <ac:chgData name="Tanveer Rahman" userId="b9e812219a1db5d0" providerId="LiveId" clId="{9655C8D1-C5BA-4ECE-A970-6BB4D195B8AB}" dt="2024-09-21T08:38:33.033" v="409"/>
          <ac:spMkLst>
            <pc:docMk/>
            <pc:sldMk cId="3373664822" sldId="301"/>
            <ac:spMk id="2" creationId="{62A5887E-E171-FF0E-943B-587A4EC7D85D}"/>
          </ac:spMkLst>
        </pc:spChg>
        <pc:graphicFrameChg chg="mod modGraphic">
          <ac:chgData name="Tanveer Rahman" userId="b9e812219a1db5d0" providerId="LiveId" clId="{9655C8D1-C5BA-4ECE-A970-6BB4D195B8AB}" dt="2024-09-21T08:46:08.776" v="476"/>
          <ac:graphicFrameMkLst>
            <pc:docMk/>
            <pc:sldMk cId="3373664822" sldId="301"/>
            <ac:graphicFrameMk id="43" creationId="{21CE6505-C517-965E-405F-CB576DB3A8FB}"/>
          </ac:graphicFrameMkLst>
        </pc:graphicFrameChg>
      </pc:sldChg>
      <pc:sldChg chg="new del">
        <pc:chgData name="Tanveer Rahman" userId="b9e812219a1db5d0" providerId="LiveId" clId="{9655C8D1-C5BA-4ECE-A970-6BB4D195B8AB}" dt="2024-09-21T08:38:25.949" v="407" actId="680"/>
        <pc:sldMkLst>
          <pc:docMk/>
          <pc:sldMk cId="4098671068" sldId="301"/>
        </pc:sldMkLst>
      </pc:sldChg>
      <pc:sldChg chg="addSp modSp new mod">
        <pc:chgData name="Tanveer Rahman" userId="b9e812219a1db5d0" providerId="LiveId" clId="{9655C8D1-C5BA-4ECE-A970-6BB4D195B8AB}" dt="2024-09-21T09:00:09.641" v="682" actId="20577"/>
        <pc:sldMkLst>
          <pc:docMk/>
          <pc:sldMk cId="3129355429" sldId="302"/>
        </pc:sldMkLst>
        <pc:spChg chg="mod">
          <ac:chgData name="Tanveer Rahman" userId="b9e812219a1db5d0" providerId="LiveId" clId="{9655C8D1-C5BA-4ECE-A970-6BB4D195B8AB}" dt="2024-09-21T08:57:16.763" v="639" actId="20577"/>
          <ac:spMkLst>
            <pc:docMk/>
            <pc:sldMk cId="3129355429" sldId="302"/>
            <ac:spMk id="2" creationId="{0F7AB698-1A12-783B-EEB4-1ABE13D3BAD7}"/>
          </ac:spMkLst>
        </pc:spChg>
        <pc:spChg chg="mod">
          <ac:chgData name="Tanveer Rahman" userId="b9e812219a1db5d0" providerId="LiveId" clId="{9655C8D1-C5BA-4ECE-A970-6BB4D195B8AB}" dt="2024-09-21T09:00:09.641" v="682" actId="20577"/>
          <ac:spMkLst>
            <pc:docMk/>
            <pc:sldMk cId="3129355429" sldId="302"/>
            <ac:spMk id="3" creationId="{CCE091B9-5C83-AB1E-CE8A-D68DA91092DD}"/>
          </ac:spMkLst>
        </pc:spChg>
        <pc:spChg chg="add">
          <ac:chgData name="Tanveer Rahman" userId="b9e812219a1db5d0" providerId="LiveId" clId="{9655C8D1-C5BA-4ECE-A970-6BB4D195B8AB}" dt="2024-09-21T08:58:22.014" v="661"/>
          <ac:spMkLst>
            <pc:docMk/>
            <pc:sldMk cId="3129355429" sldId="302"/>
            <ac:spMk id="4" creationId="{4783C138-4463-816A-D4BC-57FD7F2B524A}"/>
          </ac:spMkLst>
        </pc:spChg>
      </pc:sldChg>
      <pc:sldChg chg="addSp delSp modSp new mod setBg">
        <pc:chgData name="Tanveer Rahman" userId="b9e812219a1db5d0" providerId="LiveId" clId="{9655C8D1-C5BA-4ECE-A970-6BB4D195B8AB}" dt="2024-09-21T09:09:17.905" v="717" actId="113"/>
        <pc:sldMkLst>
          <pc:docMk/>
          <pc:sldMk cId="3505707627" sldId="303"/>
        </pc:sldMkLst>
        <pc:spChg chg="mod">
          <ac:chgData name="Tanveer Rahman" userId="b9e812219a1db5d0" providerId="LiveId" clId="{9655C8D1-C5BA-4ECE-A970-6BB4D195B8AB}" dt="2024-09-21T09:02:44.906" v="698" actId="26606"/>
          <ac:spMkLst>
            <pc:docMk/>
            <pc:sldMk cId="3505707627" sldId="303"/>
            <ac:spMk id="2" creationId="{8960C86F-2F7E-BFB0-D816-81ED23F98830}"/>
          </ac:spMkLst>
        </pc:spChg>
        <pc:spChg chg="add del mod">
          <ac:chgData name="Tanveer Rahman" userId="b9e812219a1db5d0" providerId="LiveId" clId="{9655C8D1-C5BA-4ECE-A970-6BB4D195B8AB}" dt="2024-09-21T09:02:01.002" v="692" actId="26606"/>
          <ac:spMkLst>
            <pc:docMk/>
            <pc:sldMk cId="3505707627" sldId="303"/>
            <ac:spMk id="3" creationId="{B3192D50-894E-AAF7-DABA-D1889296474C}"/>
          </ac:spMkLst>
        </pc:spChg>
        <pc:spChg chg="add del">
          <ac:chgData name="Tanveer Rahman" userId="b9e812219a1db5d0" providerId="LiveId" clId="{9655C8D1-C5BA-4ECE-A970-6BB4D195B8AB}" dt="2024-09-21T09:01:53.914" v="687" actId="26606"/>
          <ac:spMkLst>
            <pc:docMk/>
            <pc:sldMk cId="3505707627" sldId="303"/>
            <ac:spMk id="9" creationId="{BF7BC237-77DF-4DFB-94F7-DB493EDA1C7C}"/>
          </ac:spMkLst>
        </pc:spChg>
        <pc:spChg chg="add del">
          <ac:chgData name="Tanveer Rahman" userId="b9e812219a1db5d0" providerId="LiveId" clId="{9655C8D1-C5BA-4ECE-A970-6BB4D195B8AB}" dt="2024-09-21T09:02:00.993" v="691" actId="26606"/>
          <ac:spMkLst>
            <pc:docMk/>
            <pc:sldMk cId="3505707627" sldId="303"/>
            <ac:spMk id="10" creationId="{E2A96188-384C-4341-9EEB-967A9341CD86}"/>
          </ac:spMkLst>
        </pc:spChg>
        <pc:spChg chg="add del">
          <ac:chgData name="Tanveer Rahman" userId="b9e812219a1db5d0" providerId="LiveId" clId="{9655C8D1-C5BA-4ECE-A970-6BB4D195B8AB}" dt="2024-09-21T09:01:56.059" v="689" actId="26606"/>
          <ac:spMkLst>
            <pc:docMk/>
            <pc:sldMk cId="3505707627" sldId="303"/>
            <ac:spMk id="11" creationId="{9ADBC609-A264-4706-8FCD-C3B072E7CF0B}"/>
          </ac:spMkLst>
        </pc:spChg>
        <pc:spChg chg="add del">
          <ac:chgData name="Tanveer Rahman" userId="b9e812219a1db5d0" providerId="LiveId" clId="{9655C8D1-C5BA-4ECE-A970-6BB4D195B8AB}" dt="2024-09-21T09:01:56.059" v="689" actId="26606"/>
          <ac:spMkLst>
            <pc:docMk/>
            <pc:sldMk cId="3505707627" sldId="303"/>
            <ac:spMk id="12" creationId="{C4474318-9BA9-4C58-85CC-EAF141DDB165}"/>
          </ac:spMkLst>
        </pc:spChg>
        <pc:spChg chg="add del">
          <ac:chgData name="Tanveer Rahman" userId="b9e812219a1db5d0" providerId="LiveId" clId="{9655C8D1-C5BA-4ECE-A970-6BB4D195B8AB}" dt="2024-09-21T09:01:56.059" v="689" actId="26606"/>
          <ac:spMkLst>
            <pc:docMk/>
            <pc:sldMk cId="3505707627" sldId="303"/>
            <ac:spMk id="13" creationId="{5F408001-0904-4508-B1EC-DE5E735F8EBA}"/>
          </ac:spMkLst>
        </pc:spChg>
        <pc:spChg chg="add del">
          <ac:chgData name="Tanveer Rahman" userId="b9e812219a1db5d0" providerId="LiveId" clId="{9655C8D1-C5BA-4ECE-A970-6BB4D195B8AB}" dt="2024-09-21T09:02:00.993" v="691" actId="26606"/>
          <ac:spMkLst>
            <pc:docMk/>
            <pc:sldMk cId="3505707627" sldId="303"/>
            <ac:spMk id="16" creationId="{280331C3-DDF5-48A9-8947-D71EAAFFAB0E}"/>
          </ac:spMkLst>
        </pc:spChg>
        <pc:spChg chg="add del">
          <ac:chgData name="Tanveer Rahman" userId="b9e812219a1db5d0" providerId="LiveId" clId="{9655C8D1-C5BA-4ECE-A970-6BB4D195B8AB}" dt="2024-09-21T09:02:00.993" v="691" actId="26606"/>
          <ac:spMkLst>
            <pc:docMk/>
            <pc:sldMk cId="3505707627" sldId="303"/>
            <ac:spMk id="17" creationId="{B3192D50-894E-AAF7-DABA-D1889296474C}"/>
          </ac:spMkLst>
        </pc:spChg>
        <pc:spChg chg="add del">
          <ac:chgData name="Tanveer Rahman" userId="b9e812219a1db5d0" providerId="LiveId" clId="{9655C8D1-C5BA-4ECE-A970-6BB4D195B8AB}" dt="2024-09-21T09:02:00.993" v="691" actId="26606"/>
          <ac:spMkLst>
            <pc:docMk/>
            <pc:sldMk cId="3505707627" sldId="303"/>
            <ac:spMk id="18" creationId="{C535A640-1948-4AFD-A0B7-19AFDA955322}"/>
          </ac:spMkLst>
        </pc:spChg>
        <pc:spChg chg="add del">
          <ac:chgData name="Tanveer Rahman" userId="b9e812219a1db5d0" providerId="LiveId" clId="{9655C8D1-C5BA-4ECE-A970-6BB4D195B8AB}" dt="2024-09-21T09:02:35.246" v="694" actId="26606"/>
          <ac:spMkLst>
            <pc:docMk/>
            <pc:sldMk cId="3505707627" sldId="303"/>
            <ac:spMk id="25" creationId="{BF7BC237-77DF-4DFB-94F7-DB493EDA1C7C}"/>
          </ac:spMkLst>
        </pc:spChg>
        <pc:spChg chg="add del">
          <ac:chgData name="Tanveer Rahman" userId="b9e812219a1db5d0" providerId="LiveId" clId="{9655C8D1-C5BA-4ECE-A970-6BB4D195B8AB}" dt="2024-09-21T09:02:41.694" v="696" actId="26606"/>
          <ac:spMkLst>
            <pc:docMk/>
            <pc:sldMk cId="3505707627" sldId="303"/>
            <ac:spMk id="27" creationId="{BF7BC237-77DF-4DFB-94F7-DB493EDA1C7C}"/>
          </ac:spMkLst>
        </pc:spChg>
        <pc:spChg chg="add del">
          <ac:chgData name="Tanveer Rahman" userId="b9e812219a1db5d0" providerId="LiveId" clId="{9655C8D1-C5BA-4ECE-A970-6BB4D195B8AB}" dt="2024-09-21T09:02:44.906" v="698" actId="26606"/>
          <ac:spMkLst>
            <pc:docMk/>
            <pc:sldMk cId="3505707627" sldId="303"/>
            <ac:spMk id="29" creationId="{9ADBC609-A264-4706-8FCD-C3B072E7CF0B}"/>
          </ac:spMkLst>
        </pc:spChg>
        <pc:spChg chg="add del">
          <ac:chgData name="Tanveer Rahman" userId="b9e812219a1db5d0" providerId="LiveId" clId="{9655C8D1-C5BA-4ECE-A970-6BB4D195B8AB}" dt="2024-09-21T09:02:44.906" v="698" actId="26606"/>
          <ac:spMkLst>
            <pc:docMk/>
            <pc:sldMk cId="3505707627" sldId="303"/>
            <ac:spMk id="30" creationId="{C4474318-9BA9-4C58-85CC-EAF141DDB165}"/>
          </ac:spMkLst>
        </pc:spChg>
        <pc:spChg chg="add del">
          <ac:chgData name="Tanveer Rahman" userId="b9e812219a1db5d0" providerId="LiveId" clId="{9655C8D1-C5BA-4ECE-A970-6BB4D195B8AB}" dt="2024-09-21T09:02:44.906" v="698" actId="26606"/>
          <ac:spMkLst>
            <pc:docMk/>
            <pc:sldMk cId="3505707627" sldId="303"/>
            <ac:spMk id="31" creationId="{9F9F0D99-A2D7-4650-BA53-99550E8F6808}"/>
          </ac:spMkLst>
        </pc:spChg>
        <pc:graphicFrameChg chg="add del">
          <ac:chgData name="Tanveer Rahman" userId="b9e812219a1db5d0" providerId="LiveId" clId="{9655C8D1-C5BA-4ECE-A970-6BB4D195B8AB}" dt="2024-09-21T09:01:53.914" v="687" actId="26606"/>
          <ac:graphicFrameMkLst>
            <pc:docMk/>
            <pc:sldMk cId="3505707627" sldId="303"/>
            <ac:graphicFrameMk id="5" creationId="{9958F82A-7F4F-4600-A049-320B5D52CCD9}"/>
          </ac:graphicFrameMkLst>
        </pc:graphicFrameChg>
        <pc:graphicFrameChg chg="add del">
          <ac:chgData name="Tanveer Rahman" userId="b9e812219a1db5d0" providerId="LiveId" clId="{9655C8D1-C5BA-4ECE-A970-6BB4D195B8AB}" dt="2024-09-21T09:01:56.059" v="689" actId="26606"/>
          <ac:graphicFrameMkLst>
            <pc:docMk/>
            <pc:sldMk cId="3505707627" sldId="303"/>
            <ac:graphicFrameMk id="14" creationId="{FC58C28B-9D0A-DE3D-C29B-EBCFDDB59812}"/>
          </ac:graphicFrameMkLst>
        </pc:graphicFrameChg>
        <pc:graphicFrameChg chg="add mod modGraphic">
          <ac:chgData name="Tanveer Rahman" userId="b9e812219a1db5d0" providerId="LiveId" clId="{9655C8D1-C5BA-4ECE-A970-6BB4D195B8AB}" dt="2024-09-21T09:09:17.905" v="717" actId="113"/>
          <ac:graphicFrameMkLst>
            <pc:docMk/>
            <pc:sldMk cId="3505707627" sldId="303"/>
            <ac:graphicFrameMk id="20" creationId="{B4A64249-EFE0-CDD3-D790-AE98C23B9D90}"/>
          </ac:graphicFrameMkLst>
        </pc:graphicFrameChg>
        <pc:picChg chg="add mod">
          <ac:chgData name="Tanveer Rahman" userId="b9e812219a1db5d0" providerId="LiveId" clId="{9655C8D1-C5BA-4ECE-A970-6BB4D195B8AB}" dt="2024-09-21T09:08:20.187" v="712" actId="931"/>
          <ac:picMkLst>
            <pc:docMk/>
            <pc:sldMk cId="3505707627" sldId="303"/>
            <ac:picMk id="6" creationId="{84177193-8543-2DCE-5A00-E32C13384ADF}"/>
          </ac:picMkLst>
        </pc:picChg>
        <pc:picChg chg="add del">
          <ac:chgData name="Tanveer Rahman" userId="b9e812219a1db5d0" providerId="LiveId" clId="{9655C8D1-C5BA-4ECE-A970-6BB4D195B8AB}" dt="2024-09-21T09:02:00.993" v="691" actId="26606"/>
          <ac:picMkLst>
            <pc:docMk/>
            <pc:sldMk cId="3505707627" sldId="303"/>
            <ac:picMk id="7" creationId="{D7C321C6-8FF2-D29D-E716-24EB968B8607}"/>
          </ac:picMkLst>
        </pc:picChg>
      </pc:sldChg>
      <pc:sldChg chg="addSp delSp modSp new mod setBg">
        <pc:chgData name="Tanveer Rahman" userId="b9e812219a1db5d0" providerId="LiveId" clId="{9655C8D1-C5BA-4ECE-A970-6BB4D195B8AB}" dt="2024-09-21T09:22:50.815" v="799" actId="12269"/>
        <pc:sldMkLst>
          <pc:docMk/>
          <pc:sldMk cId="235978342" sldId="304"/>
        </pc:sldMkLst>
        <pc:spChg chg="mod">
          <ac:chgData name="Tanveer Rahman" userId="b9e812219a1db5d0" providerId="LiveId" clId="{9655C8D1-C5BA-4ECE-A970-6BB4D195B8AB}" dt="2024-09-21T09:17:25.384" v="773" actId="26606"/>
          <ac:spMkLst>
            <pc:docMk/>
            <pc:sldMk cId="235978342" sldId="304"/>
            <ac:spMk id="2" creationId="{49058C40-D8EF-C6A2-3552-E6E59CFB3C59}"/>
          </ac:spMkLst>
        </pc:spChg>
        <pc:spChg chg="add del">
          <ac:chgData name="Tanveer Rahman" userId="b9e812219a1db5d0" providerId="LiveId" clId="{9655C8D1-C5BA-4ECE-A970-6BB4D195B8AB}" dt="2024-09-21T09:10:17.665" v="722"/>
          <ac:spMkLst>
            <pc:docMk/>
            <pc:sldMk cId="235978342" sldId="304"/>
            <ac:spMk id="3" creationId="{D9D9DF97-4D2A-3E06-01B7-13E81614E60D}"/>
          </ac:spMkLst>
        </pc:spChg>
        <pc:spChg chg="add del mod">
          <ac:chgData name="Tanveer Rahman" userId="b9e812219a1db5d0" providerId="LiveId" clId="{9655C8D1-C5BA-4ECE-A970-6BB4D195B8AB}" dt="2024-09-21T09:11:01.693" v="736" actId="26606"/>
          <ac:spMkLst>
            <pc:docMk/>
            <pc:sldMk cId="235978342" sldId="304"/>
            <ac:spMk id="4" creationId="{33BC4EF1-1ADA-5043-FB97-9B72FD4106ED}"/>
          </ac:spMkLst>
        </pc:spChg>
        <pc:spChg chg="add del">
          <ac:chgData name="Tanveer Rahman" userId="b9e812219a1db5d0" providerId="LiveId" clId="{9655C8D1-C5BA-4ECE-A970-6BB4D195B8AB}" dt="2024-09-21T09:10:46.096" v="729" actId="26606"/>
          <ac:spMkLst>
            <pc:docMk/>
            <pc:sldMk cId="235978342" sldId="304"/>
            <ac:spMk id="10" creationId="{AD30EFE3-9611-4841-9BC3-E51D7A359650}"/>
          </ac:spMkLst>
        </pc:spChg>
        <pc:spChg chg="add del">
          <ac:chgData name="Tanveer Rahman" userId="b9e812219a1db5d0" providerId="LiveId" clId="{9655C8D1-C5BA-4ECE-A970-6BB4D195B8AB}" dt="2024-09-21T09:10:51.602" v="731" actId="26606"/>
          <ac:spMkLst>
            <pc:docMk/>
            <pc:sldMk cId="235978342" sldId="304"/>
            <ac:spMk id="12" creationId="{BF7BC237-77DF-4DFB-94F7-DB493EDA1C7C}"/>
          </ac:spMkLst>
        </pc:spChg>
        <pc:spChg chg="add del">
          <ac:chgData name="Tanveer Rahman" userId="b9e812219a1db5d0" providerId="LiveId" clId="{9655C8D1-C5BA-4ECE-A970-6BB4D195B8AB}" dt="2024-09-21T09:11:01.667" v="735" actId="26606"/>
          <ac:spMkLst>
            <pc:docMk/>
            <pc:sldMk cId="235978342" sldId="304"/>
            <ac:spMk id="14" creationId="{9ADBC609-A264-4706-8FCD-C3B072E7CF0B}"/>
          </ac:spMkLst>
        </pc:spChg>
        <pc:spChg chg="add del">
          <ac:chgData name="Tanveer Rahman" userId="b9e812219a1db5d0" providerId="LiveId" clId="{9655C8D1-C5BA-4ECE-A970-6BB4D195B8AB}" dt="2024-09-21T09:10:57.316" v="733" actId="26606"/>
          <ac:spMkLst>
            <pc:docMk/>
            <pc:sldMk cId="235978342" sldId="304"/>
            <ac:spMk id="15" creationId="{BF7BC237-77DF-4DFB-94F7-DB493EDA1C7C}"/>
          </ac:spMkLst>
        </pc:spChg>
        <pc:spChg chg="add del">
          <ac:chgData name="Tanveer Rahman" userId="b9e812219a1db5d0" providerId="LiveId" clId="{9655C8D1-C5BA-4ECE-A970-6BB4D195B8AB}" dt="2024-09-21T09:11:01.667" v="735" actId="26606"/>
          <ac:spMkLst>
            <pc:docMk/>
            <pc:sldMk cId="235978342" sldId="304"/>
            <ac:spMk id="18" creationId="{C4474318-9BA9-4C58-85CC-EAF141DDB165}"/>
          </ac:spMkLst>
        </pc:spChg>
        <pc:spChg chg="add del">
          <ac:chgData name="Tanveer Rahman" userId="b9e812219a1db5d0" providerId="LiveId" clId="{9655C8D1-C5BA-4ECE-A970-6BB4D195B8AB}" dt="2024-09-21T09:11:01.667" v="735" actId="26606"/>
          <ac:spMkLst>
            <pc:docMk/>
            <pc:sldMk cId="235978342" sldId="304"/>
            <ac:spMk id="19" creationId="{9F9F0D99-A2D7-4650-BA53-99550E8F6808}"/>
          </ac:spMkLst>
        </pc:spChg>
        <pc:spChg chg="add del">
          <ac:chgData name="Tanveer Rahman" userId="b9e812219a1db5d0" providerId="LiveId" clId="{9655C8D1-C5BA-4ECE-A970-6BB4D195B8AB}" dt="2024-09-21T09:14:50.634" v="746" actId="26606"/>
          <ac:spMkLst>
            <pc:docMk/>
            <pc:sldMk cId="235978342" sldId="304"/>
            <ac:spMk id="24" creationId="{78E898BD-E486-4B36-BE62-17938B5D2DA4}"/>
          </ac:spMkLst>
        </pc:spChg>
        <pc:spChg chg="add del">
          <ac:chgData name="Tanveer Rahman" userId="b9e812219a1db5d0" providerId="LiveId" clId="{9655C8D1-C5BA-4ECE-A970-6BB4D195B8AB}" dt="2024-09-21T09:14:50.634" v="746" actId="26606"/>
          <ac:spMkLst>
            <pc:docMk/>
            <pc:sldMk cId="235978342" sldId="304"/>
            <ac:spMk id="25" creationId="{B6FB7394-C898-4857-BD32-4D131839D8DC}"/>
          </ac:spMkLst>
        </pc:spChg>
        <pc:spChg chg="add del">
          <ac:chgData name="Tanveer Rahman" userId="b9e812219a1db5d0" providerId="LiveId" clId="{9655C8D1-C5BA-4ECE-A970-6BB4D195B8AB}" dt="2024-09-21T09:14:50.634" v="746" actId="26606"/>
          <ac:spMkLst>
            <pc:docMk/>
            <pc:sldMk cId="235978342" sldId="304"/>
            <ac:spMk id="26" creationId="{FDF0A576-7F35-49A7-97B1-027F4C037828}"/>
          </ac:spMkLst>
        </pc:spChg>
        <pc:spChg chg="add del">
          <ac:chgData name="Tanveer Rahman" userId="b9e812219a1db5d0" providerId="LiveId" clId="{9655C8D1-C5BA-4ECE-A970-6BB4D195B8AB}" dt="2024-09-21T09:14:35.609" v="738" actId="26606"/>
          <ac:spMkLst>
            <pc:docMk/>
            <pc:sldMk cId="235978342" sldId="304"/>
            <ac:spMk id="27" creationId="{BF7BC237-77DF-4DFB-94F7-DB493EDA1C7C}"/>
          </ac:spMkLst>
        </pc:spChg>
        <pc:spChg chg="add del">
          <ac:chgData name="Tanveer Rahman" userId="b9e812219a1db5d0" providerId="LiveId" clId="{9655C8D1-C5BA-4ECE-A970-6BB4D195B8AB}" dt="2024-09-21T09:14:58.698" v="748" actId="26606"/>
          <ac:spMkLst>
            <pc:docMk/>
            <pc:sldMk cId="235978342" sldId="304"/>
            <ac:spMk id="28" creationId="{78E898BD-E486-4B36-BE62-17938B5D2DA4}"/>
          </ac:spMkLst>
        </pc:spChg>
        <pc:spChg chg="add del">
          <ac:chgData name="Tanveer Rahman" userId="b9e812219a1db5d0" providerId="LiveId" clId="{9655C8D1-C5BA-4ECE-A970-6BB4D195B8AB}" dt="2024-09-21T09:14:39.622" v="740" actId="26606"/>
          <ac:spMkLst>
            <pc:docMk/>
            <pc:sldMk cId="235978342" sldId="304"/>
            <ac:spMk id="29" creationId="{35871F2E-3032-48BF-98ED-67B87BFB02D1}"/>
          </ac:spMkLst>
        </pc:spChg>
        <pc:spChg chg="add del">
          <ac:chgData name="Tanveer Rahman" userId="b9e812219a1db5d0" providerId="LiveId" clId="{9655C8D1-C5BA-4ECE-A970-6BB4D195B8AB}" dt="2024-09-21T09:14:39.622" v="740" actId="26606"/>
          <ac:spMkLst>
            <pc:docMk/>
            <pc:sldMk cId="235978342" sldId="304"/>
            <ac:spMk id="30" creationId="{78E898BD-E486-4B36-BE62-17938B5D2DA4}"/>
          </ac:spMkLst>
        </pc:spChg>
        <pc:spChg chg="add del">
          <ac:chgData name="Tanveer Rahman" userId="b9e812219a1db5d0" providerId="LiveId" clId="{9655C8D1-C5BA-4ECE-A970-6BB4D195B8AB}" dt="2024-09-21T09:14:39.622" v="740" actId="26606"/>
          <ac:spMkLst>
            <pc:docMk/>
            <pc:sldMk cId="235978342" sldId="304"/>
            <ac:spMk id="31" creationId="{B6FB7394-C898-4857-BD32-4D131839D8DC}"/>
          </ac:spMkLst>
        </pc:spChg>
        <pc:spChg chg="add del">
          <ac:chgData name="Tanveer Rahman" userId="b9e812219a1db5d0" providerId="LiveId" clId="{9655C8D1-C5BA-4ECE-A970-6BB4D195B8AB}" dt="2024-09-21T09:14:58.698" v="748" actId="26606"/>
          <ac:spMkLst>
            <pc:docMk/>
            <pc:sldMk cId="235978342" sldId="304"/>
            <ac:spMk id="32" creationId="{B6FB7394-C898-4857-BD32-4D131839D8DC}"/>
          </ac:spMkLst>
        </pc:spChg>
        <pc:spChg chg="add del">
          <ac:chgData name="Tanveer Rahman" userId="b9e812219a1db5d0" providerId="LiveId" clId="{9655C8D1-C5BA-4ECE-A970-6BB4D195B8AB}" dt="2024-09-21T09:14:58.698" v="748" actId="26606"/>
          <ac:spMkLst>
            <pc:docMk/>
            <pc:sldMk cId="235978342" sldId="304"/>
            <ac:spMk id="33" creationId="{FDF0A576-7F35-49A7-97B1-027F4C037828}"/>
          </ac:spMkLst>
        </pc:spChg>
        <pc:spChg chg="add del">
          <ac:chgData name="Tanveer Rahman" userId="b9e812219a1db5d0" providerId="LiveId" clId="{9655C8D1-C5BA-4ECE-A970-6BB4D195B8AB}" dt="2024-09-21T09:15:07.499" v="750" actId="26606"/>
          <ac:spMkLst>
            <pc:docMk/>
            <pc:sldMk cId="235978342" sldId="304"/>
            <ac:spMk id="35" creationId="{8A999995-1D1C-4F39-90BB-6C6361589FF6}"/>
          </ac:spMkLst>
        </pc:spChg>
        <pc:spChg chg="add del">
          <ac:chgData name="Tanveer Rahman" userId="b9e812219a1db5d0" providerId="LiveId" clId="{9655C8D1-C5BA-4ECE-A970-6BB4D195B8AB}" dt="2024-09-21T09:15:07.499" v="750" actId="26606"/>
          <ac:spMkLst>
            <pc:docMk/>
            <pc:sldMk cId="235978342" sldId="304"/>
            <ac:spMk id="36" creationId="{4170CBFC-D57B-44BB-A5FB-03860A53FFFA}"/>
          </ac:spMkLst>
        </pc:spChg>
        <pc:spChg chg="add del">
          <ac:chgData name="Tanveer Rahman" userId="b9e812219a1db5d0" providerId="LiveId" clId="{9655C8D1-C5BA-4ECE-A970-6BB4D195B8AB}" dt="2024-09-21T09:15:07.499" v="750" actId="26606"/>
          <ac:spMkLst>
            <pc:docMk/>
            <pc:sldMk cId="235978342" sldId="304"/>
            <ac:spMk id="37" creationId="{59B8D541-F0F1-448D-B481-76E8390D3633}"/>
          </ac:spMkLst>
        </pc:spChg>
        <pc:spChg chg="add del">
          <ac:chgData name="Tanveer Rahman" userId="b9e812219a1db5d0" providerId="LiveId" clId="{9655C8D1-C5BA-4ECE-A970-6BB4D195B8AB}" dt="2024-09-21T09:15:14.950" v="752" actId="26606"/>
          <ac:spMkLst>
            <pc:docMk/>
            <pc:sldMk cId="235978342" sldId="304"/>
            <ac:spMk id="39" creationId="{6795E2AC-53C4-48AB-A681-BAF4A9F98CB9}"/>
          </ac:spMkLst>
        </pc:spChg>
        <pc:spChg chg="add del">
          <ac:chgData name="Tanveer Rahman" userId="b9e812219a1db5d0" providerId="LiveId" clId="{9655C8D1-C5BA-4ECE-A970-6BB4D195B8AB}" dt="2024-09-21T09:15:14.950" v="752" actId="26606"/>
          <ac:spMkLst>
            <pc:docMk/>
            <pc:sldMk cId="235978342" sldId="304"/>
            <ac:spMk id="40" creationId="{5A016028-7ACB-48E8-9930-4666F8D47F66}"/>
          </ac:spMkLst>
        </pc:spChg>
        <pc:spChg chg="add del">
          <ac:chgData name="Tanveer Rahman" userId="b9e812219a1db5d0" providerId="LiveId" clId="{9655C8D1-C5BA-4ECE-A970-6BB4D195B8AB}" dt="2024-09-21T09:15:14.950" v="752" actId="26606"/>
          <ac:spMkLst>
            <pc:docMk/>
            <pc:sldMk cId="235978342" sldId="304"/>
            <ac:spMk id="41" creationId="{78A227CC-CFCF-494C-BFDB-192532C829D3}"/>
          </ac:spMkLst>
        </pc:spChg>
        <pc:spChg chg="add del">
          <ac:chgData name="Tanveer Rahman" userId="b9e812219a1db5d0" providerId="LiveId" clId="{9655C8D1-C5BA-4ECE-A970-6BB4D195B8AB}" dt="2024-09-21T09:15:16.483" v="754" actId="26606"/>
          <ac:spMkLst>
            <pc:docMk/>
            <pc:sldMk cId="235978342" sldId="304"/>
            <ac:spMk id="43" creationId="{C4474318-9BA9-4C58-85CC-EAF141DDB165}"/>
          </ac:spMkLst>
        </pc:spChg>
        <pc:spChg chg="add del">
          <ac:chgData name="Tanveer Rahman" userId="b9e812219a1db5d0" providerId="LiveId" clId="{9655C8D1-C5BA-4ECE-A970-6BB4D195B8AB}" dt="2024-09-21T09:15:16.483" v="754" actId="26606"/>
          <ac:spMkLst>
            <pc:docMk/>
            <pc:sldMk cId="235978342" sldId="304"/>
            <ac:spMk id="44" creationId="{9F9F0D99-A2D7-4650-BA53-99550E8F6808}"/>
          </ac:spMkLst>
        </pc:spChg>
        <pc:spChg chg="add del">
          <ac:chgData name="Tanveer Rahman" userId="b9e812219a1db5d0" providerId="LiveId" clId="{9655C8D1-C5BA-4ECE-A970-6BB4D195B8AB}" dt="2024-09-21T09:15:16.483" v="754" actId="26606"/>
          <ac:spMkLst>
            <pc:docMk/>
            <pc:sldMk cId="235978342" sldId="304"/>
            <ac:spMk id="45" creationId="{9ADBC609-A264-4706-8FCD-C3B072E7CF0B}"/>
          </ac:spMkLst>
        </pc:spChg>
        <pc:spChg chg="add del">
          <ac:chgData name="Tanveer Rahman" userId="b9e812219a1db5d0" providerId="LiveId" clId="{9655C8D1-C5BA-4ECE-A970-6BB4D195B8AB}" dt="2024-09-21T09:15:17.297" v="756" actId="26606"/>
          <ac:spMkLst>
            <pc:docMk/>
            <pc:sldMk cId="235978342" sldId="304"/>
            <ac:spMk id="47" creationId="{AD30EFE3-9611-4841-9BC3-E51D7A359650}"/>
          </ac:spMkLst>
        </pc:spChg>
        <pc:spChg chg="add del">
          <ac:chgData name="Tanveer Rahman" userId="b9e812219a1db5d0" providerId="LiveId" clId="{9655C8D1-C5BA-4ECE-A970-6BB4D195B8AB}" dt="2024-09-21T09:16:17.110" v="764" actId="26606"/>
          <ac:spMkLst>
            <pc:docMk/>
            <pc:sldMk cId="235978342" sldId="304"/>
            <ac:spMk id="49" creationId="{BF7BC237-77DF-4DFB-94F7-DB493EDA1C7C}"/>
          </ac:spMkLst>
        </pc:spChg>
        <pc:spChg chg="add del">
          <ac:chgData name="Tanveer Rahman" userId="b9e812219a1db5d0" providerId="LiveId" clId="{9655C8D1-C5BA-4ECE-A970-6BB4D195B8AB}" dt="2024-09-21T09:15:34.370" v="759" actId="26606"/>
          <ac:spMkLst>
            <pc:docMk/>
            <pc:sldMk cId="235978342" sldId="304"/>
            <ac:spMk id="54" creationId="{78E898BD-E486-4B36-BE62-17938B5D2DA4}"/>
          </ac:spMkLst>
        </pc:spChg>
        <pc:spChg chg="add del">
          <ac:chgData name="Tanveer Rahman" userId="b9e812219a1db5d0" providerId="LiveId" clId="{9655C8D1-C5BA-4ECE-A970-6BB4D195B8AB}" dt="2024-09-21T09:15:34.370" v="759" actId="26606"/>
          <ac:spMkLst>
            <pc:docMk/>
            <pc:sldMk cId="235978342" sldId="304"/>
            <ac:spMk id="56" creationId="{35871F2E-3032-48BF-98ED-67B87BFB02D1}"/>
          </ac:spMkLst>
        </pc:spChg>
        <pc:spChg chg="add del">
          <ac:chgData name="Tanveer Rahman" userId="b9e812219a1db5d0" providerId="LiveId" clId="{9655C8D1-C5BA-4ECE-A970-6BB4D195B8AB}" dt="2024-09-21T09:15:34.370" v="759" actId="26606"/>
          <ac:spMkLst>
            <pc:docMk/>
            <pc:sldMk cId="235978342" sldId="304"/>
            <ac:spMk id="58" creationId="{B6FB7394-C898-4857-BD32-4D131839D8DC}"/>
          </ac:spMkLst>
        </pc:spChg>
        <pc:spChg chg="add del">
          <ac:chgData name="Tanveer Rahman" userId="b9e812219a1db5d0" providerId="LiveId" clId="{9655C8D1-C5BA-4ECE-A970-6BB4D195B8AB}" dt="2024-09-21T09:15:49.483" v="761" actId="26606"/>
          <ac:spMkLst>
            <pc:docMk/>
            <pc:sldMk cId="235978342" sldId="304"/>
            <ac:spMk id="60" creationId="{49733A00-04EA-4626-9D7E-3B1B14FEB9D0}"/>
          </ac:spMkLst>
        </pc:spChg>
        <pc:spChg chg="add del">
          <ac:chgData name="Tanveer Rahman" userId="b9e812219a1db5d0" providerId="LiveId" clId="{9655C8D1-C5BA-4ECE-A970-6BB4D195B8AB}" dt="2024-09-21T09:15:49.483" v="761" actId="26606"/>
          <ac:spMkLst>
            <pc:docMk/>
            <pc:sldMk cId="235978342" sldId="304"/>
            <ac:spMk id="61" creationId="{686780C9-61BF-4B89-9FCC-3392EB520AFE}"/>
          </ac:spMkLst>
        </pc:spChg>
        <pc:spChg chg="add del">
          <ac:chgData name="Tanveer Rahman" userId="b9e812219a1db5d0" providerId="LiveId" clId="{9655C8D1-C5BA-4ECE-A970-6BB4D195B8AB}" dt="2024-09-21T09:15:49.483" v="761" actId="26606"/>
          <ac:spMkLst>
            <pc:docMk/>
            <pc:sldMk cId="235978342" sldId="304"/>
            <ac:spMk id="62" creationId="{3C1F71BA-0B15-478B-9EC1-484E4584F5D2}"/>
          </ac:spMkLst>
        </pc:spChg>
        <pc:spChg chg="add del">
          <ac:chgData name="Tanveer Rahman" userId="b9e812219a1db5d0" providerId="LiveId" clId="{9655C8D1-C5BA-4ECE-A970-6BB4D195B8AB}" dt="2024-09-21T09:16:59.055" v="770" actId="26606"/>
          <ac:spMkLst>
            <pc:docMk/>
            <pc:sldMk cId="235978342" sldId="304"/>
            <ac:spMk id="64" creationId="{49733A00-04EA-4626-9D7E-3B1B14FEB9D0}"/>
          </ac:spMkLst>
        </pc:spChg>
        <pc:spChg chg="add del">
          <ac:chgData name="Tanveer Rahman" userId="b9e812219a1db5d0" providerId="LiveId" clId="{9655C8D1-C5BA-4ECE-A970-6BB4D195B8AB}" dt="2024-09-21T09:16:59.055" v="770" actId="26606"/>
          <ac:spMkLst>
            <pc:docMk/>
            <pc:sldMk cId="235978342" sldId="304"/>
            <ac:spMk id="65" creationId="{686780C9-61BF-4B89-9FCC-3392EB520AFE}"/>
          </ac:spMkLst>
        </pc:spChg>
        <pc:spChg chg="add del">
          <ac:chgData name="Tanveer Rahman" userId="b9e812219a1db5d0" providerId="LiveId" clId="{9655C8D1-C5BA-4ECE-A970-6BB4D195B8AB}" dt="2024-09-21T09:16:59.055" v="770" actId="26606"/>
          <ac:spMkLst>
            <pc:docMk/>
            <pc:sldMk cId="235978342" sldId="304"/>
            <ac:spMk id="66" creationId="{3C1F71BA-0B15-478B-9EC1-484E4584F5D2}"/>
          </ac:spMkLst>
        </pc:spChg>
        <pc:spChg chg="add del">
          <ac:chgData name="Tanveer Rahman" userId="b9e812219a1db5d0" providerId="LiveId" clId="{9655C8D1-C5BA-4ECE-A970-6BB4D195B8AB}" dt="2024-09-21T09:16:58.952" v="769" actId="26606"/>
          <ac:spMkLst>
            <pc:docMk/>
            <pc:sldMk cId="235978342" sldId="304"/>
            <ac:spMk id="71" creationId="{BF7BC237-77DF-4DFB-94F7-DB493EDA1C7C}"/>
          </ac:spMkLst>
        </pc:spChg>
        <pc:spChg chg="add del">
          <ac:chgData name="Tanveer Rahman" userId="b9e812219a1db5d0" providerId="LiveId" clId="{9655C8D1-C5BA-4ECE-A970-6BB4D195B8AB}" dt="2024-09-21T09:17:25.384" v="773" actId="26606"/>
          <ac:spMkLst>
            <pc:docMk/>
            <pc:sldMk cId="235978342" sldId="304"/>
            <ac:spMk id="73" creationId="{B6FB7394-C898-4857-BD32-4D131839D8DC}"/>
          </ac:spMkLst>
        </pc:spChg>
        <pc:spChg chg="add del">
          <ac:chgData name="Tanveer Rahman" userId="b9e812219a1db5d0" providerId="LiveId" clId="{9655C8D1-C5BA-4ECE-A970-6BB4D195B8AB}" dt="2024-09-21T09:17:25.384" v="773" actId="26606"/>
          <ac:spMkLst>
            <pc:docMk/>
            <pc:sldMk cId="235978342" sldId="304"/>
            <ac:spMk id="74" creationId="{78E898BD-E486-4B36-BE62-17938B5D2DA4}"/>
          </ac:spMkLst>
        </pc:spChg>
        <pc:spChg chg="add del">
          <ac:chgData name="Tanveer Rahman" userId="b9e812219a1db5d0" providerId="LiveId" clId="{9655C8D1-C5BA-4ECE-A970-6BB4D195B8AB}" dt="2024-09-21T09:17:25.384" v="773" actId="26606"/>
          <ac:spMkLst>
            <pc:docMk/>
            <pc:sldMk cId="235978342" sldId="304"/>
            <ac:spMk id="75" creationId="{FDF0A576-7F35-49A7-97B1-027F4C037828}"/>
          </ac:spMkLst>
        </pc:spChg>
        <pc:spChg chg="add del">
          <ac:chgData name="Tanveer Rahman" userId="b9e812219a1db5d0" providerId="LiveId" clId="{9655C8D1-C5BA-4ECE-A970-6BB4D195B8AB}" dt="2024-09-21T09:17:25.349" v="772" actId="26606"/>
          <ac:spMkLst>
            <pc:docMk/>
            <pc:sldMk cId="235978342" sldId="304"/>
            <ac:spMk id="80" creationId="{C4474318-9BA9-4C58-85CC-EAF141DDB165}"/>
          </ac:spMkLst>
        </pc:spChg>
        <pc:spChg chg="add del">
          <ac:chgData name="Tanveer Rahman" userId="b9e812219a1db5d0" providerId="LiveId" clId="{9655C8D1-C5BA-4ECE-A970-6BB4D195B8AB}" dt="2024-09-21T09:17:25.349" v="772" actId="26606"/>
          <ac:spMkLst>
            <pc:docMk/>
            <pc:sldMk cId="235978342" sldId="304"/>
            <ac:spMk id="82" creationId="{9ADBC609-A264-4706-8FCD-C3B072E7CF0B}"/>
          </ac:spMkLst>
        </pc:spChg>
        <pc:spChg chg="add del">
          <ac:chgData name="Tanveer Rahman" userId="b9e812219a1db5d0" providerId="LiveId" clId="{9655C8D1-C5BA-4ECE-A970-6BB4D195B8AB}" dt="2024-09-21T09:17:25.349" v="772" actId="26606"/>
          <ac:spMkLst>
            <pc:docMk/>
            <pc:sldMk cId="235978342" sldId="304"/>
            <ac:spMk id="84" creationId="{5F408001-0904-4508-B1EC-DE5E735F8EBA}"/>
          </ac:spMkLst>
        </pc:spChg>
        <pc:spChg chg="add">
          <ac:chgData name="Tanveer Rahman" userId="b9e812219a1db5d0" providerId="LiveId" clId="{9655C8D1-C5BA-4ECE-A970-6BB4D195B8AB}" dt="2024-09-21T09:17:25.384" v="773" actId="26606"/>
          <ac:spMkLst>
            <pc:docMk/>
            <pc:sldMk cId="235978342" sldId="304"/>
            <ac:spMk id="86" creationId="{AD30EFE3-9611-4841-9BC3-E51D7A359650}"/>
          </ac:spMkLst>
        </pc:spChg>
        <pc:graphicFrameChg chg="add del">
          <ac:chgData name="Tanveer Rahman" userId="b9e812219a1db5d0" providerId="LiveId" clId="{9655C8D1-C5BA-4ECE-A970-6BB4D195B8AB}" dt="2024-09-21T09:10:46.096" v="729" actId="26606"/>
          <ac:graphicFrameMkLst>
            <pc:docMk/>
            <pc:sldMk cId="235978342" sldId="304"/>
            <ac:graphicFrameMk id="6" creationId="{507B92BF-39C5-35E6-8572-82CC2AB5BA94}"/>
          </ac:graphicFrameMkLst>
        </pc:graphicFrameChg>
        <pc:graphicFrameChg chg="add del">
          <ac:chgData name="Tanveer Rahman" userId="b9e812219a1db5d0" providerId="LiveId" clId="{9655C8D1-C5BA-4ECE-A970-6BB4D195B8AB}" dt="2024-09-21T09:10:51.602" v="731" actId="26606"/>
          <ac:graphicFrameMkLst>
            <pc:docMk/>
            <pc:sldMk cId="235978342" sldId="304"/>
            <ac:graphicFrameMk id="13" creationId="{C05D16D0-36A0-103B-4A13-619D861EA0A1}"/>
          </ac:graphicFrameMkLst>
        </pc:graphicFrameChg>
        <pc:graphicFrameChg chg="add del">
          <ac:chgData name="Tanveer Rahman" userId="b9e812219a1db5d0" providerId="LiveId" clId="{9655C8D1-C5BA-4ECE-A970-6BB4D195B8AB}" dt="2024-09-21T09:10:57.316" v="733" actId="26606"/>
          <ac:graphicFrameMkLst>
            <pc:docMk/>
            <pc:sldMk cId="235978342" sldId="304"/>
            <ac:graphicFrameMk id="16" creationId="{7E3DAC3C-4399-2686-637B-4D3DD8A8D696}"/>
          </ac:graphicFrameMkLst>
        </pc:graphicFrameChg>
        <pc:graphicFrameChg chg="add del">
          <ac:chgData name="Tanveer Rahman" userId="b9e812219a1db5d0" providerId="LiveId" clId="{9655C8D1-C5BA-4ECE-A970-6BB4D195B8AB}" dt="2024-09-21T09:11:01.667" v="735" actId="26606"/>
          <ac:graphicFrameMkLst>
            <pc:docMk/>
            <pc:sldMk cId="235978342" sldId="304"/>
            <ac:graphicFrameMk id="20" creationId="{E903A8D5-B171-C120-2517-4F6F9E60D057}"/>
          </ac:graphicFrameMkLst>
        </pc:graphicFrameChg>
        <pc:graphicFrameChg chg="add mod modGraphic">
          <ac:chgData name="Tanveer Rahman" userId="b9e812219a1db5d0" providerId="LiveId" clId="{9655C8D1-C5BA-4ECE-A970-6BB4D195B8AB}" dt="2024-09-21T09:22:50.815" v="799" actId="12269"/>
          <ac:graphicFrameMkLst>
            <pc:docMk/>
            <pc:sldMk cId="235978342" sldId="304"/>
            <ac:graphicFrameMk id="22" creationId="{2D12377F-E656-457F-CB37-C13FFBE3CB90}"/>
          </ac:graphicFrameMkLst>
        </pc:graphicFrameChg>
      </pc:sldChg>
      <pc:sldChg chg="addSp delSp modSp new mod">
        <pc:chgData name="Tanveer Rahman" userId="b9e812219a1db5d0" providerId="LiveId" clId="{9655C8D1-C5BA-4ECE-A970-6BB4D195B8AB}" dt="2024-09-21T09:27:01.825" v="805" actId="26606"/>
        <pc:sldMkLst>
          <pc:docMk/>
          <pc:sldMk cId="104509562" sldId="305"/>
        </pc:sldMkLst>
        <pc:spChg chg="mod">
          <ac:chgData name="Tanveer Rahman" userId="b9e812219a1db5d0" providerId="LiveId" clId="{9655C8D1-C5BA-4ECE-A970-6BB4D195B8AB}" dt="2024-09-21T09:26:43.043" v="801"/>
          <ac:spMkLst>
            <pc:docMk/>
            <pc:sldMk cId="104509562" sldId="305"/>
            <ac:spMk id="2" creationId="{6B0E4B90-2B52-00FB-6BE8-8CB8926F5FC6}"/>
          </ac:spMkLst>
        </pc:spChg>
        <pc:spChg chg="del">
          <ac:chgData name="Tanveer Rahman" userId="b9e812219a1db5d0" providerId="LiveId" clId="{9655C8D1-C5BA-4ECE-A970-6BB4D195B8AB}" dt="2024-09-21T09:26:51.013" v="802"/>
          <ac:spMkLst>
            <pc:docMk/>
            <pc:sldMk cId="104509562" sldId="305"/>
            <ac:spMk id="3" creationId="{0EB3E086-679F-D75F-FFBE-BDEAD6551630}"/>
          </ac:spMkLst>
        </pc:spChg>
        <pc:spChg chg="add del mod">
          <ac:chgData name="Tanveer Rahman" userId="b9e812219a1db5d0" providerId="LiveId" clId="{9655C8D1-C5BA-4ECE-A970-6BB4D195B8AB}" dt="2024-09-21T09:27:01.825" v="805" actId="26606"/>
          <ac:spMkLst>
            <pc:docMk/>
            <pc:sldMk cId="104509562" sldId="305"/>
            <ac:spMk id="4" creationId="{4FFD0CDD-D48A-6FB1-C057-550942FE65C0}"/>
          </ac:spMkLst>
        </pc:spChg>
        <pc:graphicFrameChg chg="add del">
          <ac:chgData name="Tanveer Rahman" userId="b9e812219a1db5d0" providerId="LiveId" clId="{9655C8D1-C5BA-4ECE-A970-6BB4D195B8AB}" dt="2024-09-21T09:27:01.806" v="804" actId="26606"/>
          <ac:graphicFrameMkLst>
            <pc:docMk/>
            <pc:sldMk cId="104509562" sldId="305"/>
            <ac:graphicFrameMk id="6" creationId="{8E036203-BB86-AD15-2BAD-AFB2E4056F24}"/>
          </ac:graphicFrameMkLst>
        </pc:graphicFrameChg>
        <pc:graphicFrameChg chg="add">
          <ac:chgData name="Tanveer Rahman" userId="b9e812219a1db5d0" providerId="LiveId" clId="{9655C8D1-C5BA-4ECE-A970-6BB4D195B8AB}" dt="2024-09-21T09:27:01.825" v="805" actId="26606"/>
          <ac:graphicFrameMkLst>
            <pc:docMk/>
            <pc:sldMk cId="104509562" sldId="305"/>
            <ac:graphicFrameMk id="8" creationId="{6C359AE0-4D87-ED96-8E2F-386CF5183B8D}"/>
          </ac:graphicFrameMkLst>
        </pc:graphicFrameChg>
      </pc:sldChg>
      <pc:sldChg chg="addSp modSp new mod">
        <pc:chgData name="Tanveer Rahman" userId="b9e812219a1db5d0" providerId="LiveId" clId="{9655C8D1-C5BA-4ECE-A970-6BB4D195B8AB}" dt="2024-09-21T09:36:48.246" v="905" actId="14100"/>
        <pc:sldMkLst>
          <pc:docMk/>
          <pc:sldMk cId="1840386387" sldId="306"/>
        </pc:sldMkLst>
        <pc:spChg chg="mod">
          <ac:chgData name="Tanveer Rahman" userId="b9e812219a1db5d0" providerId="LiveId" clId="{9655C8D1-C5BA-4ECE-A970-6BB4D195B8AB}" dt="2024-09-21T09:27:44.308" v="812" actId="20577"/>
          <ac:spMkLst>
            <pc:docMk/>
            <pc:sldMk cId="1840386387" sldId="306"/>
            <ac:spMk id="2" creationId="{DB66DD81-4AA6-7D28-2224-EB7215E6F3CE}"/>
          </ac:spMkLst>
        </pc:spChg>
        <pc:spChg chg="mod">
          <ac:chgData name="Tanveer Rahman" userId="b9e812219a1db5d0" providerId="LiveId" clId="{9655C8D1-C5BA-4ECE-A970-6BB4D195B8AB}" dt="2024-09-21T09:36:41.845" v="903" actId="20577"/>
          <ac:spMkLst>
            <pc:docMk/>
            <pc:sldMk cId="1840386387" sldId="306"/>
            <ac:spMk id="3" creationId="{CDB5FC77-94F8-DB5A-A284-4615770942E1}"/>
          </ac:spMkLst>
        </pc:spChg>
        <pc:spChg chg="add">
          <ac:chgData name="Tanveer Rahman" userId="b9e812219a1db5d0" providerId="LiveId" clId="{9655C8D1-C5BA-4ECE-A970-6BB4D195B8AB}" dt="2024-09-21T09:28:48.548" v="819"/>
          <ac:spMkLst>
            <pc:docMk/>
            <pc:sldMk cId="1840386387" sldId="306"/>
            <ac:spMk id="4" creationId="{BF84408C-BB5F-2185-3C02-29B0B3EFAAA0}"/>
          </ac:spMkLst>
        </pc:spChg>
        <pc:picChg chg="add mod">
          <ac:chgData name="Tanveer Rahman" userId="b9e812219a1db5d0" providerId="LiveId" clId="{9655C8D1-C5BA-4ECE-A970-6BB4D195B8AB}" dt="2024-09-21T09:36:48.246" v="905" actId="14100"/>
          <ac:picMkLst>
            <pc:docMk/>
            <pc:sldMk cId="1840386387" sldId="306"/>
            <ac:picMk id="5" creationId="{BEF725CA-2ECB-9B87-7973-3306B660BC1A}"/>
          </ac:picMkLst>
        </pc:picChg>
      </pc:sldChg>
      <pc:sldChg chg="addSp delSp modSp new del mod">
        <pc:chgData name="Tanveer Rahman" userId="b9e812219a1db5d0" providerId="LiveId" clId="{9655C8D1-C5BA-4ECE-A970-6BB4D195B8AB}" dt="2024-09-21T09:36:59.789" v="906" actId="2696"/>
        <pc:sldMkLst>
          <pc:docMk/>
          <pc:sldMk cId="1440761686" sldId="307"/>
        </pc:sldMkLst>
        <pc:spChg chg="mod">
          <ac:chgData name="Tanveer Rahman" userId="b9e812219a1db5d0" providerId="LiveId" clId="{9655C8D1-C5BA-4ECE-A970-6BB4D195B8AB}" dt="2024-09-21T09:34:37.563" v="867" actId="20577"/>
          <ac:spMkLst>
            <pc:docMk/>
            <pc:sldMk cId="1440761686" sldId="307"/>
            <ac:spMk id="2" creationId="{63AE1EDC-23C3-6610-7DA0-EE14DED8F6F4}"/>
          </ac:spMkLst>
        </pc:spChg>
        <pc:spChg chg="del mod">
          <ac:chgData name="Tanveer Rahman" userId="b9e812219a1db5d0" providerId="LiveId" clId="{9655C8D1-C5BA-4ECE-A970-6BB4D195B8AB}" dt="2024-09-21T09:35:49.140" v="878" actId="22"/>
          <ac:spMkLst>
            <pc:docMk/>
            <pc:sldMk cId="1440761686" sldId="307"/>
            <ac:spMk id="3" creationId="{9A31D5D9-D823-7D75-B2D5-E808A64572A0}"/>
          </ac:spMkLst>
        </pc:spChg>
        <pc:picChg chg="add mod ord">
          <ac:chgData name="Tanveer Rahman" userId="b9e812219a1db5d0" providerId="LiveId" clId="{9655C8D1-C5BA-4ECE-A970-6BB4D195B8AB}" dt="2024-09-21T09:35:53.496" v="879" actId="1076"/>
          <ac:picMkLst>
            <pc:docMk/>
            <pc:sldMk cId="1440761686" sldId="307"/>
            <ac:picMk id="5" creationId="{F7BBB13D-90BE-10A5-7162-8FF97FF3B1B9}"/>
          </ac:picMkLst>
        </pc:picChg>
      </pc:sldChg>
      <pc:sldChg chg="addSp delSp modSp new mod ord setBg">
        <pc:chgData name="Tanveer Rahman" userId="b9e812219a1db5d0" providerId="LiveId" clId="{9655C8D1-C5BA-4ECE-A970-6BB4D195B8AB}" dt="2024-09-21T09:44:47.118" v="972"/>
        <pc:sldMkLst>
          <pc:docMk/>
          <pc:sldMk cId="1605137676" sldId="307"/>
        </pc:sldMkLst>
        <pc:spChg chg="mod">
          <ac:chgData name="Tanveer Rahman" userId="b9e812219a1db5d0" providerId="LiveId" clId="{9655C8D1-C5BA-4ECE-A970-6BB4D195B8AB}" dt="2024-09-21T09:44:27.076" v="970" actId="26606"/>
          <ac:spMkLst>
            <pc:docMk/>
            <pc:sldMk cId="1605137676" sldId="307"/>
            <ac:spMk id="2" creationId="{0B76F196-5B47-F7F0-2CDD-029D663BFB69}"/>
          </ac:spMkLst>
        </pc:spChg>
        <pc:spChg chg="del">
          <ac:chgData name="Tanveer Rahman" userId="b9e812219a1db5d0" providerId="LiveId" clId="{9655C8D1-C5BA-4ECE-A970-6BB4D195B8AB}" dt="2024-09-21T09:38:08.633" v="918"/>
          <ac:spMkLst>
            <pc:docMk/>
            <pc:sldMk cId="1605137676" sldId="307"/>
            <ac:spMk id="3" creationId="{B2EC677B-CFB9-BA76-4D41-D55955000857}"/>
          </ac:spMkLst>
        </pc:spChg>
        <pc:spChg chg="add del mod">
          <ac:chgData name="Tanveer Rahman" userId="b9e812219a1db5d0" providerId="LiveId" clId="{9655C8D1-C5BA-4ECE-A970-6BB4D195B8AB}" dt="2024-09-21T09:44:27.076" v="970" actId="26606"/>
          <ac:spMkLst>
            <pc:docMk/>
            <pc:sldMk cId="1605137676" sldId="307"/>
            <ac:spMk id="4" creationId="{1DCCA096-2B6F-E9DE-9301-A7981054DBFB}"/>
          </ac:spMkLst>
        </pc:spChg>
        <pc:spChg chg="add">
          <ac:chgData name="Tanveer Rahman" userId="b9e812219a1db5d0" providerId="LiveId" clId="{9655C8D1-C5BA-4ECE-A970-6BB4D195B8AB}" dt="2024-09-21T09:44:27.076" v="970" actId="26606"/>
          <ac:spMkLst>
            <pc:docMk/>
            <pc:sldMk cId="1605137676" sldId="307"/>
            <ac:spMk id="10" creationId="{BF7BC237-77DF-4DFB-94F7-DB493EDA1C7C}"/>
          </ac:spMkLst>
        </pc:spChg>
        <pc:graphicFrameChg chg="add">
          <ac:chgData name="Tanveer Rahman" userId="b9e812219a1db5d0" providerId="LiveId" clId="{9655C8D1-C5BA-4ECE-A970-6BB4D195B8AB}" dt="2024-09-21T09:44:27.076" v="970" actId="26606"/>
          <ac:graphicFrameMkLst>
            <pc:docMk/>
            <pc:sldMk cId="1605137676" sldId="307"/>
            <ac:graphicFrameMk id="6" creationId="{2FF83D74-94E4-BF3C-3610-813F4475EA58}"/>
          </ac:graphicFrameMkLst>
        </pc:graphicFrameChg>
      </pc:sldChg>
      <pc:sldChg chg="addSp delSp modSp new mod setBg">
        <pc:chgData name="Tanveer Rahman" userId="b9e812219a1db5d0" providerId="LiveId" clId="{9655C8D1-C5BA-4ECE-A970-6BB4D195B8AB}" dt="2024-09-21T09:52:58.297" v="1120" actId="26606"/>
        <pc:sldMkLst>
          <pc:docMk/>
          <pc:sldMk cId="3345224351" sldId="308"/>
        </pc:sldMkLst>
        <pc:spChg chg="mod">
          <ac:chgData name="Tanveer Rahman" userId="b9e812219a1db5d0" providerId="LiveId" clId="{9655C8D1-C5BA-4ECE-A970-6BB4D195B8AB}" dt="2024-09-21T09:52:58.297" v="1120" actId="26606"/>
          <ac:spMkLst>
            <pc:docMk/>
            <pc:sldMk cId="3345224351" sldId="308"/>
            <ac:spMk id="2" creationId="{037E12C2-8BED-E84A-4BAD-5347B6ACE86F}"/>
          </ac:spMkLst>
        </pc:spChg>
        <pc:spChg chg="del mod">
          <ac:chgData name="Tanveer Rahman" userId="b9e812219a1db5d0" providerId="LiveId" clId="{9655C8D1-C5BA-4ECE-A970-6BB4D195B8AB}" dt="2024-09-21T09:48:11.213" v="1000"/>
          <ac:spMkLst>
            <pc:docMk/>
            <pc:sldMk cId="3345224351" sldId="308"/>
            <ac:spMk id="3" creationId="{785786DD-04B5-4CAB-A55F-3E01D9938709}"/>
          </ac:spMkLst>
        </pc:spChg>
        <pc:spChg chg="add del mod">
          <ac:chgData name="Tanveer Rahman" userId="b9e812219a1db5d0" providerId="LiveId" clId="{9655C8D1-C5BA-4ECE-A970-6BB4D195B8AB}" dt="2024-09-21T09:52:24.180" v="1108" actId="26606"/>
          <ac:spMkLst>
            <pc:docMk/>
            <pc:sldMk cId="3345224351" sldId="308"/>
            <ac:spMk id="4" creationId="{048077B0-C5C3-A1D0-3658-9DB54BE96018}"/>
          </ac:spMkLst>
        </pc:spChg>
        <pc:spChg chg="add">
          <ac:chgData name="Tanveer Rahman" userId="b9e812219a1db5d0" providerId="LiveId" clId="{9655C8D1-C5BA-4ECE-A970-6BB4D195B8AB}" dt="2024-09-21T09:51:10.539" v="1094"/>
          <ac:spMkLst>
            <pc:docMk/>
            <pc:sldMk cId="3345224351" sldId="308"/>
            <ac:spMk id="5" creationId="{45C415DA-A541-B171-261E-9889FD53CFC1}"/>
          </ac:spMkLst>
        </pc:spChg>
        <pc:spChg chg="add del">
          <ac:chgData name="Tanveer Rahman" userId="b9e812219a1db5d0" providerId="LiveId" clId="{9655C8D1-C5BA-4ECE-A970-6BB4D195B8AB}" dt="2024-09-21T09:52:05.589" v="1105" actId="26606"/>
          <ac:spMkLst>
            <pc:docMk/>
            <pc:sldMk cId="3345224351" sldId="308"/>
            <ac:spMk id="7" creationId="{78E898BD-E486-4B36-BE62-17938B5D2DA4}"/>
          </ac:spMkLst>
        </pc:spChg>
        <pc:spChg chg="add del">
          <ac:chgData name="Tanveer Rahman" userId="b9e812219a1db5d0" providerId="LiveId" clId="{9655C8D1-C5BA-4ECE-A970-6BB4D195B8AB}" dt="2024-09-21T09:52:01.739" v="1103" actId="26606"/>
          <ac:spMkLst>
            <pc:docMk/>
            <pc:sldMk cId="3345224351" sldId="308"/>
            <ac:spMk id="10" creationId="{BF7BC237-77DF-4DFB-94F7-DB493EDA1C7C}"/>
          </ac:spMkLst>
        </pc:spChg>
        <pc:spChg chg="add del">
          <ac:chgData name="Tanveer Rahman" userId="b9e812219a1db5d0" providerId="LiveId" clId="{9655C8D1-C5BA-4ECE-A970-6BB4D195B8AB}" dt="2024-09-21T09:52:58.297" v="1120" actId="26606"/>
          <ac:spMkLst>
            <pc:docMk/>
            <pc:sldMk cId="3345224351" sldId="308"/>
            <ac:spMk id="11" creationId="{BF7BC237-77DF-4DFB-94F7-DB493EDA1C7C}"/>
          </ac:spMkLst>
        </pc:spChg>
        <pc:spChg chg="add del">
          <ac:chgData name="Tanveer Rahman" userId="b9e812219a1db5d0" providerId="LiveId" clId="{9655C8D1-C5BA-4ECE-A970-6BB4D195B8AB}" dt="2024-09-21T09:52:05.589" v="1105" actId="26606"/>
          <ac:spMkLst>
            <pc:docMk/>
            <pc:sldMk cId="3345224351" sldId="308"/>
            <ac:spMk id="12" creationId="{35871F2E-3032-48BF-98ED-67B87BFB02D1}"/>
          </ac:spMkLst>
        </pc:spChg>
        <pc:spChg chg="add del">
          <ac:chgData name="Tanveer Rahman" userId="b9e812219a1db5d0" providerId="LiveId" clId="{9655C8D1-C5BA-4ECE-A970-6BB4D195B8AB}" dt="2024-09-21T09:52:05.589" v="1105" actId="26606"/>
          <ac:spMkLst>
            <pc:docMk/>
            <pc:sldMk cId="3345224351" sldId="308"/>
            <ac:spMk id="14" creationId="{B6FB7394-C898-4857-BD32-4D131839D8DC}"/>
          </ac:spMkLst>
        </pc:spChg>
        <pc:spChg chg="add del">
          <ac:chgData name="Tanveer Rahman" userId="b9e812219a1db5d0" providerId="LiveId" clId="{9655C8D1-C5BA-4ECE-A970-6BB4D195B8AB}" dt="2024-09-21T09:52:48.764" v="1116" actId="26606"/>
          <ac:spMkLst>
            <pc:docMk/>
            <pc:sldMk cId="3345224351" sldId="308"/>
            <ac:spMk id="18" creationId="{78E898BD-E486-4B36-BE62-17938B5D2DA4}"/>
          </ac:spMkLst>
        </pc:spChg>
        <pc:spChg chg="add del">
          <ac:chgData name="Tanveer Rahman" userId="b9e812219a1db5d0" providerId="LiveId" clId="{9655C8D1-C5BA-4ECE-A970-6BB4D195B8AB}" dt="2024-09-21T09:52:48.764" v="1116" actId="26606"/>
          <ac:spMkLst>
            <pc:docMk/>
            <pc:sldMk cId="3345224351" sldId="308"/>
            <ac:spMk id="20" creationId="{B6FB7394-C898-4857-BD32-4D131839D8DC}"/>
          </ac:spMkLst>
        </pc:spChg>
        <pc:spChg chg="add del">
          <ac:chgData name="Tanveer Rahman" userId="b9e812219a1db5d0" providerId="LiveId" clId="{9655C8D1-C5BA-4ECE-A970-6BB4D195B8AB}" dt="2024-09-21T09:52:48.764" v="1116" actId="26606"/>
          <ac:spMkLst>
            <pc:docMk/>
            <pc:sldMk cId="3345224351" sldId="308"/>
            <ac:spMk id="22" creationId="{FDF0A576-7F35-49A7-97B1-027F4C037828}"/>
          </ac:spMkLst>
        </pc:spChg>
        <pc:spChg chg="add del">
          <ac:chgData name="Tanveer Rahman" userId="b9e812219a1db5d0" providerId="LiveId" clId="{9655C8D1-C5BA-4ECE-A970-6BB4D195B8AB}" dt="2024-09-21T09:52:53.851" v="1118" actId="26606"/>
          <ac:spMkLst>
            <pc:docMk/>
            <pc:sldMk cId="3345224351" sldId="308"/>
            <ac:spMk id="24" creationId="{C4474318-9BA9-4C58-85CC-EAF141DDB165}"/>
          </ac:spMkLst>
        </pc:spChg>
        <pc:spChg chg="add del">
          <ac:chgData name="Tanveer Rahman" userId="b9e812219a1db5d0" providerId="LiveId" clId="{9655C8D1-C5BA-4ECE-A970-6BB4D195B8AB}" dt="2024-09-21T09:52:53.851" v="1118" actId="26606"/>
          <ac:spMkLst>
            <pc:docMk/>
            <pc:sldMk cId="3345224351" sldId="308"/>
            <ac:spMk id="25" creationId="{9ADBC609-A264-4706-8FCD-C3B072E7CF0B}"/>
          </ac:spMkLst>
        </pc:spChg>
        <pc:spChg chg="add del">
          <ac:chgData name="Tanveer Rahman" userId="b9e812219a1db5d0" providerId="LiveId" clId="{9655C8D1-C5BA-4ECE-A970-6BB4D195B8AB}" dt="2024-09-21T09:52:53.851" v="1118" actId="26606"/>
          <ac:spMkLst>
            <pc:docMk/>
            <pc:sldMk cId="3345224351" sldId="308"/>
            <ac:spMk id="26" creationId="{5F408001-0904-4508-B1EC-DE5E735F8EBA}"/>
          </ac:spMkLst>
        </pc:spChg>
        <pc:spChg chg="add del">
          <ac:chgData name="Tanveer Rahman" userId="b9e812219a1db5d0" providerId="LiveId" clId="{9655C8D1-C5BA-4ECE-A970-6BB4D195B8AB}" dt="2024-09-21T09:52:58.297" v="1120" actId="26606"/>
          <ac:spMkLst>
            <pc:docMk/>
            <pc:sldMk cId="3345224351" sldId="308"/>
            <ac:spMk id="28" creationId="{C4474318-9BA9-4C58-85CC-EAF141DDB165}"/>
          </ac:spMkLst>
        </pc:spChg>
        <pc:spChg chg="add del">
          <ac:chgData name="Tanveer Rahman" userId="b9e812219a1db5d0" providerId="LiveId" clId="{9655C8D1-C5BA-4ECE-A970-6BB4D195B8AB}" dt="2024-09-21T09:52:58.297" v="1120" actId="26606"/>
          <ac:spMkLst>
            <pc:docMk/>
            <pc:sldMk cId="3345224351" sldId="308"/>
            <ac:spMk id="29" creationId="{9F9F0D99-A2D7-4650-BA53-99550E8F6808}"/>
          </ac:spMkLst>
        </pc:spChg>
        <pc:spChg chg="add del">
          <ac:chgData name="Tanveer Rahman" userId="b9e812219a1db5d0" providerId="LiveId" clId="{9655C8D1-C5BA-4ECE-A970-6BB4D195B8AB}" dt="2024-09-21T09:52:58.297" v="1120" actId="26606"/>
          <ac:spMkLst>
            <pc:docMk/>
            <pc:sldMk cId="3345224351" sldId="308"/>
            <ac:spMk id="30" creationId="{9ADBC609-A264-4706-8FCD-C3B072E7CF0B}"/>
          </ac:spMkLst>
        </pc:spChg>
        <pc:graphicFrameChg chg="add del">
          <ac:chgData name="Tanveer Rahman" userId="b9e812219a1db5d0" providerId="LiveId" clId="{9655C8D1-C5BA-4ECE-A970-6BB4D195B8AB}" dt="2024-09-21T09:52:01.739" v="1103" actId="26606"/>
          <ac:graphicFrameMkLst>
            <pc:docMk/>
            <pc:sldMk cId="3345224351" sldId="308"/>
            <ac:graphicFrameMk id="6" creationId="{3FFE8109-C540-DE65-2903-9BC171FF14D1}"/>
          </ac:graphicFrameMkLst>
        </pc:graphicFrameChg>
        <pc:graphicFrameChg chg="add del">
          <ac:chgData name="Tanveer Rahman" userId="b9e812219a1db5d0" providerId="LiveId" clId="{9655C8D1-C5BA-4ECE-A970-6BB4D195B8AB}" dt="2024-09-21T09:52:05.589" v="1105" actId="26606"/>
          <ac:graphicFrameMkLst>
            <pc:docMk/>
            <pc:sldMk cId="3345224351" sldId="308"/>
            <ac:graphicFrameMk id="8" creationId="{F280D901-8410-1A5C-74DA-C351433F340C}"/>
          </ac:graphicFrameMkLst>
        </pc:graphicFrameChg>
        <pc:graphicFrameChg chg="add del">
          <ac:chgData name="Tanveer Rahman" userId="b9e812219a1db5d0" providerId="LiveId" clId="{9655C8D1-C5BA-4ECE-A970-6BB4D195B8AB}" dt="2024-09-21T09:52:13.476" v="1107" actId="26606"/>
          <ac:graphicFrameMkLst>
            <pc:docMk/>
            <pc:sldMk cId="3345224351" sldId="308"/>
            <ac:graphicFrameMk id="9" creationId="{D0755455-1A95-664D-D810-33879CCA9C2F}"/>
          </ac:graphicFrameMkLst>
        </pc:graphicFrameChg>
        <pc:graphicFrameChg chg="add mod modGraphic">
          <ac:chgData name="Tanveer Rahman" userId="b9e812219a1db5d0" providerId="LiveId" clId="{9655C8D1-C5BA-4ECE-A970-6BB4D195B8AB}" dt="2024-09-21T09:52:58.297" v="1120" actId="26606"/>
          <ac:graphicFrameMkLst>
            <pc:docMk/>
            <pc:sldMk cId="3345224351" sldId="308"/>
            <ac:graphicFrameMk id="13" creationId="{FB273982-67CA-BFD8-CBA2-F6FEE9AA5DD3}"/>
          </ac:graphicFrameMkLst>
        </pc:graphicFrameChg>
      </pc:sldChg>
    </pc:docChg>
  </pc:docChgLst>
  <pc:docChgLst>
    <pc:chgData name="Tanveer Rahman" userId="b9e812219a1db5d0" providerId="LiveId" clId="{0D963767-DE35-4B17-BE3B-148E0F7CA36D}"/>
    <pc:docChg chg="undo custSel addSld delSld modSld sldOrd modSection">
      <pc:chgData name="Tanveer Rahman" userId="b9e812219a1db5d0" providerId="LiveId" clId="{0D963767-DE35-4B17-BE3B-148E0F7CA36D}" dt="2024-10-24T14:42:55.435" v="328" actId="26606"/>
      <pc:docMkLst>
        <pc:docMk/>
      </pc:docMkLst>
      <pc:sldChg chg="modSp mod modAnim">
        <pc:chgData name="Tanveer Rahman" userId="b9e812219a1db5d0" providerId="LiveId" clId="{0D963767-DE35-4B17-BE3B-148E0F7CA36D}" dt="2024-10-20T13:29:44.317" v="40" actId="20577"/>
        <pc:sldMkLst>
          <pc:docMk/>
          <pc:sldMk cId="3508605874" sldId="256"/>
        </pc:sldMkLst>
        <pc:spChg chg="mod">
          <ac:chgData name="Tanveer Rahman" userId="b9e812219a1db5d0" providerId="LiveId" clId="{0D963767-DE35-4B17-BE3B-148E0F7CA36D}" dt="2024-10-20T13:28:24.746" v="4"/>
          <ac:spMkLst>
            <pc:docMk/>
            <pc:sldMk cId="3508605874" sldId="256"/>
            <ac:spMk id="2" creationId="{E707F936-CA5B-8F1F-A35E-5095763B80C7}"/>
          </ac:spMkLst>
        </pc:spChg>
        <pc:spChg chg="mod">
          <ac:chgData name="Tanveer Rahman" userId="b9e812219a1db5d0" providerId="LiveId" clId="{0D963767-DE35-4B17-BE3B-148E0F7CA36D}" dt="2024-10-20T13:29:14.848" v="34" actId="20577"/>
          <ac:spMkLst>
            <pc:docMk/>
            <pc:sldMk cId="3508605874" sldId="256"/>
            <ac:spMk id="3" creationId="{2574802A-C0B6-DC02-C4CC-EDA2CD70DECE}"/>
          </ac:spMkLst>
        </pc:spChg>
        <pc:spChg chg="mod">
          <ac:chgData name="Tanveer Rahman" userId="b9e812219a1db5d0" providerId="LiveId" clId="{0D963767-DE35-4B17-BE3B-148E0F7CA36D}" dt="2024-10-20T13:29:44.317" v="40" actId="20577"/>
          <ac:spMkLst>
            <pc:docMk/>
            <pc:sldMk cId="3508605874" sldId="256"/>
            <ac:spMk id="4" creationId="{61D730FD-92EB-CE76-905C-84A0C29FF41F}"/>
          </ac:spMkLst>
        </pc:spChg>
      </pc:sldChg>
      <pc:sldChg chg="del">
        <pc:chgData name="Tanveer Rahman" userId="b9e812219a1db5d0" providerId="LiveId" clId="{0D963767-DE35-4B17-BE3B-148E0F7CA36D}" dt="2024-10-20T13:44:43.233" v="143" actId="47"/>
        <pc:sldMkLst>
          <pc:docMk/>
          <pc:sldMk cId="104509562" sldId="305"/>
        </pc:sldMkLst>
      </pc:sldChg>
      <pc:sldChg chg="modSp mod">
        <pc:chgData name="Tanveer Rahman" userId="b9e812219a1db5d0" providerId="LiveId" clId="{0D963767-DE35-4B17-BE3B-148E0F7CA36D}" dt="2024-10-20T13:33:08.160" v="48" actId="207"/>
        <pc:sldMkLst>
          <pc:docMk/>
          <pc:sldMk cId="276965363" sldId="306"/>
        </pc:sldMkLst>
        <pc:spChg chg="mod">
          <ac:chgData name="Tanveer Rahman" userId="b9e812219a1db5d0" providerId="LiveId" clId="{0D963767-DE35-4B17-BE3B-148E0F7CA36D}" dt="2024-10-20T13:31:52.968" v="41"/>
          <ac:spMkLst>
            <pc:docMk/>
            <pc:sldMk cId="276965363" sldId="306"/>
            <ac:spMk id="2" creationId="{621F330D-3B3E-D007-E717-1A1002C2214C}"/>
          </ac:spMkLst>
        </pc:spChg>
        <pc:graphicFrameChg chg="mod modGraphic">
          <ac:chgData name="Tanveer Rahman" userId="b9e812219a1db5d0" providerId="LiveId" clId="{0D963767-DE35-4B17-BE3B-148E0F7CA36D}" dt="2024-10-20T13:33:08.160" v="48" actId="207"/>
          <ac:graphicFrameMkLst>
            <pc:docMk/>
            <pc:sldMk cId="276965363" sldId="306"/>
            <ac:graphicFrameMk id="19" creationId="{AF65AE17-FA79-7827-72B7-122169ABFAFD}"/>
          </ac:graphicFrameMkLst>
        </pc:graphicFrameChg>
      </pc:sldChg>
      <pc:sldChg chg="addSp delSp modSp mod">
        <pc:chgData name="Tanveer Rahman" userId="b9e812219a1db5d0" providerId="LiveId" clId="{0D963767-DE35-4B17-BE3B-148E0F7CA36D}" dt="2024-10-20T14:35:41.260" v="158"/>
        <pc:sldMkLst>
          <pc:docMk/>
          <pc:sldMk cId="3553542440" sldId="308"/>
        </pc:sldMkLst>
        <pc:spChg chg="mod">
          <ac:chgData name="Tanveer Rahman" userId="b9e812219a1db5d0" providerId="LiveId" clId="{0D963767-DE35-4B17-BE3B-148E0F7CA36D}" dt="2024-10-20T14:35:41.260" v="158"/>
          <ac:spMkLst>
            <pc:docMk/>
            <pc:sldMk cId="3553542440" sldId="308"/>
            <ac:spMk id="2" creationId="{D8F6403B-5392-3109-1102-71B2240ADCEA}"/>
          </ac:spMkLst>
        </pc:spChg>
        <pc:graphicFrameChg chg="mod">
          <ac:chgData name="Tanveer Rahman" userId="b9e812219a1db5d0" providerId="LiveId" clId="{0D963767-DE35-4B17-BE3B-148E0F7CA36D}" dt="2024-10-20T13:37:46.564" v="86"/>
          <ac:graphicFrameMkLst>
            <pc:docMk/>
            <pc:sldMk cId="3553542440" sldId="308"/>
            <ac:graphicFrameMk id="6" creationId="{4F84941B-88E3-A461-4D9D-C04BA60CAED3}"/>
          </ac:graphicFrameMkLst>
        </pc:graphicFrameChg>
        <pc:picChg chg="add del mod">
          <ac:chgData name="Tanveer Rahman" userId="b9e812219a1db5d0" providerId="LiveId" clId="{0D963767-DE35-4B17-BE3B-148E0F7CA36D}" dt="2024-10-20T13:37:00.684" v="81" actId="478"/>
          <ac:picMkLst>
            <pc:docMk/>
            <pc:sldMk cId="3553542440" sldId="308"/>
            <ac:picMk id="4" creationId="{DCF5A148-F612-2EFD-A025-FFA1AA1A3C06}"/>
          </ac:picMkLst>
        </pc:picChg>
        <pc:picChg chg="add mod">
          <ac:chgData name="Tanveer Rahman" userId="b9e812219a1db5d0" providerId="LiveId" clId="{0D963767-DE35-4B17-BE3B-148E0F7CA36D}" dt="2024-10-20T13:38:05.352" v="88" actId="1076"/>
          <ac:picMkLst>
            <pc:docMk/>
            <pc:sldMk cId="3553542440" sldId="308"/>
            <ac:picMk id="5" creationId="{0D58DA81-1703-4C9C-6953-509F1A71C068}"/>
          </ac:picMkLst>
        </pc:picChg>
      </pc:sldChg>
      <pc:sldChg chg="modSp mod">
        <pc:chgData name="Tanveer Rahman" userId="b9e812219a1db5d0" providerId="LiveId" clId="{0D963767-DE35-4B17-BE3B-148E0F7CA36D}" dt="2024-10-20T13:43:50.086" v="136" actId="207"/>
        <pc:sldMkLst>
          <pc:docMk/>
          <pc:sldMk cId="3025970860" sldId="317"/>
        </pc:sldMkLst>
        <pc:spChg chg="mod">
          <ac:chgData name="Tanveer Rahman" userId="b9e812219a1db5d0" providerId="LiveId" clId="{0D963767-DE35-4B17-BE3B-148E0F7CA36D}" dt="2024-10-20T13:42:58.012" v="119" actId="20577"/>
          <ac:spMkLst>
            <pc:docMk/>
            <pc:sldMk cId="3025970860" sldId="317"/>
            <ac:spMk id="2" creationId="{8E1A3A73-0BBD-2890-B7A3-81DE7ED531B7}"/>
          </ac:spMkLst>
        </pc:spChg>
        <pc:spChg chg="mod">
          <ac:chgData name="Tanveer Rahman" userId="b9e812219a1db5d0" providerId="LiveId" clId="{0D963767-DE35-4B17-BE3B-148E0F7CA36D}" dt="2024-10-20T13:43:50.086" v="136" actId="207"/>
          <ac:spMkLst>
            <pc:docMk/>
            <pc:sldMk cId="3025970860" sldId="317"/>
            <ac:spMk id="3" creationId="{0D7B1352-5FA2-4F7A-A7A3-A0E5D05799D4}"/>
          </ac:spMkLst>
        </pc:spChg>
      </pc:sldChg>
      <pc:sldChg chg="del">
        <pc:chgData name="Tanveer Rahman" userId="b9e812219a1db5d0" providerId="LiveId" clId="{0D963767-DE35-4B17-BE3B-148E0F7CA36D}" dt="2024-10-20T13:44:31.255" v="137" actId="47"/>
        <pc:sldMkLst>
          <pc:docMk/>
          <pc:sldMk cId="1416911540" sldId="318"/>
        </pc:sldMkLst>
      </pc:sldChg>
      <pc:sldChg chg="del">
        <pc:chgData name="Tanveer Rahman" userId="b9e812219a1db5d0" providerId="LiveId" clId="{0D963767-DE35-4B17-BE3B-148E0F7CA36D}" dt="2024-10-20T13:44:33.877" v="138" actId="47"/>
        <pc:sldMkLst>
          <pc:docMk/>
          <pc:sldMk cId="344893153" sldId="319"/>
        </pc:sldMkLst>
      </pc:sldChg>
      <pc:sldChg chg="del">
        <pc:chgData name="Tanveer Rahman" userId="b9e812219a1db5d0" providerId="LiveId" clId="{0D963767-DE35-4B17-BE3B-148E0F7CA36D}" dt="2024-10-20T13:44:35.814" v="139" actId="47"/>
        <pc:sldMkLst>
          <pc:docMk/>
          <pc:sldMk cId="3122281089" sldId="320"/>
        </pc:sldMkLst>
      </pc:sldChg>
      <pc:sldChg chg="del">
        <pc:chgData name="Tanveer Rahman" userId="b9e812219a1db5d0" providerId="LiveId" clId="{0D963767-DE35-4B17-BE3B-148E0F7CA36D}" dt="2024-10-20T13:44:36.720" v="140" actId="47"/>
        <pc:sldMkLst>
          <pc:docMk/>
          <pc:sldMk cId="3397526076" sldId="321"/>
        </pc:sldMkLst>
      </pc:sldChg>
      <pc:sldChg chg="del">
        <pc:chgData name="Tanveer Rahman" userId="b9e812219a1db5d0" providerId="LiveId" clId="{0D963767-DE35-4B17-BE3B-148E0F7CA36D}" dt="2024-10-20T13:44:37.474" v="141" actId="47"/>
        <pc:sldMkLst>
          <pc:docMk/>
          <pc:sldMk cId="2244896379" sldId="322"/>
        </pc:sldMkLst>
      </pc:sldChg>
      <pc:sldChg chg="del">
        <pc:chgData name="Tanveer Rahman" userId="b9e812219a1db5d0" providerId="LiveId" clId="{0D963767-DE35-4B17-BE3B-148E0F7CA36D}" dt="2024-10-20T13:44:40.338" v="142" actId="47"/>
        <pc:sldMkLst>
          <pc:docMk/>
          <pc:sldMk cId="2474011177" sldId="323"/>
        </pc:sldMkLst>
      </pc:sldChg>
      <pc:sldChg chg="delSp modSp add mod">
        <pc:chgData name="Tanveer Rahman" userId="b9e812219a1db5d0" providerId="LiveId" clId="{0D963767-DE35-4B17-BE3B-148E0F7CA36D}" dt="2024-10-20T13:41:54.083" v="108" actId="20577"/>
        <pc:sldMkLst>
          <pc:docMk/>
          <pc:sldMk cId="3069559215" sldId="324"/>
        </pc:sldMkLst>
        <pc:spChg chg="mod">
          <ac:chgData name="Tanveer Rahman" userId="b9e812219a1db5d0" providerId="LiveId" clId="{0D963767-DE35-4B17-BE3B-148E0F7CA36D}" dt="2024-10-20T13:38:52.431" v="90"/>
          <ac:spMkLst>
            <pc:docMk/>
            <pc:sldMk cId="3069559215" sldId="324"/>
            <ac:spMk id="2" creationId="{76B0AF10-7D20-D736-F9CA-87A554D4A959}"/>
          </ac:spMkLst>
        </pc:spChg>
        <pc:graphicFrameChg chg="mod">
          <ac:chgData name="Tanveer Rahman" userId="b9e812219a1db5d0" providerId="LiveId" clId="{0D963767-DE35-4B17-BE3B-148E0F7CA36D}" dt="2024-10-20T13:41:54.083" v="108" actId="20577"/>
          <ac:graphicFrameMkLst>
            <pc:docMk/>
            <pc:sldMk cId="3069559215" sldId="324"/>
            <ac:graphicFrameMk id="6" creationId="{E0AD05F7-43A7-EB43-8E7E-DADDAA2B5265}"/>
          </ac:graphicFrameMkLst>
        </pc:graphicFrameChg>
        <pc:picChg chg="del">
          <ac:chgData name="Tanveer Rahman" userId="b9e812219a1db5d0" providerId="LiveId" clId="{0D963767-DE35-4B17-BE3B-148E0F7CA36D}" dt="2024-10-20T13:39:16.029" v="92" actId="478"/>
          <ac:picMkLst>
            <pc:docMk/>
            <pc:sldMk cId="3069559215" sldId="324"/>
            <ac:picMk id="5" creationId="{EAC78D3B-3487-B095-D2D6-F0CDB065DB84}"/>
          </ac:picMkLst>
        </pc:picChg>
      </pc:sldChg>
      <pc:sldChg chg="modSp add mod ord">
        <pc:chgData name="Tanveer Rahman" userId="b9e812219a1db5d0" providerId="LiveId" clId="{0D963767-DE35-4B17-BE3B-148E0F7CA36D}" dt="2024-10-20T14:35:00.898" v="154"/>
        <pc:sldMkLst>
          <pc:docMk/>
          <pc:sldMk cId="3529382961" sldId="325"/>
        </pc:sldMkLst>
        <pc:spChg chg="mod">
          <ac:chgData name="Tanveer Rahman" userId="b9e812219a1db5d0" providerId="LiveId" clId="{0D963767-DE35-4B17-BE3B-148E0F7CA36D}" dt="2024-10-20T14:34:24.075" v="150" actId="20577"/>
          <ac:spMkLst>
            <pc:docMk/>
            <pc:sldMk cId="3529382961" sldId="325"/>
            <ac:spMk id="2" creationId="{0355053C-CA65-C1FE-49C3-22A7174CB857}"/>
          </ac:spMkLst>
        </pc:spChg>
        <pc:graphicFrameChg chg="mod">
          <ac:chgData name="Tanveer Rahman" userId="b9e812219a1db5d0" providerId="LiveId" clId="{0D963767-DE35-4B17-BE3B-148E0F7CA36D}" dt="2024-10-20T14:35:00.898" v="154"/>
          <ac:graphicFrameMkLst>
            <pc:docMk/>
            <pc:sldMk cId="3529382961" sldId="325"/>
            <ac:graphicFrameMk id="19" creationId="{4204E196-6DC0-8B6E-7A15-6D919275480C}"/>
          </ac:graphicFrameMkLst>
        </pc:graphicFrameChg>
      </pc:sldChg>
      <pc:sldChg chg="addSp delSp modSp add mod ord">
        <pc:chgData name="Tanveer Rahman" userId="b9e812219a1db5d0" providerId="LiveId" clId="{0D963767-DE35-4B17-BE3B-148E0F7CA36D}" dt="2024-10-20T14:39:23.146" v="190"/>
        <pc:sldMkLst>
          <pc:docMk/>
          <pc:sldMk cId="506336890" sldId="326"/>
        </pc:sldMkLst>
        <pc:spChg chg="mod">
          <ac:chgData name="Tanveer Rahman" userId="b9e812219a1db5d0" providerId="LiveId" clId="{0D963767-DE35-4B17-BE3B-148E0F7CA36D}" dt="2024-10-20T14:36:04.394" v="159"/>
          <ac:spMkLst>
            <pc:docMk/>
            <pc:sldMk cId="506336890" sldId="326"/>
            <ac:spMk id="2" creationId="{6619486B-729D-891A-9A5B-4E77FEF93F1E}"/>
          </ac:spMkLst>
        </pc:spChg>
        <pc:graphicFrameChg chg="mod">
          <ac:chgData name="Tanveer Rahman" userId="b9e812219a1db5d0" providerId="LiveId" clId="{0D963767-DE35-4B17-BE3B-148E0F7CA36D}" dt="2024-10-20T14:39:23.146" v="190"/>
          <ac:graphicFrameMkLst>
            <pc:docMk/>
            <pc:sldMk cId="506336890" sldId="326"/>
            <ac:graphicFrameMk id="6" creationId="{7377DCCF-660E-BBA6-A0A2-94F45377ED95}"/>
          </ac:graphicFrameMkLst>
        </pc:graphicFrameChg>
        <pc:picChg chg="add mod">
          <ac:chgData name="Tanveer Rahman" userId="b9e812219a1db5d0" providerId="LiveId" clId="{0D963767-DE35-4B17-BE3B-148E0F7CA36D}" dt="2024-10-20T14:39:20.109" v="189" actId="14100"/>
          <ac:picMkLst>
            <pc:docMk/>
            <pc:sldMk cId="506336890" sldId="326"/>
            <ac:picMk id="4" creationId="{EFE8B084-76C2-E08D-F0D3-0D38C0BDB15A}"/>
          </ac:picMkLst>
        </pc:picChg>
        <pc:picChg chg="del">
          <ac:chgData name="Tanveer Rahman" userId="b9e812219a1db5d0" providerId="LiveId" clId="{0D963767-DE35-4B17-BE3B-148E0F7CA36D}" dt="2024-10-20T14:37:20.679" v="163" actId="478"/>
          <ac:picMkLst>
            <pc:docMk/>
            <pc:sldMk cId="506336890" sldId="326"/>
            <ac:picMk id="5" creationId="{33D4BF21-F88F-EC7F-DC46-0A5353E092EF}"/>
          </ac:picMkLst>
        </pc:picChg>
      </pc:sldChg>
      <pc:sldChg chg="addSp delSp modSp add mod">
        <pc:chgData name="Tanveer Rahman" userId="b9e812219a1db5d0" providerId="LiveId" clId="{0D963767-DE35-4B17-BE3B-148E0F7CA36D}" dt="2024-10-20T14:48:41.480" v="232" actId="1076"/>
        <pc:sldMkLst>
          <pc:docMk/>
          <pc:sldMk cId="3762933227" sldId="327"/>
        </pc:sldMkLst>
        <pc:spChg chg="mod">
          <ac:chgData name="Tanveer Rahman" userId="b9e812219a1db5d0" providerId="LiveId" clId="{0D963767-DE35-4B17-BE3B-148E0F7CA36D}" dt="2024-10-20T14:40:04.022" v="192"/>
          <ac:spMkLst>
            <pc:docMk/>
            <pc:sldMk cId="3762933227" sldId="327"/>
            <ac:spMk id="2" creationId="{E523E512-2DC8-06F6-F0F8-F83874EADCE5}"/>
          </ac:spMkLst>
        </pc:spChg>
        <pc:graphicFrameChg chg="mod">
          <ac:chgData name="Tanveer Rahman" userId="b9e812219a1db5d0" providerId="LiveId" clId="{0D963767-DE35-4B17-BE3B-148E0F7CA36D}" dt="2024-10-20T14:48:38.178" v="231"/>
          <ac:graphicFrameMkLst>
            <pc:docMk/>
            <pc:sldMk cId="3762933227" sldId="327"/>
            <ac:graphicFrameMk id="6" creationId="{BACB72E1-9321-4855-9FD1-5DEFA8EC4E0B}"/>
          </ac:graphicFrameMkLst>
        </pc:graphicFrameChg>
        <pc:picChg chg="del">
          <ac:chgData name="Tanveer Rahman" userId="b9e812219a1db5d0" providerId="LiveId" clId="{0D963767-DE35-4B17-BE3B-148E0F7CA36D}" dt="2024-10-20T14:45:38.127" v="200" actId="478"/>
          <ac:picMkLst>
            <pc:docMk/>
            <pc:sldMk cId="3762933227" sldId="327"/>
            <ac:picMk id="4" creationId="{56716B24-D1C9-C1C1-F0E5-4FE702CD6AA0}"/>
          </ac:picMkLst>
        </pc:picChg>
        <pc:picChg chg="add mod">
          <ac:chgData name="Tanveer Rahman" userId="b9e812219a1db5d0" providerId="LiveId" clId="{0D963767-DE35-4B17-BE3B-148E0F7CA36D}" dt="2024-10-20T14:48:41.480" v="232" actId="1076"/>
          <ac:picMkLst>
            <pc:docMk/>
            <pc:sldMk cId="3762933227" sldId="327"/>
            <ac:picMk id="5" creationId="{1458BC62-9E0A-11E1-1AFF-A93BE001EAE7}"/>
          </ac:picMkLst>
        </pc:picChg>
      </pc:sldChg>
      <pc:sldChg chg="modSp add mod ord">
        <pc:chgData name="Tanveer Rahman" userId="b9e812219a1db5d0" providerId="LiveId" clId="{0D963767-DE35-4B17-BE3B-148E0F7CA36D}" dt="2024-10-20T14:52:28.928" v="240" actId="20577"/>
        <pc:sldMkLst>
          <pc:docMk/>
          <pc:sldMk cId="3564388453" sldId="328"/>
        </pc:sldMkLst>
        <pc:spChg chg="mod">
          <ac:chgData name="Tanveer Rahman" userId="b9e812219a1db5d0" providerId="LiveId" clId="{0D963767-DE35-4B17-BE3B-148E0F7CA36D}" dt="2024-10-20T14:52:11.544" v="237"/>
          <ac:spMkLst>
            <pc:docMk/>
            <pc:sldMk cId="3564388453" sldId="328"/>
            <ac:spMk id="2" creationId="{F9F45BFD-5525-4A95-A5FE-36CA1439E924}"/>
          </ac:spMkLst>
        </pc:spChg>
        <pc:spChg chg="mod">
          <ac:chgData name="Tanveer Rahman" userId="b9e812219a1db5d0" providerId="LiveId" clId="{0D963767-DE35-4B17-BE3B-148E0F7CA36D}" dt="2024-10-20T14:52:28.928" v="240" actId="20577"/>
          <ac:spMkLst>
            <pc:docMk/>
            <pc:sldMk cId="3564388453" sldId="328"/>
            <ac:spMk id="3" creationId="{41CB1A0F-E121-C10E-5FC8-CBBA74E41D12}"/>
          </ac:spMkLst>
        </pc:spChg>
      </pc:sldChg>
      <pc:sldChg chg="modSp add mod ord">
        <pc:chgData name="Tanveer Rahman" userId="b9e812219a1db5d0" providerId="LiveId" clId="{0D963767-DE35-4B17-BE3B-148E0F7CA36D}" dt="2024-10-20T14:56:00.001" v="258" actId="20577"/>
        <pc:sldMkLst>
          <pc:docMk/>
          <pc:sldMk cId="3066814793" sldId="329"/>
        </pc:sldMkLst>
        <pc:spChg chg="mod">
          <ac:chgData name="Tanveer Rahman" userId="b9e812219a1db5d0" providerId="LiveId" clId="{0D963767-DE35-4B17-BE3B-148E0F7CA36D}" dt="2024-10-20T14:54:08.269" v="244"/>
          <ac:spMkLst>
            <pc:docMk/>
            <pc:sldMk cId="3066814793" sldId="329"/>
            <ac:spMk id="2" creationId="{9B1E4BE1-6CC4-8981-42E8-52EF1CFFA8C4}"/>
          </ac:spMkLst>
        </pc:spChg>
        <pc:graphicFrameChg chg="mod">
          <ac:chgData name="Tanveer Rahman" userId="b9e812219a1db5d0" providerId="LiveId" clId="{0D963767-DE35-4B17-BE3B-148E0F7CA36D}" dt="2024-10-20T14:56:00.001" v="258" actId="20577"/>
          <ac:graphicFrameMkLst>
            <pc:docMk/>
            <pc:sldMk cId="3066814793" sldId="329"/>
            <ac:graphicFrameMk id="19" creationId="{F7E3C760-96EF-D913-FE39-EC38FDA4A046}"/>
          </ac:graphicFrameMkLst>
        </pc:graphicFrameChg>
      </pc:sldChg>
      <pc:sldChg chg="addSp delSp modSp add mod ord">
        <pc:chgData name="Tanveer Rahman" userId="b9e812219a1db5d0" providerId="LiveId" clId="{0D963767-DE35-4B17-BE3B-148E0F7CA36D}" dt="2024-10-20T14:58:07.221" v="267" actId="1076"/>
        <pc:sldMkLst>
          <pc:docMk/>
          <pc:sldMk cId="410847289" sldId="330"/>
        </pc:sldMkLst>
        <pc:spChg chg="mod">
          <ac:chgData name="Tanveer Rahman" userId="b9e812219a1db5d0" providerId="LiveId" clId="{0D963767-DE35-4B17-BE3B-148E0F7CA36D}" dt="2024-10-20T14:57:15.338" v="262"/>
          <ac:spMkLst>
            <pc:docMk/>
            <pc:sldMk cId="410847289" sldId="330"/>
            <ac:spMk id="2" creationId="{B35CF0F2-77C1-42D0-2376-DEAB188BD714}"/>
          </ac:spMkLst>
        </pc:spChg>
        <pc:graphicFrameChg chg="mod">
          <ac:chgData name="Tanveer Rahman" userId="b9e812219a1db5d0" providerId="LiveId" clId="{0D963767-DE35-4B17-BE3B-148E0F7CA36D}" dt="2024-10-20T14:57:42.850" v="264"/>
          <ac:graphicFrameMkLst>
            <pc:docMk/>
            <pc:sldMk cId="410847289" sldId="330"/>
            <ac:graphicFrameMk id="6" creationId="{26C81B8B-8EFA-83DD-B841-14B52A5C1C9C}"/>
          </ac:graphicFrameMkLst>
        </pc:graphicFrameChg>
        <pc:picChg chg="add mod">
          <ac:chgData name="Tanveer Rahman" userId="b9e812219a1db5d0" providerId="LiveId" clId="{0D963767-DE35-4B17-BE3B-148E0F7CA36D}" dt="2024-10-20T14:58:07.221" v="267" actId="1076"/>
          <ac:picMkLst>
            <pc:docMk/>
            <pc:sldMk cId="410847289" sldId="330"/>
            <ac:picMk id="4" creationId="{203825C2-9A79-54B1-B901-8226BCE1D3C3}"/>
          </ac:picMkLst>
        </pc:picChg>
        <pc:picChg chg="del">
          <ac:chgData name="Tanveer Rahman" userId="b9e812219a1db5d0" providerId="LiveId" clId="{0D963767-DE35-4B17-BE3B-148E0F7CA36D}" dt="2024-10-20T14:58:03.341" v="265" actId="478"/>
          <ac:picMkLst>
            <pc:docMk/>
            <pc:sldMk cId="410847289" sldId="330"/>
            <ac:picMk id="5" creationId="{FB494FBA-EE96-90E6-DDC9-C56094730A4F}"/>
          </ac:picMkLst>
        </pc:picChg>
      </pc:sldChg>
      <pc:sldChg chg="modSp add mod ord">
        <pc:chgData name="Tanveer Rahman" userId="b9e812219a1db5d0" providerId="LiveId" clId="{0D963767-DE35-4B17-BE3B-148E0F7CA36D}" dt="2024-10-20T15:00:27.474" v="303" actId="20577"/>
        <pc:sldMkLst>
          <pc:docMk/>
          <pc:sldMk cId="726978147" sldId="331"/>
        </pc:sldMkLst>
        <pc:spChg chg="mod">
          <ac:chgData name="Tanveer Rahman" userId="b9e812219a1db5d0" providerId="LiveId" clId="{0D963767-DE35-4B17-BE3B-148E0F7CA36D}" dt="2024-10-20T14:59:02.836" v="273"/>
          <ac:spMkLst>
            <pc:docMk/>
            <pc:sldMk cId="726978147" sldId="331"/>
            <ac:spMk id="2" creationId="{CC4DF0BA-E090-AA8B-0783-929C9B3BDBEF}"/>
          </ac:spMkLst>
        </pc:spChg>
        <pc:spChg chg="mod">
          <ac:chgData name="Tanveer Rahman" userId="b9e812219a1db5d0" providerId="LiveId" clId="{0D963767-DE35-4B17-BE3B-148E0F7CA36D}" dt="2024-10-20T15:00:27.474" v="303" actId="20577"/>
          <ac:spMkLst>
            <pc:docMk/>
            <pc:sldMk cId="726978147" sldId="331"/>
            <ac:spMk id="3" creationId="{2CCD1A80-5F86-86A5-FCB2-68E9F3E8666D}"/>
          </ac:spMkLst>
        </pc:spChg>
      </pc:sldChg>
      <pc:sldChg chg="modSp add mod ord">
        <pc:chgData name="Tanveer Rahman" userId="b9e812219a1db5d0" providerId="LiveId" clId="{0D963767-DE35-4B17-BE3B-148E0F7CA36D}" dt="2024-10-20T15:03:57.330" v="313"/>
        <pc:sldMkLst>
          <pc:docMk/>
          <pc:sldMk cId="2007776815" sldId="332"/>
        </pc:sldMkLst>
        <pc:spChg chg="mod">
          <ac:chgData name="Tanveer Rahman" userId="b9e812219a1db5d0" providerId="LiveId" clId="{0D963767-DE35-4B17-BE3B-148E0F7CA36D}" dt="2024-10-20T15:03:22.454" v="307"/>
          <ac:spMkLst>
            <pc:docMk/>
            <pc:sldMk cId="2007776815" sldId="332"/>
            <ac:spMk id="2" creationId="{A7154BE0-05F1-5448-7B44-4FD23FADD610}"/>
          </ac:spMkLst>
        </pc:spChg>
        <pc:graphicFrameChg chg="mod">
          <ac:chgData name="Tanveer Rahman" userId="b9e812219a1db5d0" providerId="LiveId" clId="{0D963767-DE35-4B17-BE3B-148E0F7CA36D}" dt="2024-10-20T15:03:53.334" v="311"/>
          <ac:graphicFrameMkLst>
            <pc:docMk/>
            <pc:sldMk cId="2007776815" sldId="332"/>
            <ac:graphicFrameMk id="19" creationId="{40506974-9CC3-49D6-EE7F-597674C00F7A}"/>
          </ac:graphicFrameMkLst>
        </pc:graphicFrameChg>
      </pc:sldChg>
      <pc:sldChg chg="addSp delSp modSp new mod setBg">
        <pc:chgData name="Tanveer Rahman" userId="b9e812219a1db5d0" providerId="LiveId" clId="{0D963767-DE35-4B17-BE3B-148E0F7CA36D}" dt="2024-10-24T14:42:55.435" v="328" actId="26606"/>
        <pc:sldMkLst>
          <pc:docMk/>
          <pc:sldMk cId="1218220726" sldId="333"/>
        </pc:sldMkLst>
        <pc:spChg chg="mod">
          <ac:chgData name="Tanveer Rahman" userId="b9e812219a1db5d0" providerId="LiveId" clId="{0D963767-DE35-4B17-BE3B-148E0F7CA36D}" dt="2024-10-24T14:42:55.435" v="328" actId="26606"/>
          <ac:spMkLst>
            <pc:docMk/>
            <pc:sldMk cId="1218220726" sldId="333"/>
            <ac:spMk id="2" creationId="{99E53367-5AED-73BF-BE0A-E4B0DC513013}"/>
          </ac:spMkLst>
        </pc:spChg>
        <pc:spChg chg="del">
          <ac:chgData name="Tanveer Rahman" userId="b9e812219a1db5d0" providerId="LiveId" clId="{0D963767-DE35-4B17-BE3B-148E0F7CA36D}" dt="2024-10-24T14:42:47.893" v="327"/>
          <ac:spMkLst>
            <pc:docMk/>
            <pc:sldMk cId="1218220726" sldId="333"/>
            <ac:spMk id="3" creationId="{103FA0A1-EAB0-7584-F9F4-4708468DACD5}"/>
          </ac:spMkLst>
        </pc:spChg>
        <pc:spChg chg="add del mod">
          <ac:chgData name="Tanveer Rahman" userId="b9e812219a1db5d0" providerId="LiveId" clId="{0D963767-DE35-4B17-BE3B-148E0F7CA36D}" dt="2024-10-24T14:42:55.435" v="328" actId="26606"/>
          <ac:spMkLst>
            <pc:docMk/>
            <pc:sldMk cId="1218220726" sldId="333"/>
            <ac:spMk id="4" creationId="{1EEBE2E5-567E-E514-D17D-94492116E8A4}"/>
          </ac:spMkLst>
        </pc:spChg>
        <pc:spChg chg="add">
          <ac:chgData name="Tanveer Rahman" userId="b9e812219a1db5d0" providerId="LiveId" clId="{0D963767-DE35-4B17-BE3B-148E0F7CA36D}" dt="2024-10-24T14:42:55.435" v="328" actId="26606"/>
          <ac:spMkLst>
            <pc:docMk/>
            <pc:sldMk cId="1218220726" sldId="333"/>
            <ac:spMk id="10" creationId="{BF7BC237-77DF-4DFB-94F7-DB493EDA1C7C}"/>
          </ac:spMkLst>
        </pc:spChg>
        <pc:graphicFrameChg chg="add">
          <ac:chgData name="Tanveer Rahman" userId="b9e812219a1db5d0" providerId="LiveId" clId="{0D963767-DE35-4B17-BE3B-148E0F7CA36D}" dt="2024-10-24T14:42:55.435" v="328" actId="26606"/>
          <ac:graphicFrameMkLst>
            <pc:docMk/>
            <pc:sldMk cId="1218220726" sldId="333"/>
            <ac:graphicFrameMk id="6" creationId="{35FCF1CF-69BA-2075-48D4-FC353A9D097B}"/>
          </ac:graphicFrameMkLst>
        </pc:graphicFrameChg>
      </pc:sldChg>
    </pc:docChg>
  </pc:docChgLst>
  <pc:docChgLst>
    <pc:chgData name="Tanveer Rahman" userId="b9e812219a1db5d0" providerId="LiveId" clId="{D8BBD620-E440-43B3-981B-3E5DE84619F1}"/>
    <pc:docChg chg="undo redo custSel addSld delSld modSld sldOrd modSection">
      <pc:chgData name="Tanveer Rahman" userId="b9e812219a1db5d0" providerId="LiveId" clId="{D8BBD620-E440-43B3-981B-3E5DE84619F1}" dt="2024-10-06T17:05:20.323" v="158"/>
      <pc:docMkLst>
        <pc:docMk/>
      </pc:docMkLst>
      <pc:sldChg chg="modSp mod modAnim">
        <pc:chgData name="Tanveer Rahman" userId="b9e812219a1db5d0" providerId="LiveId" clId="{D8BBD620-E440-43B3-981B-3E5DE84619F1}" dt="2024-10-06T16:45:13.595" v="6" actId="20577"/>
        <pc:sldMkLst>
          <pc:docMk/>
          <pc:sldMk cId="3508605874" sldId="256"/>
        </pc:sldMkLst>
        <pc:spChg chg="mod">
          <ac:chgData name="Tanveer Rahman" userId="b9e812219a1db5d0" providerId="LiveId" clId="{D8BBD620-E440-43B3-981B-3E5DE84619F1}" dt="2024-10-06T16:44:18.196" v="0"/>
          <ac:spMkLst>
            <pc:docMk/>
            <pc:sldMk cId="3508605874" sldId="256"/>
            <ac:spMk id="2" creationId="{E707F936-CA5B-8F1F-A35E-5095763B80C7}"/>
          </ac:spMkLst>
        </pc:spChg>
        <pc:spChg chg="mod">
          <ac:chgData name="Tanveer Rahman" userId="b9e812219a1db5d0" providerId="LiveId" clId="{D8BBD620-E440-43B3-981B-3E5DE84619F1}" dt="2024-10-06T16:44:38.115" v="3" actId="20577"/>
          <ac:spMkLst>
            <pc:docMk/>
            <pc:sldMk cId="3508605874" sldId="256"/>
            <ac:spMk id="3" creationId="{2574802A-C0B6-DC02-C4CC-EDA2CD70DECE}"/>
          </ac:spMkLst>
        </pc:spChg>
        <pc:spChg chg="mod">
          <ac:chgData name="Tanveer Rahman" userId="b9e812219a1db5d0" providerId="LiveId" clId="{D8BBD620-E440-43B3-981B-3E5DE84619F1}" dt="2024-10-06T16:45:13.595" v="6" actId="20577"/>
          <ac:spMkLst>
            <pc:docMk/>
            <pc:sldMk cId="3508605874" sldId="256"/>
            <ac:spMk id="4" creationId="{61D730FD-92EB-CE76-905C-84A0C29FF41F}"/>
          </ac:spMkLst>
        </pc:spChg>
      </pc:sldChg>
      <pc:sldChg chg="del">
        <pc:chgData name="Tanveer Rahman" userId="b9e812219a1db5d0" providerId="LiveId" clId="{D8BBD620-E440-43B3-981B-3E5DE84619F1}" dt="2024-10-06T16:45:43.045" v="7" actId="2696"/>
        <pc:sldMkLst>
          <pc:docMk/>
          <pc:sldMk cId="4018513048" sldId="299"/>
        </pc:sldMkLst>
      </pc:sldChg>
      <pc:sldChg chg="modSp mod">
        <pc:chgData name="Tanveer Rahman" userId="b9e812219a1db5d0" providerId="LiveId" clId="{D8BBD620-E440-43B3-981B-3E5DE84619F1}" dt="2024-10-06T17:05:20.323" v="158"/>
        <pc:sldMkLst>
          <pc:docMk/>
          <pc:sldMk cId="104509562" sldId="305"/>
        </pc:sldMkLst>
        <pc:spChg chg="mod">
          <ac:chgData name="Tanveer Rahman" userId="b9e812219a1db5d0" providerId="LiveId" clId="{D8BBD620-E440-43B3-981B-3E5DE84619F1}" dt="2024-10-06T17:05:20.323" v="158"/>
          <ac:spMkLst>
            <pc:docMk/>
            <pc:sldMk cId="104509562" sldId="305"/>
            <ac:spMk id="2" creationId="{6B0E4B90-2B52-00FB-6BE8-8CB8926F5FC6}"/>
          </ac:spMkLst>
        </pc:spChg>
        <pc:graphicFrameChg chg="mod">
          <ac:chgData name="Tanveer Rahman" userId="b9e812219a1db5d0" providerId="LiveId" clId="{D8BBD620-E440-43B3-981B-3E5DE84619F1}" dt="2024-10-06T17:05:10.050" v="157"/>
          <ac:graphicFrameMkLst>
            <pc:docMk/>
            <pc:sldMk cId="104509562" sldId="305"/>
            <ac:graphicFrameMk id="7" creationId="{AC6D646E-51C7-6A01-83E3-9074C71CCBB4}"/>
          </ac:graphicFrameMkLst>
        </pc:graphicFrameChg>
      </pc:sldChg>
      <pc:sldChg chg="modSp mod">
        <pc:chgData name="Tanveer Rahman" userId="b9e812219a1db5d0" providerId="LiveId" clId="{D8BBD620-E440-43B3-981B-3E5DE84619F1}" dt="2024-10-06T16:46:58.244" v="13" actId="255"/>
        <pc:sldMkLst>
          <pc:docMk/>
          <pc:sldMk cId="276965363" sldId="306"/>
        </pc:sldMkLst>
        <pc:spChg chg="mod">
          <ac:chgData name="Tanveer Rahman" userId="b9e812219a1db5d0" providerId="LiveId" clId="{D8BBD620-E440-43B3-981B-3E5DE84619F1}" dt="2024-10-06T16:45:59.691" v="8"/>
          <ac:spMkLst>
            <pc:docMk/>
            <pc:sldMk cId="276965363" sldId="306"/>
            <ac:spMk id="2" creationId="{621F330D-3B3E-D007-E717-1A1002C2214C}"/>
          </ac:spMkLst>
        </pc:spChg>
        <pc:graphicFrameChg chg="mod">
          <ac:chgData name="Tanveer Rahman" userId="b9e812219a1db5d0" providerId="LiveId" clId="{D8BBD620-E440-43B3-981B-3E5DE84619F1}" dt="2024-10-06T16:46:58.244" v="13" actId="255"/>
          <ac:graphicFrameMkLst>
            <pc:docMk/>
            <pc:sldMk cId="276965363" sldId="306"/>
            <ac:graphicFrameMk id="19" creationId="{AF65AE17-FA79-7827-72B7-122169ABFAFD}"/>
          </ac:graphicFrameMkLst>
        </pc:graphicFrameChg>
      </pc:sldChg>
      <pc:sldChg chg="del">
        <pc:chgData name="Tanveer Rahman" userId="b9e812219a1db5d0" providerId="LiveId" clId="{D8BBD620-E440-43B3-981B-3E5DE84619F1}" dt="2024-10-06T16:47:40.948" v="14" actId="47"/>
        <pc:sldMkLst>
          <pc:docMk/>
          <pc:sldMk cId="914896178" sldId="307"/>
        </pc:sldMkLst>
      </pc:sldChg>
      <pc:sldChg chg="addSp modSp mod">
        <pc:chgData name="Tanveer Rahman" userId="b9e812219a1db5d0" providerId="LiveId" clId="{D8BBD620-E440-43B3-981B-3E5DE84619F1}" dt="2024-10-06T16:50:45.173" v="51" actId="1076"/>
        <pc:sldMkLst>
          <pc:docMk/>
          <pc:sldMk cId="3553542440" sldId="308"/>
        </pc:sldMkLst>
        <pc:spChg chg="mod">
          <ac:chgData name="Tanveer Rahman" userId="b9e812219a1db5d0" providerId="LiveId" clId="{D8BBD620-E440-43B3-981B-3E5DE84619F1}" dt="2024-10-06T16:47:49.806" v="15"/>
          <ac:spMkLst>
            <pc:docMk/>
            <pc:sldMk cId="3553542440" sldId="308"/>
            <ac:spMk id="2" creationId="{D8F6403B-5392-3109-1102-71B2240ADCEA}"/>
          </ac:spMkLst>
        </pc:spChg>
        <pc:graphicFrameChg chg="mod">
          <ac:chgData name="Tanveer Rahman" userId="b9e812219a1db5d0" providerId="LiveId" clId="{D8BBD620-E440-43B3-981B-3E5DE84619F1}" dt="2024-10-06T16:50:38.939" v="50"/>
          <ac:graphicFrameMkLst>
            <pc:docMk/>
            <pc:sldMk cId="3553542440" sldId="308"/>
            <ac:graphicFrameMk id="6" creationId="{4F84941B-88E3-A461-4D9D-C04BA60CAED3}"/>
          </ac:graphicFrameMkLst>
        </pc:graphicFrameChg>
        <pc:picChg chg="add mod">
          <ac:chgData name="Tanveer Rahman" userId="b9e812219a1db5d0" providerId="LiveId" clId="{D8BBD620-E440-43B3-981B-3E5DE84619F1}" dt="2024-10-06T16:50:45.173" v="51" actId="1076"/>
          <ac:picMkLst>
            <pc:docMk/>
            <pc:sldMk cId="3553542440" sldId="308"/>
            <ac:picMk id="4" creationId="{DCF5A148-F612-2EFD-A025-FFA1AA1A3C06}"/>
          </ac:picMkLst>
        </pc:picChg>
      </pc:sldChg>
      <pc:sldChg chg="addSp delSp modSp del mod">
        <pc:chgData name="Tanveer Rahman" userId="b9e812219a1db5d0" providerId="LiveId" clId="{D8BBD620-E440-43B3-981B-3E5DE84619F1}" dt="2024-10-06T16:58:23.928" v="90" actId="47"/>
        <pc:sldMkLst>
          <pc:docMk/>
          <pc:sldMk cId="2596509376" sldId="309"/>
        </pc:sldMkLst>
        <pc:spChg chg="mod">
          <ac:chgData name="Tanveer Rahman" userId="b9e812219a1db5d0" providerId="LiveId" clId="{D8BBD620-E440-43B3-981B-3E5DE84619F1}" dt="2024-10-06T16:58:12.961" v="89" actId="26606"/>
          <ac:spMkLst>
            <pc:docMk/>
            <pc:sldMk cId="2596509376" sldId="309"/>
            <ac:spMk id="2" creationId="{DFE8ADB5-357F-F712-8FCB-BF2863EB8A5E}"/>
          </ac:spMkLst>
        </pc:spChg>
        <pc:spChg chg="mod">
          <ac:chgData name="Tanveer Rahman" userId="b9e812219a1db5d0" providerId="LiveId" clId="{D8BBD620-E440-43B3-981B-3E5DE84619F1}" dt="2024-10-06T16:56:21.748" v="81" actId="18245"/>
          <ac:spMkLst>
            <pc:docMk/>
            <pc:sldMk cId="2596509376" sldId="309"/>
            <ac:spMk id="4" creationId="{2D5B2741-5093-51D6-18BC-29791D7EA1F0}"/>
          </ac:spMkLst>
        </pc:spChg>
        <pc:spChg chg="mod">
          <ac:chgData name="Tanveer Rahman" userId="b9e812219a1db5d0" providerId="LiveId" clId="{D8BBD620-E440-43B3-981B-3E5DE84619F1}" dt="2024-10-06T16:56:16.410" v="80" actId="18245"/>
          <ac:spMkLst>
            <pc:docMk/>
            <pc:sldMk cId="2596509376" sldId="309"/>
            <ac:spMk id="5" creationId="{3921A3FB-F682-C082-AB3F-B9210ADA47C9}"/>
          </ac:spMkLst>
        </pc:spChg>
        <pc:spChg chg="add del">
          <ac:chgData name="Tanveer Rahman" userId="b9e812219a1db5d0" providerId="LiveId" clId="{D8BBD620-E440-43B3-981B-3E5DE84619F1}" dt="2024-10-06T16:58:12.961" v="89" actId="26606"/>
          <ac:spMkLst>
            <pc:docMk/>
            <pc:sldMk cId="2596509376" sldId="309"/>
            <ac:spMk id="10" creationId="{BF7BC237-77DF-4DFB-94F7-DB493EDA1C7C}"/>
          </ac:spMkLst>
        </pc:spChg>
        <pc:spChg chg="add del">
          <ac:chgData name="Tanveer Rahman" userId="b9e812219a1db5d0" providerId="LiveId" clId="{D8BBD620-E440-43B3-981B-3E5DE84619F1}" dt="2024-10-06T16:58:12.961" v="89" actId="26606"/>
          <ac:spMkLst>
            <pc:docMk/>
            <pc:sldMk cId="2596509376" sldId="309"/>
            <ac:spMk id="15" creationId="{E2A96188-384C-4341-9EEB-967A9341CD86}"/>
          </ac:spMkLst>
        </pc:spChg>
        <pc:spChg chg="add del">
          <ac:chgData name="Tanveer Rahman" userId="b9e812219a1db5d0" providerId="LiveId" clId="{D8BBD620-E440-43B3-981B-3E5DE84619F1}" dt="2024-10-06T16:58:12.961" v="89" actId="26606"/>
          <ac:spMkLst>
            <pc:docMk/>
            <pc:sldMk cId="2596509376" sldId="309"/>
            <ac:spMk id="17" creationId="{280331C3-DDF5-48A9-8947-D71EAAFFAB0E}"/>
          </ac:spMkLst>
        </pc:spChg>
        <pc:spChg chg="add del">
          <ac:chgData name="Tanveer Rahman" userId="b9e812219a1db5d0" providerId="LiveId" clId="{D8BBD620-E440-43B3-981B-3E5DE84619F1}" dt="2024-10-06T16:58:12.961" v="89" actId="26606"/>
          <ac:spMkLst>
            <pc:docMk/>
            <pc:sldMk cId="2596509376" sldId="309"/>
            <ac:spMk id="19" creationId="{C535A640-1948-4AFD-A0B7-19AFDA955322}"/>
          </ac:spMkLst>
        </pc:spChg>
        <pc:grpChg chg="mod">
          <ac:chgData name="Tanveer Rahman" userId="b9e812219a1db5d0" providerId="LiveId" clId="{D8BBD620-E440-43B3-981B-3E5DE84619F1}" dt="2024-10-06T16:56:21.748" v="81" actId="18245"/>
          <ac:grpSpMkLst>
            <pc:docMk/>
            <pc:sldMk cId="2596509376" sldId="309"/>
            <ac:grpSpMk id="3" creationId="{CCAC65AF-69AC-6759-11BD-FAB488A87661}"/>
          </ac:grpSpMkLst>
        </pc:grpChg>
        <pc:graphicFrameChg chg="add del mod modGraphic">
          <ac:chgData name="Tanveer Rahman" userId="b9e812219a1db5d0" providerId="LiveId" clId="{D8BBD620-E440-43B3-981B-3E5DE84619F1}" dt="2024-10-06T16:58:12.961" v="89" actId="26606"/>
          <ac:graphicFrameMkLst>
            <pc:docMk/>
            <pc:sldMk cId="2596509376" sldId="309"/>
            <ac:graphicFrameMk id="6" creationId="{271C71B8-A806-0A6D-AE20-9AEC56B769CD}"/>
          </ac:graphicFrameMkLst>
        </pc:graphicFrameChg>
      </pc:sldChg>
      <pc:sldChg chg="del">
        <pc:chgData name="Tanveer Rahman" userId="b9e812219a1db5d0" providerId="LiveId" clId="{D8BBD620-E440-43B3-981B-3E5DE84619F1}" dt="2024-10-06T17:04:37.147" v="148" actId="47"/>
        <pc:sldMkLst>
          <pc:docMk/>
          <pc:sldMk cId="2793183589" sldId="310"/>
        </pc:sldMkLst>
      </pc:sldChg>
      <pc:sldChg chg="del">
        <pc:chgData name="Tanveer Rahman" userId="b9e812219a1db5d0" providerId="LiveId" clId="{D8BBD620-E440-43B3-981B-3E5DE84619F1}" dt="2024-10-06T17:04:37.399" v="149" actId="47"/>
        <pc:sldMkLst>
          <pc:docMk/>
          <pc:sldMk cId="1455766127" sldId="311"/>
        </pc:sldMkLst>
      </pc:sldChg>
      <pc:sldChg chg="del">
        <pc:chgData name="Tanveer Rahman" userId="b9e812219a1db5d0" providerId="LiveId" clId="{D8BBD620-E440-43B3-981B-3E5DE84619F1}" dt="2024-10-06T17:04:37.963" v="150" actId="47"/>
        <pc:sldMkLst>
          <pc:docMk/>
          <pc:sldMk cId="3903823491" sldId="312"/>
        </pc:sldMkLst>
      </pc:sldChg>
      <pc:sldChg chg="del">
        <pc:chgData name="Tanveer Rahman" userId="b9e812219a1db5d0" providerId="LiveId" clId="{D8BBD620-E440-43B3-981B-3E5DE84619F1}" dt="2024-10-06T17:04:38.517" v="151" actId="47"/>
        <pc:sldMkLst>
          <pc:docMk/>
          <pc:sldMk cId="2176705402" sldId="313"/>
        </pc:sldMkLst>
      </pc:sldChg>
      <pc:sldChg chg="del">
        <pc:chgData name="Tanveer Rahman" userId="b9e812219a1db5d0" providerId="LiveId" clId="{D8BBD620-E440-43B3-981B-3E5DE84619F1}" dt="2024-10-06T17:04:39.706" v="153" actId="47"/>
        <pc:sldMkLst>
          <pc:docMk/>
          <pc:sldMk cId="1020840037" sldId="314"/>
        </pc:sldMkLst>
      </pc:sldChg>
      <pc:sldChg chg="del">
        <pc:chgData name="Tanveer Rahman" userId="b9e812219a1db5d0" providerId="LiveId" clId="{D8BBD620-E440-43B3-981B-3E5DE84619F1}" dt="2024-10-06T17:04:40.586" v="154" actId="47"/>
        <pc:sldMkLst>
          <pc:docMk/>
          <pc:sldMk cId="2081243053" sldId="315"/>
        </pc:sldMkLst>
      </pc:sldChg>
      <pc:sldChg chg="del">
        <pc:chgData name="Tanveer Rahman" userId="b9e812219a1db5d0" providerId="LiveId" clId="{D8BBD620-E440-43B3-981B-3E5DE84619F1}" dt="2024-10-06T17:04:39.050" v="152" actId="47"/>
        <pc:sldMkLst>
          <pc:docMk/>
          <pc:sldMk cId="776411478" sldId="316"/>
        </pc:sldMkLst>
      </pc:sldChg>
      <pc:sldChg chg="modSp new mod">
        <pc:chgData name="Tanveer Rahman" userId="b9e812219a1db5d0" providerId="LiveId" clId="{D8BBD620-E440-43B3-981B-3E5DE84619F1}" dt="2024-10-06T16:52:55.107" v="65" actId="20577"/>
        <pc:sldMkLst>
          <pc:docMk/>
          <pc:sldMk cId="3025970860" sldId="317"/>
        </pc:sldMkLst>
        <pc:spChg chg="mod">
          <ac:chgData name="Tanveer Rahman" userId="b9e812219a1db5d0" providerId="LiveId" clId="{D8BBD620-E440-43B3-981B-3E5DE84619F1}" dt="2024-10-06T16:52:55.107" v="65" actId="20577"/>
          <ac:spMkLst>
            <pc:docMk/>
            <pc:sldMk cId="3025970860" sldId="317"/>
            <ac:spMk id="2" creationId="{8E1A3A73-0BBD-2890-B7A3-81DE7ED531B7}"/>
          </ac:spMkLst>
        </pc:spChg>
        <pc:spChg chg="mod">
          <ac:chgData name="Tanveer Rahman" userId="b9e812219a1db5d0" providerId="LiveId" clId="{D8BBD620-E440-43B3-981B-3E5DE84619F1}" dt="2024-10-06T16:52:38.801" v="55" actId="2711"/>
          <ac:spMkLst>
            <pc:docMk/>
            <pc:sldMk cId="3025970860" sldId="317"/>
            <ac:spMk id="3" creationId="{0D7B1352-5FA2-4F7A-A7A3-A0E5D05799D4}"/>
          </ac:spMkLst>
        </pc:spChg>
      </pc:sldChg>
      <pc:sldChg chg="addSp delSp modSp add mod ord">
        <pc:chgData name="Tanveer Rahman" userId="b9e812219a1db5d0" providerId="LiveId" clId="{D8BBD620-E440-43B3-981B-3E5DE84619F1}" dt="2024-10-06T16:54:49.556" v="76" actId="1076"/>
        <pc:sldMkLst>
          <pc:docMk/>
          <pc:sldMk cId="1416911540" sldId="318"/>
        </pc:sldMkLst>
        <pc:spChg chg="mod">
          <ac:chgData name="Tanveer Rahman" userId="b9e812219a1db5d0" providerId="LiveId" clId="{D8BBD620-E440-43B3-981B-3E5DE84619F1}" dt="2024-10-06T16:53:48.717" v="69"/>
          <ac:spMkLst>
            <pc:docMk/>
            <pc:sldMk cId="1416911540" sldId="318"/>
            <ac:spMk id="2" creationId="{50CE0B97-6183-20C9-FF9C-923A1BC4CAC6}"/>
          </ac:spMkLst>
        </pc:spChg>
        <pc:graphicFrameChg chg="mod">
          <ac:chgData name="Tanveer Rahman" userId="b9e812219a1db5d0" providerId="LiveId" clId="{D8BBD620-E440-43B3-981B-3E5DE84619F1}" dt="2024-10-06T16:54:23.572" v="72" actId="20577"/>
          <ac:graphicFrameMkLst>
            <pc:docMk/>
            <pc:sldMk cId="1416911540" sldId="318"/>
            <ac:graphicFrameMk id="6" creationId="{7119DED1-95F7-24D5-872E-72FD491A681A}"/>
          </ac:graphicFrameMkLst>
        </pc:graphicFrameChg>
        <pc:picChg chg="del">
          <ac:chgData name="Tanveer Rahman" userId="b9e812219a1db5d0" providerId="LiveId" clId="{D8BBD620-E440-43B3-981B-3E5DE84619F1}" dt="2024-10-06T16:54:26.705" v="73" actId="478"/>
          <ac:picMkLst>
            <pc:docMk/>
            <pc:sldMk cId="1416911540" sldId="318"/>
            <ac:picMk id="4" creationId="{F4404B08-DB65-CBCE-E5FC-EC240E576425}"/>
          </ac:picMkLst>
        </pc:picChg>
        <pc:picChg chg="add mod">
          <ac:chgData name="Tanveer Rahman" userId="b9e812219a1db5d0" providerId="LiveId" clId="{D8BBD620-E440-43B3-981B-3E5DE84619F1}" dt="2024-10-06T16:54:49.556" v="76" actId="1076"/>
          <ac:picMkLst>
            <pc:docMk/>
            <pc:sldMk cId="1416911540" sldId="318"/>
            <ac:picMk id="5" creationId="{20B4EAEF-66C8-8356-289A-6335A4CB5D9A}"/>
          </ac:picMkLst>
        </pc:picChg>
      </pc:sldChg>
      <pc:sldChg chg="addSp delSp modSp new mod">
        <pc:chgData name="Tanveer Rahman" userId="b9e812219a1db5d0" providerId="LiveId" clId="{D8BBD620-E440-43B3-981B-3E5DE84619F1}" dt="2024-10-06T16:59:20.165" v="96" actId="26606"/>
        <pc:sldMkLst>
          <pc:docMk/>
          <pc:sldMk cId="344893153" sldId="319"/>
        </pc:sldMkLst>
        <pc:spChg chg="mod">
          <ac:chgData name="Tanveer Rahman" userId="b9e812219a1db5d0" providerId="LiveId" clId="{D8BBD620-E440-43B3-981B-3E5DE84619F1}" dt="2024-10-06T16:58:35.567" v="92"/>
          <ac:spMkLst>
            <pc:docMk/>
            <pc:sldMk cId="344893153" sldId="319"/>
            <ac:spMk id="2" creationId="{43A8F811-7993-5538-BC3B-FE066E4CCBD5}"/>
          </ac:spMkLst>
        </pc:spChg>
        <pc:spChg chg="del">
          <ac:chgData name="Tanveer Rahman" userId="b9e812219a1db5d0" providerId="LiveId" clId="{D8BBD620-E440-43B3-981B-3E5DE84619F1}" dt="2024-10-06T16:58:42.062" v="93"/>
          <ac:spMkLst>
            <pc:docMk/>
            <pc:sldMk cId="344893153" sldId="319"/>
            <ac:spMk id="3" creationId="{A213E722-6169-672C-4BE5-E90805685E93}"/>
          </ac:spMkLst>
        </pc:spChg>
        <pc:spChg chg="add del mod">
          <ac:chgData name="Tanveer Rahman" userId="b9e812219a1db5d0" providerId="LiveId" clId="{D8BBD620-E440-43B3-981B-3E5DE84619F1}" dt="2024-10-06T16:59:20.165" v="96" actId="26606"/>
          <ac:spMkLst>
            <pc:docMk/>
            <pc:sldMk cId="344893153" sldId="319"/>
            <ac:spMk id="4" creationId="{8CE41EF1-A260-880E-1DFA-8B9E1DBE4E8B}"/>
          </ac:spMkLst>
        </pc:spChg>
        <pc:graphicFrameChg chg="add del">
          <ac:chgData name="Tanveer Rahman" userId="b9e812219a1db5d0" providerId="LiveId" clId="{D8BBD620-E440-43B3-981B-3E5DE84619F1}" dt="2024-10-06T16:59:20.165" v="96" actId="26606"/>
          <ac:graphicFrameMkLst>
            <pc:docMk/>
            <pc:sldMk cId="344893153" sldId="319"/>
            <ac:graphicFrameMk id="6" creationId="{94F72BCD-EBB0-5F10-F03D-FEB59074F496}"/>
          </ac:graphicFrameMkLst>
        </pc:graphicFrameChg>
      </pc:sldChg>
      <pc:sldChg chg="addSp delSp modSp new mod">
        <pc:chgData name="Tanveer Rahman" userId="b9e812219a1db5d0" providerId="LiveId" clId="{D8BBD620-E440-43B3-981B-3E5DE84619F1}" dt="2024-10-06T16:59:44.536" v="100" actId="26606"/>
        <pc:sldMkLst>
          <pc:docMk/>
          <pc:sldMk cId="3122281089" sldId="320"/>
        </pc:sldMkLst>
        <pc:spChg chg="mod">
          <ac:chgData name="Tanveer Rahman" userId="b9e812219a1db5d0" providerId="LiveId" clId="{D8BBD620-E440-43B3-981B-3E5DE84619F1}" dt="2024-10-06T16:59:27.984" v="98"/>
          <ac:spMkLst>
            <pc:docMk/>
            <pc:sldMk cId="3122281089" sldId="320"/>
            <ac:spMk id="2" creationId="{FED13E6B-4CDB-D960-9054-A8F272A44625}"/>
          </ac:spMkLst>
        </pc:spChg>
        <pc:spChg chg="del">
          <ac:chgData name="Tanveer Rahman" userId="b9e812219a1db5d0" providerId="LiveId" clId="{D8BBD620-E440-43B3-981B-3E5DE84619F1}" dt="2024-10-06T16:59:40.688" v="99"/>
          <ac:spMkLst>
            <pc:docMk/>
            <pc:sldMk cId="3122281089" sldId="320"/>
            <ac:spMk id="3" creationId="{2E28B7EF-F7AC-88E5-A5D3-5C46A17B847E}"/>
          </ac:spMkLst>
        </pc:spChg>
        <pc:spChg chg="add del mod">
          <ac:chgData name="Tanveer Rahman" userId="b9e812219a1db5d0" providerId="LiveId" clId="{D8BBD620-E440-43B3-981B-3E5DE84619F1}" dt="2024-10-06T16:59:44.536" v="100" actId="26606"/>
          <ac:spMkLst>
            <pc:docMk/>
            <pc:sldMk cId="3122281089" sldId="320"/>
            <ac:spMk id="4" creationId="{7DDFD64D-E982-5EF3-862E-0BDE88AC3028}"/>
          </ac:spMkLst>
        </pc:spChg>
        <pc:graphicFrameChg chg="add">
          <ac:chgData name="Tanveer Rahman" userId="b9e812219a1db5d0" providerId="LiveId" clId="{D8BBD620-E440-43B3-981B-3E5DE84619F1}" dt="2024-10-06T16:59:44.536" v="100" actId="26606"/>
          <ac:graphicFrameMkLst>
            <pc:docMk/>
            <pc:sldMk cId="3122281089" sldId="320"/>
            <ac:graphicFrameMk id="6" creationId="{C7EFDD8B-E9E0-E23C-EBD7-651EF94C86CF}"/>
          </ac:graphicFrameMkLst>
        </pc:graphicFrameChg>
      </pc:sldChg>
      <pc:sldChg chg="new del">
        <pc:chgData name="Tanveer Rahman" userId="b9e812219a1db5d0" providerId="LiveId" clId="{D8BBD620-E440-43B3-981B-3E5DE84619F1}" dt="2024-10-06T17:00:07.692" v="102" actId="47"/>
        <pc:sldMkLst>
          <pc:docMk/>
          <pc:sldMk cId="3025924209" sldId="321"/>
        </pc:sldMkLst>
      </pc:sldChg>
      <pc:sldChg chg="modSp add mod ord">
        <pc:chgData name="Tanveer Rahman" userId="b9e812219a1db5d0" providerId="LiveId" clId="{D8BBD620-E440-43B3-981B-3E5DE84619F1}" dt="2024-10-06T17:00:55.207" v="109" actId="207"/>
        <pc:sldMkLst>
          <pc:docMk/>
          <pc:sldMk cId="3397526076" sldId="321"/>
        </pc:sldMkLst>
        <pc:spChg chg="mod">
          <ac:chgData name="Tanveer Rahman" userId="b9e812219a1db5d0" providerId="LiveId" clId="{D8BBD620-E440-43B3-981B-3E5DE84619F1}" dt="2024-10-06T17:00:39.634" v="106"/>
          <ac:spMkLst>
            <pc:docMk/>
            <pc:sldMk cId="3397526076" sldId="321"/>
            <ac:spMk id="2" creationId="{6E75CFE4-8F62-46C7-6CB5-09F44BCD0585}"/>
          </ac:spMkLst>
        </pc:spChg>
        <pc:spChg chg="mod">
          <ac:chgData name="Tanveer Rahman" userId="b9e812219a1db5d0" providerId="LiveId" clId="{D8BBD620-E440-43B3-981B-3E5DE84619F1}" dt="2024-10-06T17:00:55.207" v="109" actId="207"/>
          <ac:spMkLst>
            <pc:docMk/>
            <pc:sldMk cId="3397526076" sldId="321"/>
            <ac:spMk id="3" creationId="{DDE310DB-01FC-0CC7-99E0-30DD0EE4AB05}"/>
          </ac:spMkLst>
        </pc:spChg>
      </pc:sldChg>
      <pc:sldChg chg="addSp delSp modSp new mod">
        <pc:chgData name="Tanveer Rahman" userId="b9e812219a1db5d0" providerId="LiveId" clId="{D8BBD620-E440-43B3-981B-3E5DE84619F1}" dt="2024-10-06T17:03:30.592" v="134" actId="14100"/>
        <pc:sldMkLst>
          <pc:docMk/>
          <pc:sldMk cId="2244896379" sldId="322"/>
        </pc:sldMkLst>
        <pc:spChg chg="mod">
          <ac:chgData name="Tanveer Rahman" userId="b9e812219a1db5d0" providerId="LiveId" clId="{D8BBD620-E440-43B3-981B-3E5DE84619F1}" dt="2024-10-06T17:01:19.018" v="111"/>
          <ac:spMkLst>
            <pc:docMk/>
            <pc:sldMk cId="2244896379" sldId="322"/>
            <ac:spMk id="2" creationId="{94D72925-274A-7584-5C72-29776A54D133}"/>
          </ac:spMkLst>
        </pc:spChg>
        <pc:spChg chg="add del">
          <ac:chgData name="Tanveer Rahman" userId="b9e812219a1db5d0" providerId="LiveId" clId="{D8BBD620-E440-43B3-981B-3E5DE84619F1}" dt="2024-10-06T17:01:57.138" v="118" actId="3680"/>
          <ac:spMkLst>
            <pc:docMk/>
            <pc:sldMk cId="2244896379" sldId="322"/>
            <ac:spMk id="3" creationId="{789A6053-6A8F-745B-516F-251B915F1864}"/>
          </ac:spMkLst>
        </pc:spChg>
        <pc:graphicFrameChg chg="add mod">
          <ac:chgData name="Tanveer Rahman" userId="b9e812219a1db5d0" providerId="LiveId" clId="{D8BBD620-E440-43B3-981B-3E5DE84619F1}" dt="2024-10-06T17:01:38.734" v="117"/>
          <ac:graphicFrameMkLst>
            <pc:docMk/>
            <pc:sldMk cId="2244896379" sldId="322"/>
            <ac:graphicFrameMk id="4" creationId="{051029C2-3425-45E7-DEA5-BF3D94717A99}"/>
          </ac:graphicFrameMkLst>
        </pc:graphicFrameChg>
        <pc:graphicFrameChg chg="add mod">
          <ac:chgData name="Tanveer Rahman" userId="b9e812219a1db5d0" providerId="LiveId" clId="{D8BBD620-E440-43B3-981B-3E5DE84619F1}" dt="2024-10-06T17:01:25.987" v="112"/>
          <ac:graphicFrameMkLst>
            <pc:docMk/>
            <pc:sldMk cId="2244896379" sldId="322"/>
            <ac:graphicFrameMk id="5" creationId="{B8416CAE-5DF0-79C9-1E31-E420FD47AC16}"/>
          </ac:graphicFrameMkLst>
        </pc:graphicFrameChg>
        <pc:graphicFrameChg chg="add mod">
          <ac:chgData name="Tanveer Rahman" userId="b9e812219a1db5d0" providerId="LiveId" clId="{D8BBD620-E440-43B3-981B-3E5DE84619F1}" dt="2024-10-06T17:01:25.987" v="112"/>
          <ac:graphicFrameMkLst>
            <pc:docMk/>
            <pc:sldMk cId="2244896379" sldId="322"/>
            <ac:graphicFrameMk id="6" creationId="{33715546-9037-38B4-8A42-8996663C57E5}"/>
          </ac:graphicFrameMkLst>
        </pc:graphicFrameChg>
        <pc:graphicFrameChg chg="add mod modGraphic">
          <ac:chgData name="Tanveer Rahman" userId="b9e812219a1db5d0" providerId="LiveId" clId="{D8BBD620-E440-43B3-981B-3E5DE84619F1}" dt="2024-10-06T17:01:38.402" v="116" actId="14100"/>
          <ac:graphicFrameMkLst>
            <pc:docMk/>
            <pc:sldMk cId="2244896379" sldId="322"/>
            <ac:graphicFrameMk id="7" creationId="{022E3EF4-63DC-5C30-41DE-8924D84D83E3}"/>
          </ac:graphicFrameMkLst>
        </pc:graphicFrameChg>
        <pc:graphicFrameChg chg="add mod ord modGraphic">
          <ac:chgData name="Tanveer Rahman" userId="b9e812219a1db5d0" providerId="LiveId" clId="{D8BBD620-E440-43B3-981B-3E5DE84619F1}" dt="2024-10-06T17:03:30.592" v="134" actId="14100"/>
          <ac:graphicFrameMkLst>
            <pc:docMk/>
            <pc:sldMk cId="2244896379" sldId="322"/>
            <ac:graphicFrameMk id="8" creationId="{6746C0CC-E328-655E-3995-D2AD52C16044}"/>
          </ac:graphicFrameMkLst>
        </pc:graphicFrameChg>
      </pc:sldChg>
      <pc:sldChg chg="modSp new mod">
        <pc:chgData name="Tanveer Rahman" userId="b9e812219a1db5d0" providerId="LiveId" clId="{D8BBD620-E440-43B3-981B-3E5DE84619F1}" dt="2024-10-06T17:04:22.565" v="147" actId="20577"/>
        <pc:sldMkLst>
          <pc:docMk/>
          <pc:sldMk cId="2474011177" sldId="323"/>
        </pc:sldMkLst>
        <pc:spChg chg="mod">
          <ac:chgData name="Tanveer Rahman" userId="b9e812219a1db5d0" providerId="LiveId" clId="{D8BBD620-E440-43B3-981B-3E5DE84619F1}" dt="2024-10-06T17:04:22.565" v="147" actId="20577"/>
          <ac:spMkLst>
            <pc:docMk/>
            <pc:sldMk cId="2474011177" sldId="323"/>
            <ac:spMk id="2" creationId="{A2CDEDEA-F17B-54BD-13A6-B98267DCC3B7}"/>
          </ac:spMkLst>
        </pc:spChg>
        <pc:spChg chg="mod">
          <ac:chgData name="Tanveer Rahman" userId="b9e812219a1db5d0" providerId="LiveId" clId="{D8BBD620-E440-43B3-981B-3E5DE84619F1}" dt="2024-10-06T17:04:10.143" v="137"/>
          <ac:spMkLst>
            <pc:docMk/>
            <pc:sldMk cId="2474011177" sldId="323"/>
            <ac:spMk id="3" creationId="{F0D56E67-51AB-C784-66F0-EBE4F4355234}"/>
          </ac:spMkLst>
        </pc:spChg>
      </pc:sldChg>
    </pc:docChg>
  </pc:docChgLst>
  <pc:docChgLst>
    <pc:chgData name="Tanveer Rahman" userId="b9e812219a1db5d0" providerId="LiveId" clId="{6432BDD7-A343-48CC-A49F-5FC5FA2FE251}"/>
    <pc:docChg chg="undo custSel addSld delSld modSld sldOrd modSection">
      <pc:chgData name="Tanveer Rahman" userId="b9e812219a1db5d0" providerId="LiveId" clId="{6432BDD7-A343-48CC-A49F-5FC5FA2FE251}" dt="2024-11-22T02:38:41.114" v="1540" actId="20577"/>
      <pc:docMkLst>
        <pc:docMk/>
      </pc:docMkLst>
      <pc:sldChg chg="modSp mod modAnim">
        <pc:chgData name="Tanveer Rahman" userId="b9e812219a1db5d0" providerId="LiveId" clId="{6432BDD7-A343-48CC-A49F-5FC5FA2FE251}" dt="2024-11-22T01:09:03.190" v="88" actId="20577"/>
        <pc:sldMkLst>
          <pc:docMk/>
          <pc:sldMk cId="3508605874" sldId="256"/>
        </pc:sldMkLst>
        <pc:spChg chg="mod">
          <ac:chgData name="Tanveer Rahman" userId="b9e812219a1db5d0" providerId="LiveId" clId="{6432BDD7-A343-48CC-A49F-5FC5FA2FE251}" dt="2024-11-22T01:07:30.031" v="4" actId="20577"/>
          <ac:spMkLst>
            <pc:docMk/>
            <pc:sldMk cId="3508605874" sldId="256"/>
            <ac:spMk id="2" creationId="{E707F936-CA5B-8F1F-A35E-5095763B80C7}"/>
          </ac:spMkLst>
        </pc:spChg>
        <pc:spChg chg="mod">
          <ac:chgData name="Tanveer Rahman" userId="b9e812219a1db5d0" providerId="LiveId" clId="{6432BDD7-A343-48CC-A49F-5FC5FA2FE251}" dt="2024-11-22T01:09:03.190" v="88" actId="20577"/>
          <ac:spMkLst>
            <pc:docMk/>
            <pc:sldMk cId="3508605874" sldId="256"/>
            <ac:spMk id="3" creationId="{2574802A-C0B6-DC02-C4CC-EDA2CD70DECE}"/>
          </ac:spMkLst>
        </pc:spChg>
      </pc:sldChg>
      <pc:sldChg chg="addSp modSp mod">
        <pc:chgData name="Tanveer Rahman" userId="b9e812219a1db5d0" providerId="LiveId" clId="{6432BDD7-A343-48CC-A49F-5FC5FA2FE251}" dt="2024-11-22T01:16:08.798" v="152" actId="1076"/>
        <pc:sldMkLst>
          <pc:docMk/>
          <pc:sldMk cId="3529382961" sldId="325"/>
        </pc:sldMkLst>
        <pc:spChg chg="mod">
          <ac:chgData name="Tanveer Rahman" userId="b9e812219a1db5d0" providerId="LiveId" clId="{6432BDD7-A343-48CC-A49F-5FC5FA2FE251}" dt="2024-11-22T01:13:21.541" v="106"/>
          <ac:spMkLst>
            <pc:docMk/>
            <pc:sldMk cId="3529382961" sldId="325"/>
            <ac:spMk id="2" creationId="{0355053C-CA65-C1FE-49C3-22A7174CB857}"/>
          </ac:spMkLst>
        </pc:spChg>
        <pc:graphicFrameChg chg="mod">
          <ac:chgData name="Tanveer Rahman" userId="b9e812219a1db5d0" providerId="LiveId" clId="{6432BDD7-A343-48CC-A49F-5FC5FA2FE251}" dt="2024-11-22T01:15:30.267" v="148" actId="20577"/>
          <ac:graphicFrameMkLst>
            <pc:docMk/>
            <pc:sldMk cId="3529382961" sldId="325"/>
            <ac:graphicFrameMk id="19" creationId="{4204E196-6DC0-8B6E-7A15-6D919275480C}"/>
          </ac:graphicFrameMkLst>
        </pc:graphicFrameChg>
        <pc:picChg chg="add mod">
          <ac:chgData name="Tanveer Rahman" userId="b9e812219a1db5d0" providerId="LiveId" clId="{6432BDD7-A343-48CC-A49F-5FC5FA2FE251}" dt="2024-11-22T01:16:08.798" v="152" actId="1076"/>
          <ac:picMkLst>
            <pc:docMk/>
            <pc:sldMk cId="3529382961" sldId="325"/>
            <ac:picMk id="4" creationId="{42F6CD3F-B843-D21B-52A0-F2B1C4F01310}"/>
          </ac:picMkLst>
        </pc:picChg>
      </pc:sldChg>
      <pc:sldChg chg="addSp delSp modSp mod">
        <pc:chgData name="Tanveer Rahman" userId="b9e812219a1db5d0" providerId="LiveId" clId="{6432BDD7-A343-48CC-A49F-5FC5FA2FE251}" dt="2024-11-22T01:31:20.635" v="413" actId="1076"/>
        <pc:sldMkLst>
          <pc:docMk/>
          <pc:sldMk cId="2940766052" sldId="343"/>
        </pc:sldMkLst>
        <pc:spChg chg="mod">
          <ac:chgData name="Tanveer Rahman" userId="b9e812219a1db5d0" providerId="LiveId" clId="{6432BDD7-A343-48CC-A49F-5FC5FA2FE251}" dt="2024-11-22T01:29:00.823" v="362"/>
          <ac:spMkLst>
            <pc:docMk/>
            <pc:sldMk cId="2940766052" sldId="343"/>
            <ac:spMk id="2" creationId="{56E56D4D-C921-8F1D-AB61-58A3C04B048E}"/>
          </ac:spMkLst>
        </pc:spChg>
        <pc:graphicFrameChg chg="mod">
          <ac:chgData name="Tanveer Rahman" userId="b9e812219a1db5d0" providerId="LiveId" clId="{6432BDD7-A343-48CC-A49F-5FC5FA2FE251}" dt="2024-11-22T01:30:20.872" v="408" actId="20577"/>
          <ac:graphicFrameMkLst>
            <pc:docMk/>
            <pc:sldMk cId="2940766052" sldId="343"/>
            <ac:graphicFrameMk id="5" creationId="{695AE687-4F5A-1830-D056-6E4A6157D135}"/>
          </ac:graphicFrameMkLst>
        </pc:graphicFrameChg>
        <pc:picChg chg="add mod">
          <ac:chgData name="Tanveer Rahman" userId="b9e812219a1db5d0" providerId="LiveId" clId="{6432BDD7-A343-48CC-A49F-5FC5FA2FE251}" dt="2024-11-22T01:31:20.635" v="413" actId="1076"/>
          <ac:picMkLst>
            <pc:docMk/>
            <pc:sldMk cId="2940766052" sldId="343"/>
            <ac:picMk id="4" creationId="{CEF6C241-88E8-2605-C089-E878A42F0864}"/>
          </ac:picMkLst>
        </pc:picChg>
        <pc:picChg chg="del">
          <ac:chgData name="Tanveer Rahman" userId="b9e812219a1db5d0" providerId="LiveId" clId="{6432BDD7-A343-48CC-A49F-5FC5FA2FE251}" dt="2024-11-22T01:29:35.491" v="392" actId="478"/>
          <ac:picMkLst>
            <pc:docMk/>
            <pc:sldMk cId="2940766052" sldId="343"/>
            <ac:picMk id="6" creationId="{9EA70F25-252B-CD7B-1BBD-21F78AB683CC}"/>
          </ac:picMkLst>
        </pc:picChg>
      </pc:sldChg>
      <pc:sldChg chg="addSp modSp mod ord">
        <pc:chgData name="Tanveer Rahman" userId="b9e812219a1db5d0" providerId="LiveId" clId="{6432BDD7-A343-48CC-A49F-5FC5FA2FE251}" dt="2024-11-22T01:38:59.997" v="517" actId="14100"/>
        <pc:sldMkLst>
          <pc:docMk/>
          <pc:sldMk cId="3314166967" sldId="344"/>
        </pc:sldMkLst>
        <pc:spChg chg="mod">
          <ac:chgData name="Tanveer Rahman" userId="b9e812219a1db5d0" providerId="LiveId" clId="{6432BDD7-A343-48CC-A49F-5FC5FA2FE251}" dt="2024-11-22T01:36:30.177" v="469" actId="20577"/>
          <ac:spMkLst>
            <pc:docMk/>
            <pc:sldMk cId="3314166967" sldId="344"/>
            <ac:spMk id="2" creationId="{F701EDAF-1225-8F59-99CB-A8E6E6DC6DDF}"/>
          </ac:spMkLst>
        </pc:spChg>
        <pc:graphicFrameChg chg="mod">
          <ac:chgData name="Tanveer Rahman" userId="b9e812219a1db5d0" providerId="LiveId" clId="{6432BDD7-A343-48CC-A49F-5FC5FA2FE251}" dt="2024-11-22T01:38:40.915" v="513" actId="20577"/>
          <ac:graphicFrameMkLst>
            <pc:docMk/>
            <pc:sldMk cId="3314166967" sldId="344"/>
            <ac:graphicFrameMk id="19" creationId="{D68733D9-3285-BD50-7DD1-5547EA212594}"/>
          </ac:graphicFrameMkLst>
        </pc:graphicFrameChg>
        <pc:picChg chg="add mod">
          <ac:chgData name="Tanveer Rahman" userId="b9e812219a1db5d0" providerId="LiveId" clId="{6432BDD7-A343-48CC-A49F-5FC5FA2FE251}" dt="2024-11-22T01:38:59.997" v="517" actId="14100"/>
          <ac:picMkLst>
            <pc:docMk/>
            <pc:sldMk cId="3314166967" sldId="344"/>
            <ac:picMk id="4" creationId="{EF802929-ADAD-BCD7-CE4E-AABF9934F8AE}"/>
          </ac:picMkLst>
        </pc:picChg>
      </pc:sldChg>
      <pc:sldChg chg="modSp mod ord">
        <pc:chgData name="Tanveer Rahman" userId="b9e812219a1db5d0" providerId="LiveId" clId="{6432BDD7-A343-48CC-A49F-5FC5FA2FE251}" dt="2024-11-22T01:17:24.237" v="183" actId="20577"/>
        <pc:sldMkLst>
          <pc:docMk/>
          <pc:sldMk cId="1020469098" sldId="346"/>
        </pc:sldMkLst>
        <pc:spChg chg="mod">
          <ac:chgData name="Tanveer Rahman" userId="b9e812219a1db5d0" providerId="LiveId" clId="{6432BDD7-A343-48CC-A49F-5FC5FA2FE251}" dt="2024-11-22T01:17:24.237" v="183" actId="20577"/>
          <ac:spMkLst>
            <pc:docMk/>
            <pc:sldMk cId="1020469098" sldId="346"/>
            <ac:spMk id="2" creationId="{8ECF4C60-27CC-A0BE-DAF5-097CE3F89B14}"/>
          </ac:spMkLst>
        </pc:spChg>
        <pc:spChg chg="mod">
          <ac:chgData name="Tanveer Rahman" userId="b9e812219a1db5d0" providerId="LiveId" clId="{6432BDD7-A343-48CC-A49F-5FC5FA2FE251}" dt="2024-11-22T01:17:17.832" v="172"/>
          <ac:spMkLst>
            <pc:docMk/>
            <pc:sldMk cId="1020469098" sldId="346"/>
            <ac:spMk id="3" creationId="{7099404A-C410-CDCB-B4B8-0F8AE13EA02B}"/>
          </ac:spMkLst>
        </pc:spChg>
      </pc:sldChg>
      <pc:sldChg chg="del">
        <pc:chgData name="Tanveer Rahman" userId="b9e812219a1db5d0" providerId="LiveId" clId="{6432BDD7-A343-48CC-A49F-5FC5FA2FE251}" dt="2024-11-22T02:37:28.720" v="1506" actId="47"/>
        <pc:sldMkLst>
          <pc:docMk/>
          <pc:sldMk cId="396935782" sldId="353"/>
        </pc:sldMkLst>
      </pc:sldChg>
      <pc:sldChg chg="del">
        <pc:chgData name="Tanveer Rahman" userId="b9e812219a1db5d0" providerId="LiveId" clId="{6432BDD7-A343-48CC-A49F-5FC5FA2FE251}" dt="2024-11-22T02:37:26.920" v="1505" actId="47"/>
        <pc:sldMkLst>
          <pc:docMk/>
          <pc:sldMk cId="3180491494" sldId="354"/>
        </pc:sldMkLst>
      </pc:sldChg>
      <pc:sldChg chg="addSp delSp modSp mod ord">
        <pc:chgData name="Tanveer Rahman" userId="b9e812219a1db5d0" providerId="LiveId" clId="{6432BDD7-A343-48CC-A49F-5FC5FA2FE251}" dt="2024-11-22T01:27:10.705" v="344"/>
        <pc:sldMkLst>
          <pc:docMk/>
          <pc:sldMk cId="3555716217" sldId="360"/>
        </pc:sldMkLst>
        <pc:spChg chg="mod">
          <ac:chgData name="Tanveer Rahman" userId="b9e812219a1db5d0" providerId="LiveId" clId="{6432BDD7-A343-48CC-A49F-5FC5FA2FE251}" dt="2024-11-22T01:18:13.079" v="193" actId="20577"/>
          <ac:spMkLst>
            <pc:docMk/>
            <pc:sldMk cId="3555716217" sldId="360"/>
            <ac:spMk id="2" creationId="{5C5A7766-1178-85DA-7859-7AFB657748F2}"/>
          </ac:spMkLst>
        </pc:spChg>
        <pc:graphicFrameChg chg="mod">
          <ac:chgData name="Tanveer Rahman" userId="b9e812219a1db5d0" providerId="LiveId" clId="{6432BDD7-A343-48CC-A49F-5FC5FA2FE251}" dt="2024-11-22T01:27:10.705" v="344"/>
          <ac:graphicFrameMkLst>
            <pc:docMk/>
            <pc:sldMk cId="3555716217" sldId="360"/>
            <ac:graphicFrameMk id="19" creationId="{F62B3DD0-A7A6-5705-9355-C8553AA3CF0B}"/>
          </ac:graphicFrameMkLst>
        </pc:graphicFrameChg>
        <pc:picChg chg="add del mod">
          <ac:chgData name="Tanveer Rahman" userId="b9e812219a1db5d0" providerId="LiveId" clId="{6432BDD7-A343-48CC-A49F-5FC5FA2FE251}" dt="2024-11-22T01:25:34.485" v="292" actId="21"/>
          <ac:picMkLst>
            <pc:docMk/>
            <pc:sldMk cId="3555716217" sldId="360"/>
            <ac:picMk id="4" creationId="{ADE2F3BB-980D-BA2E-40E1-A6C29CB024AE}"/>
          </ac:picMkLst>
        </pc:picChg>
        <pc:picChg chg="add del mod">
          <ac:chgData name="Tanveer Rahman" userId="b9e812219a1db5d0" providerId="LiveId" clId="{6432BDD7-A343-48CC-A49F-5FC5FA2FE251}" dt="2024-11-22T01:26:06.181" v="319" actId="21"/>
          <ac:picMkLst>
            <pc:docMk/>
            <pc:sldMk cId="3555716217" sldId="360"/>
            <ac:picMk id="6" creationId="{440F9A48-98CC-ADB3-5A90-B35A602AE0BA}"/>
          </ac:picMkLst>
        </pc:picChg>
      </pc:sldChg>
      <pc:sldChg chg="del ord">
        <pc:chgData name="Tanveer Rahman" userId="b9e812219a1db5d0" providerId="LiveId" clId="{6432BDD7-A343-48CC-A49F-5FC5FA2FE251}" dt="2024-11-22T01:28:52.789" v="360" actId="47"/>
        <pc:sldMkLst>
          <pc:docMk/>
          <pc:sldMk cId="3674400510" sldId="361"/>
        </pc:sldMkLst>
      </pc:sldChg>
      <pc:sldChg chg="del">
        <pc:chgData name="Tanveer Rahman" userId="b9e812219a1db5d0" providerId="LiveId" clId="{6432BDD7-A343-48CC-A49F-5FC5FA2FE251}" dt="2024-11-22T01:28:54.831" v="361" actId="47"/>
        <pc:sldMkLst>
          <pc:docMk/>
          <pc:sldMk cId="3811363725" sldId="362"/>
        </pc:sldMkLst>
      </pc:sldChg>
      <pc:sldChg chg="addSp delSp modSp mod">
        <pc:chgData name="Tanveer Rahman" userId="b9e812219a1db5d0" providerId="LiveId" clId="{6432BDD7-A343-48CC-A49F-5FC5FA2FE251}" dt="2024-11-22T02:23:40.220" v="1217" actId="27636"/>
        <pc:sldMkLst>
          <pc:docMk/>
          <pc:sldMk cId="720768976" sldId="363"/>
        </pc:sldMkLst>
        <pc:spChg chg="mod">
          <ac:chgData name="Tanveer Rahman" userId="b9e812219a1db5d0" providerId="LiveId" clId="{6432BDD7-A343-48CC-A49F-5FC5FA2FE251}" dt="2024-11-22T02:18:46.450" v="1068" actId="20577"/>
          <ac:spMkLst>
            <pc:docMk/>
            <pc:sldMk cId="720768976" sldId="363"/>
            <ac:spMk id="2" creationId="{D203BC5F-E9C5-C5B7-AD50-8074B30D9941}"/>
          </ac:spMkLst>
        </pc:spChg>
        <pc:spChg chg="mod">
          <ac:chgData name="Tanveer Rahman" userId="b9e812219a1db5d0" providerId="LiveId" clId="{6432BDD7-A343-48CC-A49F-5FC5FA2FE251}" dt="2024-11-22T02:23:40.220" v="1217" actId="27636"/>
          <ac:spMkLst>
            <pc:docMk/>
            <pc:sldMk cId="720768976" sldId="363"/>
            <ac:spMk id="3" creationId="{5F703C3B-DD78-5AD6-76F8-AB9E6BE39FB7}"/>
          </ac:spMkLst>
        </pc:spChg>
        <pc:picChg chg="del">
          <ac:chgData name="Tanveer Rahman" userId="b9e812219a1db5d0" providerId="LiveId" clId="{6432BDD7-A343-48CC-A49F-5FC5FA2FE251}" dt="2024-11-22T02:19:39.807" v="1119" actId="478"/>
          <ac:picMkLst>
            <pc:docMk/>
            <pc:sldMk cId="720768976" sldId="363"/>
            <ac:picMk id="5" creationId="{D7EAB51D-F439-44A0-7EC1-59F910F7C4B3}"/>
          </ac:picMkLst>
        </pc:picChg>
        <pc:picChg chg="add mod">
          <ac:chgData name="Tanveer Rahman" userId="b9e812219a1db5d0" providerId="LiveId" clId="{6432BDD7-A343-48CC-A49F-5FC5FA2FE251}" dt="2024-11-22T02:21:03.284" v="1130" actId="1076"/>
          <ac:picMkLst>
            <pc:docMk/>
            <pc:sldMk cId="720768976" sldId="363"/>
            <ac:picMk id="6" creationId="{959145CF-6EC7-07C1-E28E-D7A8B6C4BA5E}"/>
          </ac:picMkLst>
        </pc:picChg>
      </pc:sldChg>
      <pc:sldChg chg="addSp delSp modSp mod">
        <pc:chgData name="Tanveer Rahman" userId="b9e812219a1db5d0" providerId="LiveId" clId="{6432BDD7-A343-48CC-A49F-5FC5FA2FE251}" dt="2024-11-22T01:35:39.787" v="453" actId="1076"/>
        <pc:sldMkLst>
          <pc:docMk/>
          <pc:sldMk cId="1984408076" sldId="364"/>
        </pc:sldMkLst>
        <pc:spChg chg="mod">
          <ac:chgData name="Tanveer Rahman" userId="b9e812219a1db5d0" providerId="LiveId" clId="{6432BDD7-A343-48CC-A49F-5FC5FA2FE251}" dt="2024-11-22T01:33:31.217" v="423"/>
          <ac:spMkLst>
            <pc:docMk/>
            <pc:sldMk cId="1984408076" sldId="364"/>
            <ac:spMk id="2" creationId="{016EDA82-0598-F5A2-2C86-BDA29DF57D47}"/>
          </ac:spMkLst>
        </pc:spChg>
        <pc:spChg chg="mod">
          <ac:chgData name="Tanveer Rahman" userId="b9e812219a1db5d0" providerId="LiveId" clId="{6432BDD7-A343-48CC-A49F-5FC5FA2FE251}" dt="2024-11-22T01:35:30.262" v="449" actId="20577"/>
          <ac:spMkLst>
            <pc:docMk/>
            <pc:sldMk cId="1984408076" sldId="364"/>
            <ac:spMk id="3" creationId="{ADB4098B-485D-FBD5-1B05-A071F373E717}"/>
          </ac:spMkLst>
        </pc:spChg>
        <pc:spChg chg="add">
          <ac:chgData name="Tanveer Rahman" userId="b9e812219a1db5d0" providerId="LiveId" clId="{6432BDD7-A343-48CC-A49F-5FC5FA2FE251}" dt="2024-11-22T01:33:50.414" v="428"/>
          <ac:spMkLst>
            <pc:docMk/>
            <pc:sldMk cId="1984408076" sldId="364"/>
            <ac:spMk id="4" creationId="{47A87017-B7E7-E77B-CCE7-04678F16590C}"/>
          </ac:spMkLst>
        </pc:spChg>
        <pc:picChg chg="del">
          <ac:chgData name="Tanveer Rahman" userId="b9e812219a1db5d0" providerId="LiveId" clId="{6432BDD7-A343-48CC-A49F-5FC5FA2FE251}" dt="2024-11-22T01:33:33.713" v="424" actId="478"/>
          <ac:picMkLst>
            <pc:docMk/>
            <pc:sldMk cId="1984408076" sldId="364"/>
            <ac:picMk id="5" creationId="{C8187EB7-C4F3-07D2-941D-9D338A425592}"/>
          </ac:picMkLst>
        </pc:picChg>
        <pc:picChg chg="del">
          <ac:chgData name="Tanveer Rahman" userId="b9e812219a1db5d0" providerId="LiveId" clId="{6432BDD7-A343-48CC-A49F-5FC5FA2FE251}" dt="2024-11-22T01:33:34.621" v="425" actId="478"/>
          <ac:picMkLst>
            <pc:docMk/>
            <pc:sldMk cId="1984408076" sldId="364"/>
            <ac:picMk id="7" creationId="{6D66D931-B2E9-B34E-C00A-5C79EC5B36E6}"/>
          </ac:picMkLst>
        </pc:picChg>
        <pc:picChg chg="add">
          <ac:chgData name="Tanveer Rahman" userId="b9e812219a1db5d0" providerId="LiveId" clId="{6432BDD7-A343-48CC-A49F-5FC5FA2FE251}" dt="2024-11-22T01:34:30.051" v="435" actId="22"/>
          <ac:picMkLst>
            <pc:docMk/>
            <pc:sldMk cId="1984408076" sldId="364"/>
            <ac:picMk id="8" creationId="{4333A84C-B76D-BAAA-C309-9BCFA96A3565}"/>
          </ac:picMkLst>
        </pc:picChg>
        <pc:picChg chg="add mod">
          <ac:chgData name="Tanveer Rahman" userId="b9e812219a1db5d0" providerId="LiveId" clId="{6432BDD7-A343-48CC-A49F-5FC5FA2FE251}" dt="2024-11-22T01:35:39.787" v="453" actId="1076"/>
          <ac:picMkLst>
            <pc:docMk/>
            <pc:sldMk cId="1984408076" sldId="364"/>
            <ac:picMk id="10" creationId="{AB772A30-17E0-1B27-508D-323216041262}"/>
          </ac:picMkLst>
        </pc:picChg>
      </pc:sldChg>
      <pc:sldChg chg="modSp mod ord">
        <pc:chgData name="Tanveer Rahman" userId="b9e812219a1db5d0" providerId="LiveId" clId="{6432BDD7-A343-48CC-A49F-5FC5FA2FE251}" dt="2024-11-22T02:12:22.553" v="692" actId="20577"/>
        <pc:sldMkLst>
          <pc:docMk/>
          <pc:sldMk cId="1243821200" sldId="365"/>
        </pc:sldMkLst>
        <pc:spChg chg="mod">
          <ac:chgData name="Tanveer Rahman" userId="b9e812219a1db5d0" providerId="LiveId" clId="{6432BDD7-A343-48CC-A49F-5FC5FA2FE251}" dt="2024-11-22T02:10:07.955" v="543" actId="20577"/>
          <ac:spMkLst>
            <pc:docMk/>
            <pc:sldMk cId="1243821200" sldId="365"/>
            <ac:spMk id="2" creationId="{10C21D50-0332-4F4F-728E-69EBDED7E4D6}"/>
          </ac:spMkLst>
        </pc:spChg>
        <pc:spChg chg="mod">
          <ac:chgData name="Tanveer Rahman" userId="b9e812219a1db5d0" providerId="LiveId" clId="{6432BDD7-A343-48CC-A49F-5FC5FA2FE251}" dt="2024-11-22T02:12:22.553" v="692" actId="20577"/>
          <ac:spMkLst>
            <pc:docMk/>
            <pc:sldMk cId="1243821200" sldId="365"/>
            <ac:spMk id="3" creationId="{C8BB66DF-D058-5AC0-9D44-785916D855CC}"/>
          </ac:spMkLst>
        </pc:spChg>
      </pc:sldChg>
      <pc:sldChg chg="addSp delSp modSp mod">
        <pc:chgData name="Tanveer Rahman" userId="b9e812219a1db5d0" providerId="LiveId" clId="{6432BDD7-A343-48CC-A49F-5FC5FA2FE251}" dt="2024-11-22T02:28:11.833" v="1313" actId="14100"/>
        <pc:sldMkLst>
          <pc:docMk/>
          <pc:sldMk cId="1185995103" sldId="366"/>
        </pc:sldMkLst>
        <pc:spChg chg="mod">
          <ac:chgData name="Tanveer Rahman" userId="b9e812219a1db5d0" providerId="LiveId" clId="{6432BDD7-A343-48CC-A49F-5FC5FA2FE251}" dt="2024-11-22T02:24:58.411" v="1243" actId="20577"/>
          <ac:spMkLst>
            <pc:docMk/>
            <pc:sldMk cId="1185995103" sldId="366"/>
            <ac:spMk id="2" creationId="{05FA06A4-64CB-92BC-E295-DD0021B0D080}"/>
          </ac:spMkLst>
        </pc:spChg>
        <pc:spChg chg="mod">
          <ac:chgData name="Tanveer Rahman" userId="b9e812219a1db5d0" providerId="LiveId" clId="{6432BDD7-A343-48CC-A49F-5FC5FA2FE251}" dt="2024-11-22T02:27:35.339" v="1311"/>
          <ac:spMkLst>
            <pc:docMk/>
            <pc:sldMk cId="1185995103" sldId="366"/>
            <ac:spMk id="3" creationId="{F0501A58-9609-79CF-5FE0-91B240D060B6}"/>
          </ac:spMkLst>
        </pc:spChg>
        <pc:picChg chg="del">
          <ac:chgData name="Tanveer Rahman" userId="b9e812219a1db5d0" providerId="LiveId" clId="{6432BDD7-A343-48CC-A49F-5FC5FA2FE251}" dt="2024-11-22T02:25:08.339" v="1245" actId="478"/>
          <ac:picMkLst>
            <pc:docMk/>
            <pc:sldMk cId="1185995103" sldId="366"/>
            <ac:picMk id="5" creationId="{6F332921-7891-D0D7-1BC0-749D7620E6D3}"/>
          </ac:picMkLst>
        </pc:picChg>
        <pc:picChg chg="add mod">
          <ac:chgData name="Tanveer Rahman" userId="b9e812219a1db5d0" providerId="LiveId" clId="{6432BDD7-A343-48CC-A49F-5FC5FA2FE251}" dt="2024-11-22T02:28:11.833" v="1313" actId="14100"/>
          <ac:picMkLst>
            <pc:docMk/>
            <pc:sldMk cId="1185995103" sldId="366"/>
            <ac:picMk id="6" creationId="{204B143B-9937-DE99-EEE3-1BB8A90EE4CF}"/>
          </ac:picMkLst>
        </pc:picChg>
        <pc:picChg chg="del">
          <ac:chgData name="Tanveer Rahman" userId="b9e812219a1db5d0" providerId="LiveId" clId="{6432BDD7-A343-48CC-A49F-5FC5FA2FE251}" dt="2024-11-22T02:25:09.889" v="1246" actId="478"/>
          <ac:picMkLst>
            <pc:docMk/>
            <pc:sldMk cId="1185995103" sldId="366"/>
            <ac:picMk id="7" creationId="{56F2399D-A13F-6D72-7D97-A8DC079DF852}"/>
          </ac:picMkLst>
        </pc:picChg>
      </pc:sldChg>
      <pc:sldChg chg="addSp delSp modSp mod">
        <pc:chgData name="Tanveer Rahman" userId="b9e812219a1db5d0" providerId="LiveId" clId="{6432BDD7-A343-48CC-A49F-5FC5FA2FE251}" dt="2024-11-22T02:34:44.700" v="1422" actId="1076"/>
        <pc:sldMkLst>
          <pc:docMk/>
          <pc:sldMk cId="132140024" sldId="367"/>
        </pc:sldMkLst>
        <pc:spChg chg="mod">
          <ac:chgData name="Tanveer Rahman" userId="b9e812219a1db5d0" providerId="LiveId" clId="{6432BDD7-A343-48CC-A49F-5FC5FA2FE251}" dt="2024-11-22T02:32:02.297" v="1357"/>
          <ac:spMkLst>
            <pc:docMk/>
            <pc:sldMk cId="132140024" sldId="367"/>
            <ac:spMk id="2" creationId="{11F0863D-E7A8-A287-2CC7-58F729909809}"/>
          </ac:spMkLst>
        </pc:spChg>
        <pc:spChg chg="mod">
          <ac:chgData name="Tanveer Rahman" userId="b9e812219a1db5d0" providerId="LiveId" clId="{6432BDD7-A343-48CC-A49F-5FC5FA2FE251}" dt="2024-11-22T02:33:45.482" v="1419" actId="20577"/>
          <ac:spMkLst>
            <pc:docMk/>
            <pc:sldMk cId="132140024" sldId="367"/>
            <ac:spMk id="3" creationId="{0EBBF8D2-4DD3-4632-9525-802E7F96CB13}"/>
          </ac:spMkLst>
        </pc:spChg>
        <pc:picChg chg="del">
          <ac:chgData name="Tanveer Rahman" userId="b9e812219a1db5d0" providerId="LiveId" clId="{6432BDD7-A343-48CC-A49F-5FC5FA2FE251}" dt="2024-11-22T02:31:37.634" v="1354" actId="478"/>
          <ac:picMkLst>
            <pc:docMk/>
            <pc:sldMk cId="132140024" sldId="367"/>
            <ac:picMk id="5" creationId="{E1C49FB0-8DDD-5162-4C1E-AB06750B01A8}"/>
          </ac:picMkLst>
        </pc:picChg>
        <pc:picChg chg="add mod">
          <ac:chgData name="Tanveer Rahman" userId="b9e812219a1db5d0" providerId="LiveId" clId="{6432BDD7-A343-48CC-A49F-5FC5FA2FE251}" dt="2024-11-22T02:34:44.700" v="1422" actId="1076"/>
          <ac:picMkLst>
            <pc:docMk/>
            <pc:sldMk cId="132140024" sldId="367"/>
            <ac:picMk id="6" creationId="{D44C430B-4984-5FEF-DD6F-1F1C5866ECEA}"/>
          </ac:picMkLst>
        </pc:picChg>
      </pc:sldChg>
      <pc:sldChg chg="addSp delSp modSp mod">
        <pc:chgData name="Tanveer Rahman" userId="b9e812219a1db5d0" providerId="LiveId" clId="{6432BDD7-A343-48CC-A49F-5FC5FA2FE251}" dt="2024-11-22T01:12:47.757" v="105" actId="26606"/>
        <pc:sldMkLst>
          <pc:docMk/>
          <pc:sldMk cId="12943392" sldId="368"/>
        </pc:sldMkLst>
        <pc:spChg chg="mod">
          <ac:chgData name="Tanveer Rahman" userId="b9e812219a1db5d0" providerId="LiveId" clId="{6432BDD7-A343-48CC-A49F-5FC5FA2FE251}" dt="2024-11-22T01:12:47.757" v="105" actId="26606"/>
          <ac:spMkLst>
            <pc:docMk/>
            <pc:sldMk cId="12943392" sldId="368"/>
            <ac:spMk id="2" creationId="{DB9F384C-3C75-FE02-E387-487B9A73D942}"/>
          </ac:spMkLst>
        </pc:spChg>
        <pc:spChg chg="add del">
          <ac:chgData name="Tanveer Rahman" userId="b9e812219a1db5d0" providerId="LiveId" clId="{6432BDD7-A343-48CC-A49F-5FC5FA2FE251}" dt="2024-11-22T01:11:12.853" v="93" actId="26606"/>
          <ac:spMkLst>
            <pc:docMk/>
            <pc:sldMk cId="12943392" sldId="368"/>
            <ac:spMk id="9" creationId="{AD30EFE3-9611-4841-9BC3-E51D7A359650}"/>
          </ac:spMkLst>
        </pc:spChg>
        <pc:spChg chg="add del">
          <ac:chgData name="Tanveer Rahman" userId="b9e812219a1db5d0" providerId="LiveId" clId="{6432BDD7-A343-48CC-A49F-5FC5FA2FE251}" dt="2024-11-22T01:11:12.802" v="92" actId="26606"/>
          <ac:spMkLst>
            <pc:docMk/>
            <pc:sldMk cId="12943392" sldId="368"/>
            <ac:spMk id="14" creationId="{AD30EFE3-9611-4841-9BC3-E51D7A359650}"/>
          </ac:spMkLst>
        </pc:spChg>
        <pc:spChg chg="add del">
          <ac:chgData name="Tanveer Rahman" userId="b9e812219a1db5d0" providerId="LiveId" clId="{6432BDD7-A343-48CC-A49F-5FC5FA2FE251}" dt="2024-11-22T01:12:47.757" v="105" actId="26606"/>
          <ac:spMkLst>
            <pc:docMk/>
            <pc:sldMk cId="12943392" sldId="368"/>
            <ac:spMk id="16" creationId="{AD30EFE3-9611-4841-9BC3-E51D7A359650}"/>
          </ac:spMkLst>
        </pc:spChg>
        <pc:spChg chg="add del">
          <ac:chgData name="Tanveer Rahman" userId="b9e812219a1db5d0" providerId="LiveId" clId="{6432BDD7-A343-48CC-A49F-5FC5FA2FE251}" dt="2024-11-22T01:12:47.620" v="104" actId="26606"/>
          <ac:spMkLst>
            <pc:docMk/>
            <pc:sldMk cId="12943392" sldId="368"/>
            <ac:spMk id="21" creationId="{AD30EFE3-9611-4841-9BC3-E51D7A359650}"/>
          </ac:spMkLst>
        </pc:spChg>
        <pc:spChg chg="add">
          <ac:chgData name="Tanveer Rahman" userId="b9e812219a1db5d0" providerId="LiveId" clId="{6432BDD7-A343-48CC-A49F-5FC5FA2FE251}" dt="2024-11-22T01:12:47.757" v="105" actId="26606"/>
          <ac:spMkLst>
            <pc:docMk/>
            <pc:sldMk cId="12943392" sldId="368"/>
            <ac:spMk id="23" creationId="{BF7BC237-77DF-4DFB-94F7-DB493EDA1C7C}"/>
          </ac:spMkLst>
        </pc:spChg>
        <pc:graphicFrameChg chg="mod modGraphic">
          <ac:chgData name="Tanveer Rahman" userId="b9e812219a1db5d0" providerId="LiveId" clId="{6432BDD7-A343-48CC-A49F-5FC5FA2FE251}" dt="2024-11-22T01:12:47.757" v="105" actId="26606"/>
          <ac:graphicFrameMkLst>
            <pc:docMk/>
            <pc:sldMk cId="12943392" sldId="368"/>
            <ac:graphicFrameMk id="5" creationId="{3E367BF9-C808-5122-D0C6-398DD7A11FAA}"/>
          </ac:graphicFrameMkLst>
        </pc:graphicFrameChg>
      </pc:sldChg>
      <pc:sldChg chg="addSp delSp modSp new mod">
        <pc:chgData name="Tanveer Rahman" userId="b9e812219a1db5d0" providerId="LiveId" clId="{6432BDD7-A343-48CC-A49F-5FC5FA2FE251}" dt="2024-11-22T01:26:31.213" v="342" actId="14100"/>
        <pc:sldMkLst>
          <pc:docMk/>
          <pc:sldMk cId="50831056" sldId="369"/>
        </pc:sldMkLst>
        <pc:spChg chg="mod">
          <ac:chgData name="Tanveer Rahman" userId="b9e812219a1db5d0" providerId="LiveId" clId="{6432BDD7-A343-48CC-A49F-5FC5FA2FE251}" dt="2024-11-22T01:25:59.769" v="318" actId="20577"/>
          <ac:spMkLst>
            <pc:docMk/>
            <pc:sldMk cId="50831056" sldId="369"/>
            <ac:spMk id="2" creationId="{B09F548B-A2AD-5E14-5227-782313DFC980}"/>
          </ac:spMkLst>
        </pc:spChg>
        <pc:spChg chg="del">
          <ac:chgData name="Tanveer Rahman" userId="b9e812219a1db5d0" providerId="LiveId" clId="{6432BDD7-A343-48CC-A49F-5FC5FA2FE251}" dt="2024-11-22T01:25:37.363" v="293"/>
          <ac:spMkLst>
            <pc:docMk/>
            <pc:sldMk cId="50831056" sldId="369"/>
            <ac:spMk id="3" creationId="{47901A53-E703-3EC9-D5C4-52BA31F0F2A6}"/>
          </ac:spMkLst>
        </pc:spChg>
        <pc:picChg chg="add mod">
          <ac:chgData name="Tanveer Rahman" userId="b9e812219a1db5d0" providerId="LiveId" clId="{6432BDD7-A343-48CC-A49F-5FC5FA2FE251}" dt="2024-11-22T01:25:42.401" v="294" actId="1076"/>
          <ac:picMkLst>
            <pc:docMk/>
            <pc:sldMk cId="50831056" sldId="369"/>
            <ac:picMk id="4" creationId="{ADE2F3BB-980D-BA2E-40E1-A6C29CB024AE}"/>
          </ac:picMkLst>
        </pc:picChg>
        <pc:picChg chg="add mod">
          <ac:chgData name="Tanveer Rahman" userId="b9e812219a1db5d0" providerId="LiveId" clId="{6432BDD7-A343-48CC-A49F-5FC5FA2FE251}" dt="2024-11-22T01:26:31.213" v="342" actId="14100"/>
          <ac:picMkLst>
            <pc:docMk/>
            <pc:sldMk cId="50831056" sldId="369"/>
            <ac:picMk id="6" creationId="{440F9A48-98CC-ADB3-5A90-B35A602AE0BA}"/>
          </ac:picMkLst>
        </pc:picChg>
      </pc:sldChg>
      <pc:sldChg chg="modSp new mod">
        <pc:chgData name="Tanveer Rahman" userId="b9e812219a1db5d0" providerId="LiveId" clId="{6432BDD7-A343-48CC-A49F-5FC5FA2FE251}" dt="2024-11-22T01:28:03.510" v="359" actId="20577"/>
        <pc:sldMkLst>
          <pc:docMk/>
          <pc:sldMk cId="1666620535" sldId="370"/>
        </pc:sldMkLst>
        <pc:spChg chg="mod">
          <ac:chgData name="Tanveer Rahman" userId="b9e812219a1db5d0" providerId="LiveId" clId="{6432BDD7-A343-48CC-A49F-5FC5FA2FE251}" dt="2024-11-22T01:28:03.510" v="359" actId="20577"/>
          <ac:spMkLst>
            <pc:docMk/>
            <pc:sldMk cId="1666620535" sldId="370"/>
            <ac:spMk id="2" creationId="{9BBC8E4A-9005-2D96-81CC-3E194A494984}"/>
          </ac:spMkLst>
        </pc:spChg>
        <pc:spChg chg="mod">
          <ac:chgData name="Tanveer Rahman" userId="b9e812219a1db5d0" providerId="LiveId" clId="{6432BDD7-A343-48CC-A49F-5FC5FA2FE251}" dt="2024-11-22T01:27:56.237" v="349"/>
          <ac:spMkLst>
            <pc:docMk/>
            <pc:sldMk cId="1666620535" sldId="370"/>
            <ac:spMk id="3" creationId="{2F9BE0AA-3925-1E9B-A3BB-43873E0481B0}"/>
          </ac:spMkLst>
        </pc:spChg>
      </pc:sldChg>
      <pc:sldChg chg="addSp modSp add mod ord">
        <pc:chgData name="Tanveer Rahman" userId="b9e812219a1db5d0" providerId="LiveId" clId="{6432BDD7-A343-48CC-A49F-5FC5FA2FE251}" dt="2024-11-22T02:18:12.464" v="1042" actId="1076"/>
        <pc:sldMkLst>
          <pc:docMk/>
          <pc:sldMk cId="4150123735" sldId="371"/>
        </pc:sldMkLst>
        <pc:spChg chg="mod">
          <ac:chgData name="Tanveer Rahman" userId="b9e812219a1db5d0" providerId="LiveId" clId="{6432BDD7-A343-48CC-A49F-5FC5FA2FE251}" dt="2024-11-22T02:14:32.553" v="727" actId="20577"/>
          <ac:spMkLst>
            <pc:docMk/>
            <pc:sldMk cId="4150123735" sldId="371"/>
            <ac:spMk id="2" creationId="{755E8951-6A75-E5D7-E946-1A78F5E81DF2}"/>
          </ac:spMkLst>
        </pc:spChg>
        <pc:graphicFrameChg chg="mod">
          <ac:chgData name="Tanveer Rahman" userId="b9e812219a1db5d0" providerId="LiveId" clId="{6432BDD7-A343-48CC-A49F-5FC5FA2FE251}" dt="2024-11-22T02:17:44.083" v="1040" actId="20577"/>
          <ac:graphicFrameMkLst>
            <pc:docMk/>
            <pc:sldMk cId="4150123735" sldId="371"/>
            <ac:graphicFrameMk id="19" creationId="{F2BB50CA-F2E4-0307-4773-EB7AF21532F6}"/>
          </ac:graphicFrameMkLst>
        </pc:graphicFrameChg>
        <pc:picChg chg="add mod">
          <ac:chgData name="Tanveer Rahman" userId="b9e812219a1db5d0" providerId="LiveId" clId="{6432BDD7-A343-48CC-A49F-5FC5FA2FE251}" dt="2024-11-22T02:18:12.464" v="1042" actId="1076"/>
          <ac:picMkLst>
            <pc:docMk/>
            <pc:sldMk cId="4150123735" sldId="371"/>
            <ac:picMk id="4" creationId="{F65B2860-8C69-D141-DE9F-F497535FA51B}"/>
          </ac:picMkLst>
        </pc:picChg>
      </pc:sldChg>
      <pc:sldChg chg="addSp delSp modSp new mod">
        <pc:chgData name="Tanveer Rahman" userId="b9e812219a1db5d0" providerId="LiveId" clId="{6432BDD7-A343-48CC-A49F-5FC5FA2FE251}" dt="2024-11-22T02:30:37.662" v="1337" actId="20577"/>
        <pc:sldMkLst>
          <pc:docMk/>
          <pc:sldMk cId="413600212" sldId="372"/>
        </pc:sldMkLst>
        <pc:spChg chg="mod">
          <ac:chgData name="Tanveer Rahman" userId="b9e812219a1db5d0" providerId="LiveId" clId="{6432BDD7-A343-48CC-A49F-5FC5FA2FE251}" dt="2024-11-22T02:29:34.722" v="1331" actId="20577"/>
          <ac:spMkLst>
            <pc:docMk/>
            <pc:sldMk cId="413600212" sldId="372"/>
            <ac:spMk id="2" creationId="{6D4135EC-A452-EF21-51FF-852EF1EAD284}"/>
          </ac:spMkLst>
        </pc:spChg>
        <pc:spChg chg="add del mod">
          <ac:chgData name="Tanveer Rahman" userId="b9e812219a1db5d0" providerId="LiveId" clId="{6432BDD7-A343-48CC-A49F-5FC5FA2FE251}" dt="2024-11-22T02:30:37.662" v="1337" actId="20577"/>
          <ac:spMkLst>
            <pc:docMk/>
            <pc:sldMk cId="413600212" sldId="372"/>
            <ac:spMk id="3" creationId="{6B4DA137-0923-5B44-B7AC-786B1D330A61}"/>
          </ac:spMkLst>
        </pc:spChg>
        <pc:spChg chg="add mod">
          <ac:chgData name="Tanveer Rahman" userId="b9e812219a1db5d0" providerId="LiveId" clId="{6432BDD7-A343-48CC-A49F-5FC5FA2FE251}" dt="2024-11-22T02:30:21.967" v="1333"/>
          <ac:spMkLst>
            <pc:docMk/>
            <pc:sldMk cId="413600212" sldId="372"/>
            <ac:spMk id="4" creationId="{DE109D0D-8216-6D90-6EF5-50906AB6FE3A}"/>
          </ac:spMkLst>
        </pc:spChg>
      </pc:sldChg>
      <pc:sldChg chg="modSp new mod">
        <pc:chgData name="Tanveer Rahman" userId="b9e812219a1db5d0" providerId="LiveId" clId="{6432BDD7-A343-48CC-A49F-5FC5FA2FE251}" dt="2024-11-22T02:38:41.114" v="1540" actId="20577"/>
        <pc:sldMkLst>
          <pc:docMk/>
          <pc:sldMk cId="331477908" sldId="373"/>
        </pc:sldMkLst>
        <pc:spChg chg="mod">
          <ac:chgData name="Tanveer Rahman" userId="b9e812219a1db5d0" providerId="LiveId" clId="{6432BDD7-A343-48CC-A49F-5FC5FA2FE251}" dt="2024-11-22T02:35:17.465" v="1448" actId="20577"/>
          <ac:spMkLst>
            <pc:docMk/>
            <pc:sldMk cId="331477908" sldId="373"/>
            <ac:spMk id="2" creationId="{70446A09-EB1C-241F-31D7-6FAC9ADE7912}"/>
          </ac:spMkLst>
        </pc:spChg>
        <pc:spChg chg="mod">
          <ac:chgData name="Tanveer Rahman" userId="b9e812219a1db5d0" providerId="LiveId" clId="{6432BDD7-A343-48CC-A49F-5FC5FA2FE251}" dt="2024-11-22T02:38:41.114" v="1540" actId="20577"/>
          <ac:spMkLst>
            <pc:docMk/>
            <pc:sldMk cId="331477908" sldId="373"/>
            <ac:spMk id="3" creationId="{A04B9143-9F40-3CBF-D767-03A006884572}"/>
          </ac:spMkLst>
        </pc:spChg>
      </pc:sldChg>
    </pc:docChg>
  </pc:docChgLst>
  <pc:docChgLst>
    <pc:chgData name="Tanveer Rahman" userId="b9e812219a1db5d0" providerId="LiveId" clId="{48C65907-D77C-45B6-8226-E57CD4299A47}"/>
    <pc:docChg chg="undo redo custSel addSld delSld modSld sldOrd modSection">
      <pc:chgData name="Tanveer Rahman" userId="b9e812219a1db5d0" providerId="LiveId" clId="{48C65907-D77C-45B6-8226-E57CD4299A47}" dt="2024-10-27T15:52:23.744" v="434" actId="26606"/>
      <pc:docMkLst>
        <pc:docMk/>
      </pc:docMkLst>
      <pc:sldChg chg="modSp mod">
        <pc:chgData name="Tanveer Rahman" userId="b9e812219a1db5d0" providerId="LiveId" clId="{48C65907-D77C-45B6-8226-E57CD4299A47}" dt="2024-10-27T14:32:04.289" v="12" actId="20577"/>
        <pc:sldMkLst>
          <pc:docMk/>
          <pc:sldMk cId="3508605874" sldId="256"/>
        </pc:sldMkLst>
        <pc:spChg chg="mod">
          <ac:chgData name="Tanveer Rahman" userId="b9e812219a1db5d0" providerId="LiveId" clId="{48C65907-D77C-45B6-8226-E57CD4299A47}" dt="2024-10-27T14:30:19.615" v="2" actId="14100"/>
          <ac:spMkLst>
            <pc:docMk/>
            <pc:sldMk cId="3508605874" sldId="256"/>
            <ac:spMk id="2" creationId="{E707F936-CA5B-8F1F-A35E-5095763B80C7}"/>
          </ac:spMkLst>
        </pc:spChg>
        <pc:spChg chg="mod">
          <ac:chgData name="Tanveer Rahman" userId="b9e812219a1db5d0" providerId="LiveId" clId="{48C65907-D77C-45B6-8226-E57CD4299A47}" dt="2024-10-27T14:30:29.540" v="4" actId="27636"/>
          <ac:spMkLst>
            <pc:docMk/>
            <pc:sldMk cId="3508605874" sldId="256"/>
            <ac:spMk id="3" creationId="{2574802A-C0B6-DC02-C4CC-EDA2CD70DECE}"/>
          </ac:spMkLst>
        </pc:spChg>
        <pc:spChg chg="mod">
          <ac:chgData name="Tanveer Rahman" userId="b9e812219a1db5d0" providerId="LiveId" clId="{48C65907-D77C-45B6-8226-E57CD4299A47}" dt="2024-10-27T14:32:04.289" v="12" actId="20577"/>
          <ac:spMkLst>
            <pc:docMk/>
            <pc:sldMk cId="3508605874" sldId="256"/>
            <ac:spMk id="4" creationId="{61D730FD-92EB-CE76-905C-84A0C29FF41F}"/>
          </ac:spMkLst>
        </pc:spChg>
      </pc:sldChg>
      <pc:sldChg chg="modSp">
        <pc:chgData name="Tanveer Rahman" userId="b9e812219a1db5d0" providerId="LiveId" clId="{48C65907-D77C-45B6-8226-E57CD4299A47}" dt="2024-10-27T14:31:09.674" v="7"/>
        <pc:sldMkLst>
          <pc:docMk/>
          <pc:sldMk cId="276965363" sldId="306"/>
        </pc:sldMkLst>
        <pc:graphicFrameChg chg="mod">
          <ac:chgData name="Tanveer Rahman" userId="b9e812219a1db5d0" providerId="LiveId" clId="{48C65907-D77C-45B6-8226-E57CD4299A47}" dt="2024-10-27T14:31:09.674" v="7"/>
          <ac:graphicFrameMkLst>
            <pc:docMk/>
            <pc:sldMk cId="276965363" sldId="306"/>
            <ac:graphicFrameMk id="19" creationId="{AF65AE17-FA79-7827-72B7-122169ABFAFD}"/>
          </ac:graphicFrameMkLst>
        </pc:graphicFrameChg>
      </pc:sldChg>
      <pc:sldChg chg="del">
        <pc:chgData name="Tanveer Rahman" userId="b9e812219a1db5d0" providerId="LiveId" clId="{48C65907-D77C-45B6-8226-E57CD4299A47}" dt="2024-10-27T14:46:15.781" v="176" actId="47"/>
        <pc:sldMkLst>
          <pc:docMk/>
          <pc:sldMk cId="3553542440" sldId="308"/>
        </pc:sldMkLst>
      </pc:sldChg>
      <pc:sldChg chg="del">
        <pc:chgData name="Tanveer Rahman" userId="b9e812219a1db5d0" providerId="LiveId" clId="{48C65907-D77C-45B6-8226-E57CD4299A47}" dt="2024-10-27T14:46:18.117" v="178" actId="47"/>
        <pc:sldMkLst>
          <pc:docMk/>
          <pc:sldMk cId="3025970860" sldId="317"/>
        </pc:sldMkLst>
      </pc:sldChg>
      <pc:sldChg chg="modSp del mod ord">
        <pc:chgData name="Tanveer Rahman" userId="b9e812219a1db5d0" providerId="LiveId" clId="{48C65907-D77C-45B6-8226-E57CD4299A47}" dt="2024-10-27T14:46:10.866" v="174" actId="47"/>
        <pc:sldMkLst>
          <pc:docMk/>
          <pc:sldMk cId="3069559215" sldId="324"/>
        </pc:sldMkLst>
        <pc:spChg chg="mod">
          <ac:chgData name="Tanveer Rahman" userId="b9e812219a1db5d0" providerId="LiveId" clId="{48C65907-D77C-45B6-8226-E57CD4299A47}" dt="2024-10-27T14:38:32.161" v="74"/>
          <ac:spMkLst>
            <pc:docMk/>
            <pc:sldMk cId="3069559215" sldId="324"/>
            <ac:spMk id="2" creationId="{76B0AF10-7D20-D736-F9CA-87A554D4A959}"/>
          </ac:spMkLst>
        </pc:spChg>
      </pc:sldChg>
      <pc:sldChg chg="modSp mod">
        <pc:chgData name="Tanveer Rahman" userId="b9e812219a1db5d0" providerId="LiveId" clId="{48C65907-D77C-45B6-8226-E57CD4299A47}" dt="2024-10-27T14:34:08.704" v="32" actId="20577"/>
        <pc:sldMkLst>
          <pc:docMk/>
          <pc:sldMk cId="3529382961" sldId="325"/>
        </pc:sldMkLst>
        <pc:spChg chg="mod">
          <ac:chgData name="Tanveer Rahman" userId="b9e812219a1db5d0" providerId="LiveId" clId="{48C65907-D77C-45B6-8226-E57CD4299A47}" dt="2024-10-27T14:32:42.443" v="17"/>
          <ac:spMkLst>
            <pc:docMk/>
            <pc:sldMk cId="3529382961" sldId="325"/>
            <ac:spMk id="2" creationId="{0355053C-CA65-C1FE-49C3-22A7174CB857}"/>
          </ac:spMkLst>
        </pc:spChg>
        <pc:graphicFrameChg chg="mod">
          <ac:chgData name="Tanveer Rahman" userId="b9e812219a1db5d0" providerId="LiveId" clId="{48C65907-D77C-45B6-8226-E57CD4299A47}" dt="2024-10-27T14:34:08.704" v="32" actId="20577"/>
          <ac:graphicFrameMkLst>
            <pc:docMk/>
            <pc:sldMk cId="3529382961" sldId="325"/>
            <ac:graphicFrameMk id="19" creationId="{4204E196-6DC0-8B6E-7A15-6D919275480C}"/>
          </ac:graphicFrameMkLst>
        </pc:graphicFrameChg>
      </pc:sldChg>
      <pc:sldChg chg="del">
        <pc:chgData name="Tanveer Rahman" userId="b9e812219a1db5d0" providerId="LiveId" clId="{48C65907-D77C-45B6-8226-E57CD4299A47}" dt="2024-10-27T14:46:17.324" v="177" actId="47"/>
        <pc:sldMkLst>
          <pc:docMk/>
          <pc:sldMk cId="397935003" sldId="334"/>
        </pc:sldMkLst>
      </pc:sldChg>
      <pc:sldChg chg="modSp del mod">
        <pc:chgData name="Tanveer Rahman" userId="b9e812219a1db5d0" providerId="LiveId" clId="{48C65907-D77C-45B6-8226-E57CD4299A47}" dt="2024-10-27T14:46:12.918" v="175" actId="47"/>
        <pc:sldMkLst>
          <pc:docMk/>
          <pc:sldMk cId="949834976" sldId="335"/>
        </pc:sldMkLst>
        <pc:spChg chg="mod">
          <ac:chgData name="Tanveer Rahman" userId="b9e812219a1db5d0" providerId="LiveId" clId="{48C65907-D77C-45B6-8226-E57CD4299A47}" dt="2024-10-27T14:34:27.560" v="34"/>
          <ac:spMkLst>
            <pc:docMk/>
            <pc:sldMk cId="949834976" sldId="335"/>
            <ac:spMk id="2" creationId="{5A04A44C-9DCA-B427-346B-4DFDAF83D93E}"/>
          </ac:spMkLst>
        </pc:spChg>
      </pc:sldChg>
      <pc:sldChg chg="del">
        <pc:chgData name="Tanveer Rahman" userId="b9e812219a1db5d0" providerId="LiveId" clId="{48C65907-D77C-45B6-8226-E57CD4299A47}" dt="2024-10-27T14:46:18.946" v="179" actId="47"/>
        <pc:sldMkLst>
          <pc:docMk/>
          <pc:sldMk cId="3173116782" sldId="336"/>
        </pc:sldMkLst>
      </pc:sldChg>
      <pc:sldChg chg="del">
        <pc:chgData name="Tanveer Rahman" userId="b9e812219a1db5d0" providerId="LiveId" clId="{48C65907-D77C-45B6-8226-E57CD4299A47}" dt="2024-10-27T14:46:20.050" v="180" actId="47"/>
        <pc:sldMkLst>
          <pc:docMk/>
          <pc:sldMk cId="655545960" sldId="337"/>
        </pc:sldMkLst>
      </pc:sldChg>
      <pc:sldChg chg="del">
        <pc:chgData name="Tanveer Rahman" userId="b9e812219a1db5d0" providerId="LiveId" clId="{48C65907-D77C-45B6-8226-E57CD4299A47}" dt="2024-10-27T14:46:20.952" v="181" actId="47"/>
        <pc:sldMkLst>
          <pc:docMk/>
          <pc:sldMk cId="2685277107" sldId="338"/>
        </pc:sldMkLst>
      </pc:sldChg>
      <pc:sldChg chg="del">
        <pc:chgData name="Tanveer Rahman" userId="b9e812219a1db5d0" providerId="LiveId" clId="{48C65907-D77C-45B6-8226-E57CD4299A47}" dt="2024-10-27T14:46:21.550" v="182" actId="47"/>
        <pc:sldMkLst>
          <pc:docMk/>
          <pc:sldMk cId="279544781" sldId="339"/>
        </pc:sldMkLst>
      </pc:sldChg>
      <pc:sldChg chg="del">
        <pc:chgData name="Tanveer Rahman" userId="b9e812219a1db5d0" providerId="LiveId" clId="{48C65907-D77C-45B6-8226-E57CD4299A47}" dt="2024-10-27T14:46:22.352" v="183" actId="47"/>
        <pc:sldMkLst>
          <pc:docMk/>
          <pc:sldMk cId="496360158" sldId="340"/>
        </pc:sldMkLst>
      </pc:sldChg>
      <pc:sldChg chg="del">
        <pc:chgData name="Tanveer Rahman" userId="b9e812219a1db5d0" providerId="LiveId" clId="{48C65907-D77C-45B6-8226-E57CD4299A47}" dt="2024-10-27T14:46:32.331" v="184" actId="47"/>
        <pc:sldMkLst>
          <pc:docMk/>
          <pc:sldMk cId="4115164338" sldId="341"/>
        </pc:sldMkLst>
      </pc:sldChg>
      <pc:sldChg chg="del">
        <pc:chgData name="Tanveer Rahman" userId="b9e812219a1db5d0" providerId="LiveId" clId="{48C65907-D77C-45B6-8226-E57CD4299A47}" dt="2024-10-27T14:46:34.558" v="185" actId="47"/>
        <pc:sldMkLst>
          <pc:docMk/>
          <pc:sldMk cId="2913529040" sldId="342"/>
        </pc:sldMkLst>
      </pc:sldChg>
      <pc:sldChg chg="addSp delSp modSp new mod setBg">
        <pc:chgData name="Tanveer Rahman" userId="b9e812219a1db5d0" providerId="LiveId" clId="{48C65907-D77C-45B6-8226-E57CD4299A47}" dt="2024-10-27T14:35:34.120" v="48" actId="26606"/>
        <pc:sldMkLst>
          <pc:docMk/>
          <pc:sldMk cId="2940766052" sldId="343"/>
        </pc:sldMkLst>
        <pc:spChg chg="mod">
          <ac:chgData name="Tanveer Rahman" userId="b9e812219a1db5d0" providerId="LiveId" clId="{48C65907-D77C-45B6-8226-E57CD4299A47}" dt="2024-10-27T14:35:34.120" v="48" actId="26606"/>
          <ac:spMkLst>
            <pc:docMk/>
            <pc:sldMk cId="2940766052" sldId="343"/>
            <ac:spMk id="2" creationId="{56E56D4D-C921-8F1D-AB61-58A3C04B048E}"/>
          </ac:spMkLst>
        </pc:spChg>
        <pc:spChg chg="del mod">
          <ac:chgData name="Tanveer Rahman" userId="b9e812219a1db5d0" providerId="LiveId" clId="{48C65907-D77C-45B6-8226-E57CD4299A47}" dt="2024-10-27T14:35:34.120" v="48" actId="26606"/>
          <ac:spMkLst>
            <pc:docMk/>
            <pc:sldMk cId="2940766052" sldId="343"/>
            <ac:spMk id="3" creationId="{F155E975-101A-7F7C-262A-C13B639FF648}"/>
          </ac:spMkLst>
        </pc:spChg>
        <pc:spChg chg="add">
          <ac:chgData name="Tanveer Rahman" userId="b9e812219a1db5d0" providerId="LiveId" clId="{48C65907-D77C-45B6-8226-E57CD4299A47}" dt="2024-10-27T14:35:34.120" v="48" actId="26606"/>
          <ac:spMkLst>
            <pc:docMk/>
            <pc:sldMk cId="2940766052" sldId="343"/>
            <ac:spMk id="9" creationId="{BF7BC237-77DF-4DFB-94F7-DB493EDA1C7C}"/>
          </ac:spMkLst>
        </pc:spChg>
        <pc:graphicFrameChg chg="add">
          <ac:chgData name="Tanveer Rahman" userId="b9e812219a1db5d0" providerId="LiveId" clId="{48C65907-D77C-45B6-8226-E57CD4299A47}" dt="2024-10-27T14:35:34.120" v="48" actId="26606"/>
          <ac:graphicFrameMkLst>
            <pc:docMk/>
            <pc:sldMk cId="2940766052" sldId="343"/>
            <ac:graphicFrameMk id="5" creationId="{695AE687-4F5A-1830-D056-6E4A6157D135}"/>
          </ac:graphicFrameMkLst>
        </pc:graphicFrameChg>
      </pc:sldChg>
      <pc:sldChg chg="add del">
        <pc:chgData name="Tanveer Rahman" userId="b9e812219a1db5d0" providerId="LiveId" clId="{48C65907-D77C-45B6-8226-E57CD4299A47}" dt="2024-10-27T14:34:49.332" v="37"/>
        <pc:sldMkLst>
          <pc:docMk/>
          <pc:sldMk cId="2487977692" sldId="344"/>
        </pc:sldMkLst>
      </pc:sldChg>
      <pc:sldChg chg="modSp add mod ord">
        <pc:chgData name="Tanveer Rahman" userId="b9e812219a1db5d0" providerId="LiveId" clId="{48C65907-D77C-45B6-8226-E57CD4299A47}" dt="2024-10-27T14:38:03.830" v="67"/>
        <pc:sldMkLst>
          <pc:docMk/>
          <pc:sldMk cId="3314166967" sldId="344"/>
        </pc:sldMkLst>
        <pc:spChg chg="mod">
          <ac:chgData name="Tanveer Rahman" userId="b9e812219a1db5d0" providerId="LiveId" clId="{48C65907-D77C-45B6-8226-E57CD4299A47}" dt="2024-10-27T14:36:48.311" v="56"/>
          <ac:spMkLst>
            <pc:docMk/>
            <pc:sldMk cId="3314166967" sldId="344"/>
            <ac:spMk id="2" creationId="{F701EDAF-1225-8F59-99CB-A8E6E6DC6DDF}"/>
          </ac:spMkLst>
        </pc:spChg>
        <pc:graphicFrameChg chg="mod">
          <ac:chgData name="Tanveer Rahman" userId="b9e812219a1db5d0" providerId="LiveId" clId="{48C65907-D77C-45B6-8226-E57CD4299A47}" dt="2024-10-27T14:38:03.830" v="67"/>
          <ac:graphicFrameMkLst>
            <pc:docMk/>
            <pc:sldMk cId="3314166967" sldId="344"/>
            <ac:graphicFrameMk id="19" creationId="{D68733D9-3285-BD50-7DD1-5547EA212594}"/>
          </ac:graphicFrameMkLst>
        </pc:graphicFrameChg>
      </pc:sldChg>
      <pc:sldChg chg="addSp delSp modSp new mod setBg">
        <pc:chgData name="Tanveer Rahman" userId="b9e812219a1db5d0" providerId="LiveId" clId="{48C65907-D77C-45B6-8226-E57CD4299A47}" dt="2024-10-27T14:43:54.068" v="155" actId="26606"/>
        <pc:sldMkLst>
          <pc:docMk/>
          <pc:sldMk cId="3088324486" sldId="345"/>
        </pc:sldMkLst>
        <pc:spChg chg="mod">
          <ac:chgData name="Tanveer Rahman" userId="b9e812219a1db5d0" providerId="LiveId" clId="{48C65907-D77C-45B6-8226-E57CD4299A47}" dt="2024-10-27T14:43:54.068" v="155" actId="26606"/>
          <ac:spMkLst>
            <pc:docMk/>
            <pc:sldMk cId="3088324486" sldId="345"/>
            <ac:spMk id="2" creationId="{2A590D27-610D-4894-7EF7-73D0C04950D1}"/>
          </ac:spMkLst>
        </pc:spChg>
        <pc:spChg chg="add del mod">
          <ac:chgData name="Tanveer Rahman" userId="b9e812219a1db5d0" providerId="LiveId" clId="{48C65907-D77C-45B6-8226-E57CD4299A47}" dt="2024-10-27T14:43:54.068" v="155" actId="26606"/>
          <ac:spMkLst>
            <pc:docMk/>
            <pc:sldMk cId="3088324486" sldId="345"/>
            <ac:spMk id="3" creationId="{C5C785D6-5D63-6089-00BF-E1B9419C4982}"/>
          </ac:spMkLst>
        </pc:spChg>
        <pc:spChg chg="add del">
          <ac:chgData name="Tanveer Rahman" userId="b9e812219a1db5d0" providerId="LiveId" clId="{48C65907-D77C-45B6-8226-E57CD4299A47}" dt="2024-10-27T14:42:50.528" v="139" actId="26606"/>
          <ac:spMkLst>
            <pc:docMk/>
            <pc:sldMk cId="3088324486" sldId="345"/>
            <ac:spMk id="6" creationId="{49733A00-04EA-4626-9D7E-3B1B14FEB9D0}"/>
          </ac:spMkLst>
        </pc:spChg>
        <pc:spChg chg="add del">
          <ac:chgData name="Tanveer Rahman" userId="b9e812219a1db5d0" providerId="LiveId" clId="{48C65907-D77C-45B6-8226-E57CD4299A47}" dt="2024-10-27T14:42:50.528" v="139" actId="26606"/>
          <ac:spMkLst>
            <pc:docMk/>
            <pc:sldMk cId="3088324486" sldId="345"/>
            <ac:spMk id="7" creationId="{686780C9-61BF-4B89-9FCC-3392EB520AFE}"/>
          </ac:spMkLst>
        </pc:spChg>
        <pc:spChg chg="add del">
          <ac:chgData name="Tanveer Rahman" userId="b9e812219a1db5d0" providerId="LiveId" clId="{48C65907-D77C-45B6-8226-E57CD4299A47}" dt="2024-10-27T14:42:50.528" v="139" actId="26606"/>
          <ac:spMkLst>
            <pc:docMk/>
            <pc:sldMk cId="3088324486" sldId="345"/>
            <ac:spMk id="8" creationId="{3C1F71BA-0B15-478B-9EC1-484E4584F5D2}"/>
          </ac:spMkLst>
        </pc:spChg>
        <pc:spChg chg="add del">
          <ac:chgData name="Tanveer Rahman" userId="b9e812219a1db5d0" providerId="LiveId" clId="{48C65907-D77C-45B6-8226-E57CD4299A47}" dt="2024-10-27T14:42:21.729" v="127" actId="26606"/>
          <ac:spMkLst>
            <pc:docMk/>
            <pc:sldMk cId="3088324486" sldId="345"/>
            <ac:spMk id="9" creationId="{BF7BC237-77DF-4DFB-94F7-DB493EDA1C7C}"/>
          </ac:spMkLst>
        </pc:spChg>
        <pc:spChg chg="add del">
          <ac:chgData name="Tanveer Rahman" userId="b9e812219a1db5d0" providerId="LiveId" clId="{48C65907-D77C-45B6-8226-E57CD4299A47}" dt="2024-10-27T14:43:19.270" v="141" actId="26606"/>
          <ac:spMkLst>
            <pc:docMk/>
            <pc:sldMk cId="3088324486" sldId="345"/>
            <ac:spMk id="12" creationId="{BF7BC237-77DF-4DFB-94F7-DB493EDA1C7C}"/>
          </ac:spMkLst>
        </pc:spChg>
        <pc:spChg chg="add del">
          <ac:chgData name="Tanveer Rahman" userId="b9e812219a1db5d0" providerId="LiveId" clId="{48C65907-D77C-45B6-8226-E57CD4299A47}" dt="2024-10-27T14:42:30.607" v="131" actId="26606"/>
          <ac:spMkLst>
            <pc:docMk/>
            <pc:sldMk cId="3088324486" sldId="345"/>
            <ac:spMk id="13" creationId="{AD30EFE3-9611-4841-9BC3-E51D7A359650}"/>
          </ac:spMkLst>
        </pc:spChg>
        <pc:spChg chg="add del">
          <ac:chgData name="Tanveer Rahman" userId="b9e812219a1db5d0" providerId="LiveId" clId="{48C65907-D77C-45B6-8226-E57CD4299A47}" dt="2024-10-27T14:42:34.654" v="133" actId="26606"/>
          <ac:spMkLst>
            <pc:docMk/>
            <pc:sldMk cId="3088324486" sldId="345"/>
            <ac:spMk id="16" creationId="{AD30EFE3-9611-4841-9BC3-E51D7A359650}"/>
          </ac:spMkLst>
        </pc:spChg>
        <pc:spChg chg="add del">
          <ac:chgData name="Tanveer Rahman" userId="b9e812219a1db5d0" providerId="LiveId" clId="{48C65907-D77C-45B6-8226-E57CD4299A47}" dt="2024-10-27T14:43:24.923" v="143" actId="26606"/>
          <ac:spMkLst>
            <pc:docMk/>
            <pc:sldMk cId="3088324486" sldId="345"/>
            <ac:spMk id="18" creationId="{C4474318-9BA9-4C58-85CC-EAF141DDB165}"/>
          </ac:spMkLst>
        </pc:spChg>
        <pc:spChg chg="add del">
          <ac:chgData name="Tanveer Rahman" userId="b9e812219a1db5d0" providerId="LiveId" clId="{48C65907-D77C-45B6-8226-E57CD4299A47}" dt="2024-10-27T14:42:42.066" v="135" actId="26606"/>
          <ac:spMkLst>
            <pc:docMk/>
            <pc:sldMk cId="3088324486" sldId="345"/>
            <ac:spMk id="19" creationId="{BF7BC237-77DF-4DFB-94F7-DB493EDA1C7C}"/>
          </ac:spMkLst>
        </pc:spChg>
        <pc:spChg chg="add del">
          <ac:chgData name="Tanveer Rahman" userId="b9e812219a1db5d0" providerId="LiveId" clId="{48C65907-D77C-45B6-8226-E57CD4299A47}" dt="2024-10-27T14:43:24.923" v="143" actId="26606"/>
          <ac:spMkLst>
            <pc:docMk/>
            <pc:sldMk cId="3088324486" sldId="345"/>
            <ac:spMk id="21" creationId="{9F9F0D99-A2D7-4650-BA53-99550E8F6808}"/>
          </ac:spMkLst>
        </pc:spChg>
        <pc:spChg chg="add del">
          <ac:chgData name="Tanveer Rahman" userId="b9e812219a1db5d0" providerId="LiveId" clId="{48C65907-D77C-45B6-8226-E57CD4299A47}" dt="2024-10-27T14:43:24.923" v="143" actId="26606"/>
          <ac:spMkLst>
            <pc:docMk/>
            <pc:sldMk cId="3088324486" sldId="345"/>
            <ac:spMk id="22" creationId="{9ADBC609-A264-4706-8FCD-C3B072E7CF0B}"/>
          </ac:spMkLst>
        </pc:spChg>
        <pc:spChg chg="add del">
          <ac:chgData name="Tanveer Rahman" userId="b9e812219a1db5d0" providerId="LiveId" clId="{48C65907-D77C-45B6-8226-E57CD4299A47}" dt="2024-10-27T14:43:40.740" v="151" actId="26606"/>
          <ac:spMkLst>
            <pc:docMk/>
            <pc:sldMk cId="3088324486" sldId="345"/>
            <ac:spMk id="24" creationId="{78E898BD-E486-4B36-BE62-17938B5D2DA4}"/>
          </ac:spMkLst>
        </pc:spChg>
        <pc:spChg chg="add del">
          <ac:chgData name="Tanveer Rahman" userId="b9e812219a1db5d0" providerId="LiveId" clId="{48C65907-D77C-45B6-8226-E57CD4299A47}" dt="2024-10-27T14:43:27.433" v="145" actId="26606"/>
          <ac:spMkLst>
            <pc:docMk/>
            <pc:sldMk cId="3088324486" sldId="345"/>
            <ac:spMk id="25" creationId="{7B753AB3-5C40-4FBB-AD51-F3611E60769D}"/>
          </ac:spMkLst>
        </pc:spChg>
        <pc:spChg chg="add del">
          <ac:chgData name="Tanveer Rahman" userId="b9e812219a1db5d0" providerId="LiveId" clId="{48C65907-D77C-45B6-8226-E57CD4299A47}" dt="2024-10-27T14:43:27.433" v="145" actId="26606"/>
          <ac:spMkLst>
            <pc:docMk/>
            <pc:sldMk cId="3088324486" sldId="345"/>
            <ac:spMk id="26" creationId="{83987EAF-F491-43B5-AE03-AECA2EAD961F}"/>
          </ac:spMkLst>
        </pc:spChg>
        <pc:spChg chg="add del">
          <ac:chgData name="Tanveer Rahman" userId="b9e812219a1db5d0" providerId="LiveId" clId="{48C65907-D77C-45B6-8226-E57CD4299A47}" dt="2024-10-27T14:43:27.433" v="145" actId="26606"/>
          <ac:spMkLst>
            <pc:docMk/>
            <pc:sldMk cId="3088324486" sldId="345"/>
            <ac:spMk id="27" creationId="{C5C785D6-5D63-6089-00BF-E1B9419C4982}"/>
          </ac:spMkLst>
        </pc:spChg>
        <pc:spChg chg="add del">
          <ac:chgData name="Tanveer Rahman" userId="b9e812219a1db5d0" providerId="LiveId" clId="{48C65907-D77C-45B6-8226-E57CD4299A47}" dt="2024-10-27T14:43:27.433" v="145" actId="26606"/>
          <ac:spMkLst>
            <pc:docMk/>
            <pc:sldMk cId="3088324486" sldId="345"/>
            <ac:spMk id="28" creationId="{462A1995-1F16-43C8-8570-1ADCFA5C50F6}"/>
          </ac:spMkLst>
        </pc:spChg>
        <pc:spChg chg="add del">
          <ac:chgData name="Tanveer Rahman" userId="b9e812219a1db5d0" providerId="LiveId" clId="{48C65907-D77C-45B6-8226-E57CD4299A47}" dt="2024-10-27T14:43:40.740" v="151" actId="26606"/>
          <ac:spMkLst>
            <pc:docMk/>
            <pc:sldMk cId="3088324486" sldId="345"/>
            <ac:spMk id="29" creationId="{35871F2E-3032-48BF-98ED-67B87BFB02D1}"/>
          </ac:spMkLst>
        </pc:spChg>
        <pc:spChg chg="add del">
          <ac:chgData name="Tanveer Rahman" userId="b9e812219a1db5d0" providerId="LiveId" clId="{48C65907-D77C-45B6-8226-E57CD4299A47}" dt="2024-10-27T14:43:28.469" v="147" actId="26606"/>
          <ac:spMkLst>
            <pc:docMk/>
            <pc:sldMk cId="3088324486" sldId="345"/>
            <ac:spMk id="30" creationId="{6795E2AC-53C4-48AB-A681-BAF4A9F98CB9}"/>
          </ac:spMkLst>
        </pc:spChg>
        <pc:spChg chg="add del">
          <ac:chgData name="Tanveer Rahman" userId="b9e812219a1db5d0" providerId="LiveId" clId="{48C65907-D77C-45B6-8226-E57CD4299A47}" dt="2024-10-27T14:43:28.469" v="147" actId="26606"/>
          <ac:spMkLst>
            <pc:docMk/>
            <pc:sldMk cId="3088324486" sldId="345"/>
            <ac:spMk id="31" creationId="{881A9CD8-5D8E-48DD-B6AE-196C15A2167F}"/>
          </ac:spMkLst>
        </pc:spChg>
        <pc:spChg chg="add del">
          <ac:chgData name="Tanveer Rahman" userId="b9e812219a1db5d0" providerId="LiveId" clId="{48C65907-D77C-45B6-8226-E57CD4299A47}" dt="2024-10-27T14:43:28.469" v="147" actId="26606"/>
          <ac:spMkLst>
            <pc:docMk/>
            <pc:sldMk cId="3088324486" sldId="345"/>
            <ac:spMk id="32" creationId="{4D4029AB-A2F8-4F5D-BC7C-A0F1F66599B9}"/>
          </ac:spMkLst>
        </pc:spChg>
        <pc:spChg chg="add del">
          <ac:chgData name="Tanveer Rahman" userId="b9e812219a1db5d0" providerId="LiveId" clId="{48C65907-D77C-45B6-8226-E57CD4299A47}" dt="2024-10-27T14:43:28.469" v="147" actId="26606"/>
          <ac:spMkLst>
            <pc:docMk/>
            <pc:sldMk cId="3088324486" sldId="345"/>
            <ac:spMk id="33" creationId="{C5C785D6-5D63-6089-00BF-E1B9419C4982}"/>
          </ac:spMkLst>
        </pc:spChg>
        <pc:spChg chg="add del">
          <ac:chgData name="Tanveer Rahman" userId="b9e812219a1db5d0" providerId="LiveId" clId="{48C65907-D77C-45B6-8226-E57CD4299A47}" dt="2024-10-27T14:43:40.740" v="151" actId="26606"/>
          <ac:spMkLst>
            <pc:docMk/>
            <pc:sldMk cId="3088324486" sldId="345"/>
            <ac:spMk id="34" creationId="{B6FB7394-C898-4857-BD32-4D131839D8DC}"/>
          </ac:spMkLst>
        </pc:spChg>
        <pc:spChg chg="add del">
          <ac:chgData name="Tanveer Rahman" userId="b9e812219a1db5d0" providerId="LiveId" clId="{48C65907-D77C-45B6-8226-E57CD4299A47}" dt="2024-10-27T14:43:30.840" v="149" actId="26606"/>
          <ac:spMkLst>
            <pc:docMk/>
            <pc:sldMk cId="3088324486" sldId="345"/>
            <ac:spMk id="35" creationId="{C4474318-9BA9-4C58-85CC-EAF141DDB165}"/>
          </ac:spMkLst>
        </pc:spChg>
        <pc:spChg chg="add del">
          <ac:chgData name="Tanveer Rahman" userId="b9e812219a1db5d0" providerId="LiveId" clId="{48C65907-D77C-45B6-8226-E57CD4299A47}" dt="2024-10-27T14:43:30.840" v="149" actId="26606"/>
          <ac:spMkLst>
            <pc:docMk/>
            <pc:sldMk cId="3088324486" sldId="345"/>
            <ac:spMk id="36" creationId="{9F9F0D99-A2D7-4650-BA53-99550E8F6808}"/>
          </ac:spMkLst>
        </pc:spChg>
        <pc:spChg chg="add del">
          <ac:chgData name="Tanveer Rahman" userId="b9e812219a1db5d0" providerId="LiveId" clId="{48C65907-D77C-45B6-8226-E57CD4299A47}" dt="2024-10-27T14:43:30.840" v="149" actId="26606"/>
          <ac:spMkLst>
            <pc:docMk/>
            <pc:sldMk cId="3088324486" sldId="345"/>
            <ac:spMk id="37" creationId="{9ADBC609-A264-4706-8FCD-C3B072E7CF0B}"/>
          </ac:spMkLst>
        </pc:spChg>
        <pc:spChg chg="add del">
          <ac:chgData name="Tanveer Rahman" userId="b9e812219a1db5d0" providerId="LiveId" clId="{48C65907-D77C-45B6-8226-E57CD4299A47}" dt="2024-10-27T14:43:43.926" v="153" actId="26606"/>
          <ac:spMkLst>
            <pc:docMk/>
            <pc:sldMk cId="3088324486" sldId="345"/>
            <ac:spMk id="41" creationId="{C4474318-9BA9-4C58-85CC-EAF141DDB165}"/>
          </ac:spMkLst>
        </pc:spChg>
        <pc:spChg chg="add del">
          <ac:chgData name="Tanveer Rahman" userId="b9e812219a1db5d0" providerId="LiveId" clId="{48C65907-D77C-45B6-8226-E57CD4299A47}" dt="2024-10-27T14:43:43.926" v="153" actId="26606"/>
          <ac:spMkLst>
            <pc:docMk/>
            <pc:sldMk cId="3088324486" sldId="345"/>
            <ac:spMk id="42" creationId="{9ADBC609-A264-4706-8FCD-C3B072E7CF0B}"/>
          </ac:spMkLst>
        </pc:spChg>
        <pc:spChg chg="add del">
          <ac:chgData name="Tanveer Rahman" userId="b9e812219a1db5d0" providerId="LiveId" clId="{48C65907-D77C-45B6-8226-E57CD4299A47}" dt="2024-10-27T14:43:43.926" v="153" actId="26606"/>
          <ac:spMkLst>
            <pc:docMk/>
            <pc:sldMk cId="3088324486" sldId="345"/>
            <ac:spMk id="43" creationId="{5F408001-0904-4508-B1EC-DE5E735F8EBA}"/>
          </ac:spMkLst>
        </pc:spChg>
        <pc:spChg chg="add del">
          <ac:chgData name="Tanveer Rahman" userId="b9e812219a1db5d0" providerId="LiveId" clId="{48C65907-D77C-45B6-8226-E57CD4299A47}" dt="2024-10-27T14:43:54.068" v="155" actId="26606"/>
          <ac:spMkLst>
            <pc:docMk/>
            <pc:sldMk cId="3088324486" sldId="345"/>
            <ac:spMk id="46" creationId="{BF7BC237-77DF-4DFB-94F7-DB493EDA1C7C}"/>
          </ac:spMkLst>
        </pc:spChg>
        <pc:graphicFrameChg chg="add del">
          <ac:chgData name="Tanveer Rahman" userId="b9e812219a1db5d0" providerId="LiveId" clId="{48C65907-D77C-45B6-8226-E57CD4299A47}" dt="2024-10-27T14:42:21.729" v="127" actId="26606"/>
          <ac:graphicFrameMkLst>
            <pc:docMk/>
            <pc:sldMk cId="3088324486" sldId="345"/>
            <ac:graphicFrameMk id="5" creationId="{9CD585E1-8055-AABB-8843-C8DF5F698813}"/>
          </ac:graphicFrameMkLst>
        </pc:graphicFrameChg>
        <pc:graphicFrameChg chg="add del">
          <ac:chgData name="Tanveer Rahman" userId="b9e812219a1db5d0" providerId="LiveId" clId="{48C65907-D77C-45B6-8226-E57CD4299A47}" dt="2024-10-27T14:42:50.528" v="139" actId="26606"/>
          <ac:graphicFrameMkLst>
            <pc:docMk/>
            <pc:sldMk cId="3088324486" sldId="345"/>
            <ac:graphicFrameMk id="10" creationId="{2D482A69-016A-6E4C-95FE-990B00A03656}"/>
          </ac:graphicFrameMkLst>
        </pc:graphicFrameChg>
        <pc:graphicFrameChg chg="add del">
          <ac:chgData name="Tanveer Rahman" userId="b9e812219a1db5d0" providerId="LiveId" clId="{48C65907-D77C-45B6-8226-E57CD4299A47}" dt="2024-10-27T14:42:26.555" v="129" actId="26606"/>
          <ac:graphicFrameMkLst>
            <pc:docMk/>
            <pc:sldMk cId="3088324486" sldId="345"/>
            <ac:graphicFrameMk id="11" creationId="{B827C2D7-9A60-73F7-289E-3CAD25DA4DA0}"/>
          </ac:graphicFrameMkLst>
        </pc:graphicFrameChg>
        <pc:graphicFrameChg chg="add del">
          <ac:chgData name="Tanveer Rahman" userId="b9e812219a1db5d0" providerId="LiveId" clId="{48C65907-D77C-45B6-8226-E57CD4299A47}" dt="2024-10-27T14:42:30.607" v="131" actId="26606"/>
          <ac:graphicFrameMkLst>
            <pc:docMk/>
            <pc:sldMk cId="3088324486" sldId="345"/>
            <ac:graphicFrameMk id="14" creationId="{47DE331D-98E6-D137-2A37-3E1586A5ADF2}"/>
          </ac:graphicFrameMkLst>
        </pc:graphicFrameChg>
        <pc:graphicFrameChg chg="add del">
          <ac:chgData name="Tanveer Rahman" userId="b9e812219a1db5d0" providerId="LiveId" clId="{48C65907-D77C-45B6-8226-E57CD4299A47}" dt="2024-10-27T14:43:19.270" v="141" actId="26606"/>
          <ac:graphicFrameMkLst>
            <pc:docMk/>
            <pc:sldMk cId="3088324486" sldId="345"/>
            <ac:graphicFrameMk id="15" creationId="{8A153ACC-6836-1066-716E-05DBCB8DEAEC}"/>
          </ac:graphicFrameMkLst>
        </pc:graphicFrameChg>
        <pc:graphicFrameChg chg="add del">
          <ac:chgData name="Tanveer Rahman" userId="b9e812219a1db5d0" providerId="LiveId" clId="{48C65907-D77C-45B6-8226-E57CD4299A47}" dt="2024-10-27T14:42:34.654" v="133" actId="26606"/>
          <ac:graphicFrameMkLst>
            <pc:docMk/>
            <pc:sldMk cId="3088324486" sldId="345"/>
            <ac:graphicFrameMk id="17" creationId="{59667EC1-3D5C-25B1-3EBB-AEFFBAB6C1B2}"/>
          </ac:graphicFrameMkLst>
        </pc:graphicFrameChg>
        <pc:graphicFrameChg chg="add del">
          <ac:chgData name="Tanveer Rahman" userId="b9e812219a1db5d0" providerId="LiveId" clId="{48C65907-D77C-45B6-8226-E57CD4299A47}" dt="2024-10-27T14:42:42.066" v="135" actId="26606"/>
          <ac:graphicFrameMkLst>
            <pc:docMk/>
            <pc:sldMk cId="3088324486" sldId="345"/>
            <ac:graphicFrameMk id="20" creationId="{9CD585E1-8055-AABB-8843-C8DF5F698813}"/>
          </ac:graphicFrameMkLst>
        </pc:graphicFrameChg>
        <pc:graphicFrameChg chg="add del">
          <ac:chgData name="Tanveer Rahman" userId="b9e812219a1db5d0" providerId="LiveId" clId="{48C65907-D77C-45B6-8226-E57CD4299A47}" dt="2024-10-27T14:43:24.923" v="143" actId="26606"/>
          <ac:graphicFrameMkLst>
            <pc:docMk/>
            <pc:sldMk cId="3088324486" sldId="345"/>
            <ac:graphicFrameMk id="23" creationId="{38DCDA5B-3072-CBD9-AF3D-DEC1A46C3946}"/>
          </ac:graphicFrameMkLst>
        </pc:graphicFrameChg>
        <pc:graphicFrameChg chg="add del">
          <ac:chgData name="Tanveer Rahman" userId="b9e812219a1db5d0" providerId="LiveId" clId="{48C65907-D77C-45B6-8226-E57CD4299A47}" dt="2024-10-27T14:43:30.840" v="149" actId="26606"/>
          <ac:graphicFrameMkLst>
            <pc:docMk/>
            <pc:sldMk cId="3088324486" sldId="345"/>
            <ac:graphicFrameMk id="38" creationId="{38DCDA5B-3072-CBD9-AF3D-DEC1A46C3946}"/>
          </ac:graphicFrameMkLst>
        </pc:graphicFrameChg>
        <pc:graphicFrameChg chg="add del">
          <ac:chgData name="Tanveer Rahman" userId="b9e812219a1db5d0" providerId="LiveId" clId="{48C65907-D77C-45B6-8226-E57CD4299A47}" dt="2024-10-27T14:43:40.740" v="151" actId="26606"/>
          <ac:graphicFrameMkLst>
            <pc:docMk/>
            <pc:sldMk cId="3088324486" sldId="345"/>
            <ac:graphicFrameMk id="39" creationId="{B493BB5A-646D-C333-BD59-586D76C08BF5}"/>
          </ac:graphicFrameMkLst>
        </pc:graphicFrameChg>
        <pc:graphicFrameChg chg="add del">
          <ac:chgData name="Tanveer Rahman" userId="b9e812219a1db5d0" providerId="LiveId" clId="{48C65907-D77C-45B6-8226-E57CD4299A47}" dt="2024-10-27T14:43:43.926" v="153" actId="26606"/>
          <ac:graphicFrameMkLst>
            <pc:docMk/>
            <pc:sldMk cId="3088324486" sldId="345"/>
            <ac:graphicFrameMk id="44" creationId="{139B987A-8F66-9797-1808-BF1FD1DBF959}"/>
          </ac:graphicFrameMkLst>
        </pc:graphicFrameChg>
        <pc:graphicFrameChg chg="add del">
          <ac:chgData name="Tanveer Rahman" userId="b9e812219a1db5d0" providerId="LiveId" clId="{48C65907-D77C-45B6-8226-E57CD4299A47}" dt="2024-10-27T14:43:54.068" v="155" actId="26606"/>
          <ac:graphicFrameMkLst>
            <pc:docMk/>
            <pc:sldMk cId="3088324486" sldId="345"/>
            <ac:graphicFrameMk id="47" creationId="{8A153ACC-6836-1066-716E-05DBCB8DEAEC}"/>
          </ac:graphicFrameMkLst>
        </pc:graphicFrameChg>
      </pc:sldChg>
      <pc:sldChg chg="modSp new mod">
        <pc:chgData name="Tanveer Rahman" userId="b9e812219a1db5d0" providerId="LiveId" clId="{48C65907-D77C-45B6-8226-E57CD4299A47}" dt="2024-10-27T14:44:54.166" v="173" actId="20577"/>
        <pc:sldMkLst>
          <pc:docMk/>
          <pc:sldMk cId="1020469098" sldId="346"/>
        </pc:sldMkLst>
        <pc:spChg chg="mod">
          <ac:chgData name="Tanveer Rahman" userId="b9e812219a1db5d0" providerId="LiveId" clId="{48C65907-D77C-45B6-8226-E57CD4299A47}" dt="2024-10-27T14:44:27.444" v="157"/>
          <ac:spMkLst>
            <pc:docMk/>
            <pc:sldMk cId="1020469098" sldId="346"/>
            <ac:spMk id="2" creationId="{8ECF4C60-27CC-A0BE-DAF5-097CE3F89B14}"/>
          </ac:spMkLst>
        </pc:spChg>
        <pc:spChg chg="mod">
          <ac:chgData name="Tanveer Rahman" userId="b9e812219a1db5d0" providerId="LiveId" clId="{48C65907-D77C-45B6-8226-E57CD4299A47}" dt="2024-10-27T14:44:54.166" v="173" actId="20577"/>
          <ac:spMkLst>
            <pc:docMk/>
            <pc:sldMk cId="1020469098" sldId="346"/>
            <ac:spMk id="3" creationId="{7099404A-C410-CDCB-B4B8-0F8AE13EA02B}"/>
          </ac:spMkLst>
        </pc:spChg>
      </pc:sldChg>
      <pc:sldChg chg="modSp new mod">
        <pc:chgData name="Tanveer Rahman" userId="b9e812219a1db5d0" providerId="LiveId" clId="{48C65907-D77C-45B6-8226-E57CD4299A47}" dt="2024-10-27T15:18:42.884" v="285" actId="27636"/>
        <pc:sldMkLst>
          <pc:docMk/>
          <pc:sldMk cId="51783418" sldId="347"/>
        </pc:sldMkLst>
        <pc:spChg chg="mod">
          <ac:chgData name="Tanveer Rahman" userId="b9e812219a1db5d0" providerId="LiveId" clId="{48C65907-D77C-45B6-8226-E57CD4299A47}" dt="2024-10-27T15:15:25.922" v="191"/>
          <ac:spMkLst>
            <pc:docMk/>
            <pc:sldMk cId="51783418" sldId="347"/>
            <ac:spMk id="2" creationId="{68F6288E-BE96-6698-4889-DC015837DE75}"/>
          </ac:spMkLst>
        </pc:spChg>
        <pc:spChg chg="mod">
          <ac:chgData name="Tanveer Rahman" userId="b9e812219a1db5d0" providerId="LiveId" clId="{48C65907-D77C-45B6-8226-E57CD4299A47}" dt="2024-10-27T15:18:42.884" v="285" actId="27636"/>
          <ac:spMkLst>
            <pc:docMk/>
            <pc:sldMk cId="51783418" sldId="347"/>
            <ac:spMk id="3" creationId="{37C0E920-9381-9D10-B620-E4CC89C6C12D}"/>
          </ac:spMkLst>
        </pc:spChg>
      </pc:sldChg>
      <pc:sldChg chg="addSp delSp modSp new mod">
        <pc:chgData name="Tanveer Rahman" userId="b9e812219a1db5d0" providerId="LiveId" clId="{48C65907-D77C-45B6-8226-E57CD4299A47}" dt="2024-10-27T15:24:35.054" v="302" actId="1076"/>
        <pc:sldMkLst>
          <pc:docMk/>
          <pc:sldMk cId="1536921667" sldId="348"/>
        </pc:sldMkLst>
        <pc:spChg chg="mod">
          <ac:chgData name="Tanveer Rahman" userId="b9e812219a1db5d0" providerId="LiveId" clId="{48C65907-D77C-45B6-8226-E57CD4299A47}" dt="2024-10-27T15:20:15.959" v="287"/>
          <ac:spMkLst>
            <pc:docMk/>
            <pc:sldMk cId="1536921667" sldId="348"/>
            <ac:spMk id="2" creationId="{BAB6CA76-AEF1-28D9-01EF-08145B52D66A}"/>
          </ac:spMkLst>
        </pc:spChg>
        <pc:spChg chg="add del mod">
          <ac:chgData name="Tanveer Rahman" userId="b9e812219a1db5d0" providerId="LiveId" clId="{48C65907-D77C-45B6-8226-E57CD4299A47}" dt="2024-10-27T15:23:14.904" v="298" actId="12"/>
          <ac:spMkLst>
            <pc:docMk/>
            <pc:sldMk cId="1536921667" sldId="348"/>
            <ac:spMk id="3" creationId="{2A9C3AB4-F9B4-2ED4-1B4A-069EB9FA286D}"/>
          </ac:spMkLst>
        </pc:spChg>
        <pc:spChg chg="add mod">
          <ac:chgData name="Tanveer Rahman" userId="b9e812219a1db5d0" providerId="LiveId" clId="{48C65907-D77C-45B6-8226-E57CD4299A47}" dt="2024-10-27T15:20:33.366" v="290"/>
          <ac:spMkLst>
            <pc:docMk/>
            <pc:sldMk cId="1536921667" sldId="348"/>
            <ac:spMk id="4" creationId="{CCE8BC0E-2256-9346-D16C-495EC8A1595C}"/>
          </ac:spMkLst>
        </pc:spChg>
        <pc:picChg chg="add mod">
          <ac:chgData name="Tanveer Rahman" userId="b9e812219a1db5d0" providerId="LiveId" clId="{48C65907-D77C-45B6-8226-E57CD4299A47}" dt="2024-10-27T15:24:35.054" v="302" actId="1076"/>
          <ac:picMkLst>
            <pc:docMk/>
            <pc:sldMk cId="1536921667" sldId="348"/>
            <ac:picMk id="6" creationId="{4A22E48F-FA2F-72FC-4B5C-922814FEC593}"/>
          </ac:picMkLst>
        </pc:picChg>
      </pc:sldChg>
      <pc:sldChg chg="addSp modSp new mod">
        <pc:chgData name="Tanveer Rahman" userId="b9e812219a1db5d0" providerId="LiveId" clId="{48C65907-D77C-45B6-8226-E57CD4299A47}" dt="2024-10-27T15:30:14.024" v="323"/>
        <pc:sldMkLst>
          <pc:docMk/>
          <pc:sldMk cId="3967799374" sldId="349"/>
        </pc:sldMkLst>
        <pc:spChg chg="mod">
          <ac:chgData name="Tanveer Rahman" userId="b9e812219a1db5d0" providerId="LiveId" clId="{48C65907-D77C-45B6-8226-E57CD4299A47}" dt="2024-10-27T15:25:15.085" v="304"/>
          <ac:spMkLst>
            <pc:docMk/>
            <pc:sldMk cId="3967799374" sldId="349"/>
            <ac:spMk id="2" creationId="{51CCDCBF-F69E-F322-F7FE-AF7045C00A5F}"/>
          </ac:spMkLst>
        </pc:spChg>
        <pc:spChg chg="mod">
          <ac:chgData name="Tanveer Rahman" userId="b9e812219a1db5d0" providerId="LiveId" clId="{48C65907-D77C-45B6-8226-E57CD4299A47}" dt="2024-10-27T15:30:14.024" v="323"/>
          <ac:spMkLst>
            <pc:docMk/>
            <pc:sldMk cId="3967799374" sldId="349"/>
            <ac:spMk id="3" creationId="{E71684CF-DB23-A925-2A59-E3EA932C10CC}"/>
          </ac:spMkLst>
        </pc:spChg>
        <pc:picChg chg="add mod">
          <ac:chgData name="Tanveer Rahman" userId="b9e812219a1db5d0" providerId="LiveId" clId="{48C65907-D77C-45B6-8226-E57CD4299A47}" dt="2024-10-27T15:29:30.288" v="316" actId="14100"/>
          <ac:picMkLst>
            <pc:docMk/>
            <pc:sldMk cId="3967799374" sldId="349"/>
            <ac:picMk id="5" creationId="{54929BCA-4E9F-1C66-6370-3F2EF626E824}"/>
          </ac:picMkLst>
        </pc:picChg>
      </pc:sldChg>
      <pc:sldChg chg="modSp new mod">
        <pc:chgData name="Tanveer Rahman" userId="b9e812219a1db5d0" providerId="LiveId" clId="{48C65907-D77C-45B6-8226-E57CD4299A47}" dt="2024-10-27T15:31:11.944" v="361" actId="20577"/>
        <pc:sldMkLst>
          <pc:docMk/>
          <pc:sldMk cId="1815032947" sldId="350"/>
        </pc:sldMkLst>
        <pc:spChg chg="mod">
          <ac:chgData name="Tanveer Rahman" userId="b9e812219a1db5d0" providerId="LiveId" clId="{48C65907-D77C-45B6-8226-E57CD4299A47}" dt="2024-10-27T15:30:36.010" v="335"/>
          <ac:spMkLst>
            <pc:docMk/>
            <pc:sldMk cId="1815032947" sldId="350"/>
            <ac:spMk id="2" creationId="{DECB7E3F-D311-4DA7-F76A-43D99168BEC3}"/>
          </ac:spMkLst>
        </pc:spChg>
        <pc:spChg chg="mod">
          <ac:chgData name="Tanveer Rahman" userId="b9e812219a1db5d0" providerId="LiveId" clId="{48C65907-D77C-45B6-8226-E57CD4299A47}" dt="2024-10-27T15:31:11.944" v="361" actId="20577"/>
          <ac:spMkLst>
            <pc:docMk/>
            <pc:sldMk cId="1815032947" sldId="350"/>
            <ac:spMk id="3" creationId="{BC27D72A-ABCA-59CB-A0B4-9A7718F293FB}"/>
          </ac:spMkLst>
        </pc:spChg>
      </pc:sldChg>
      <pc:sldChg chg="addSp delSp modSp new mod setBg">
        <pc:chgData name="Tanveer Rahman" userId="b9e812219a1db5d0" providerId="LiveId" clId="{48C65907-D77C-45B6-8226-E57CD4299A47}" dt="2024-10-27T15:48:57.044" v="399" actId="26606"/>
        <pc:sldMkLst>
          <pc:docMk/>
          <pc:sldMk cId="2596603282" sldId="351"/>
        </pc:sldMkLst>
        <pc:spChg chg="mod">
          <ac:chgData name="Tanveer Rahman" userId="b9e812219a1db5d0" providerId="LiveId" clId="{48C65907-D77C-45B6-8226-E57CD4299A47}" dt="2024-10-27T15:48:57.044" v="399" actId="26606"/>
          <ac:spMkLst>
            <pc:docMk/>
            <pc:sldMk cId="2596603282" sldId="351"/>
            <ac:spMk id="2" creationId="{B185EEE5-28B6-60D7-CCD4-3166B40A2F2A}"/>
          </ac:spMkLst>
        </pc:spChg>
        <pc:spChg chg="del mod">
          <ac:chgData name="Tanveer Rahman" userId="b9e812219a1db5d0" providerId="LiveId" clId="{48C65907-D77C-45B6-8226-E57CD4299A47}" dt="2024-10-27T15:48:57.044" v="399" actId="26606"/>
          <ac:spMkLst>
            <pc:docMk/>
            <pc:sldMk cId="2596603282" sldId="351"/>
            <ac:spMk id="3" creationId="{51D89BB6-A566-6872-0A28-89BF7D99B08B}"/>
          </ac:spMkLst>
        </pc:spChg>
        <pc:spChg chg="add">
          <ac:chgData name="Tanveer Rahman" userId="b9e812219a1db5d0" providerId="LiveId" clId="{48C65907-D77C-45B6-8226-E57CD4299A47}" dt="2024-10-27T15:48:57.044" v="399" actId="26606"/>
          <ac:spMkLst>
            <pc:docMk/>
            <pc:sldMk cId="2596603282" sldId="351"/>
            <ac:spMk id="9" creationId="{BF7BC237-77DF-4DFB-94F7-DB493EDA1C7C}"/>
          </ac:spMkLst>
        </pc:spChg>
        <pc:graphicFrameChg chg="add">
          <ac:chgData name="Tanveer Rahman" userId="b9e812219a1db5d0" providerId="LiveId" clId="{48C65907-D77C-45B6-8226-E57CD4299A47}" dt="2024-10-27T15:48:57.044" v="399" actId="26606"/>
          <ac:graphicFrameMkLst>
            <pc:docMk/>
            <pc:sldMk cId="2596603282" sldId="351"/>
            <ac:graphicFrameMk id="5" creationId="{D499C104-4E1B-19A5-FCF1-9B3E82299FEF}"/>
          </ac:graphicFrameMkLst>
        </pc:graphicFrameChg>
      </pc:sldChg>
      <pc:sldChg chg="modSp new mod">
        <pc:chgData name="Tanveer Rahman" userId="b9e812219a1db5d0" providerId="LiveId" clId="{48C65907-D77C-45B6-8226-E57CD4299A47}" dt="2024-10-27T15:50:49.319" v="415" actId="12"/>
        <pc:sldMkLst>
          <pc:docMk/>
          <pc:sldMk cId="1486214264" sldId="352"/>
        </pc:sldMkLst>
        <pc:spChg chg="mod">
          <ac:chgData name="Tanveer Rahman" userId="b9e812219a1db5d0" providerId="LiveId" clId="{48C65907-D77C-45B6-8226-E57CD4299A47}" dt="2024-10-27T15:50:31.254" v="410" actId="20577"/>
          <ac:spMkLst>
            <pc:docMk/>
            <pc:sldMk cId="1486214264" sldId="352"/>
            <ac:spMk id="2" creationId="{D263919C-C4E5-DF43-9738-1DA4F14E1654}"/>
          </ac:spMkLst>
        </pc:spChg>
        <pc:spChg chg="mod">
          <ac:chgData name="Tanveer Rahman" userId="b9e812219a1db5d0" providerId="LiveId" clId="{48C65907-D77C-45B6-8226-E57CD4299A47}" dt="2024-10-27T15:50:49.319" v="415" actId="12"/>
          <ac:spMkLst>
            <pc:docMk/>
            <pc:sldMk cId="1486214264" sldId="352"/>
            <ac:spMk id="3" creationId="{F7E007E2-DE46-9AC2-2818-845EF2FE1983}"/>
          </ac:spMkLst>
        </pc:spChg>
      </pc:sldChg>
      <pc:sldChg chg="addSp delSp modSp new mod setBg">
        <pc:chgData name="Tanveer Rahman" userId="b9e812219a1db5d0" providerId="LiveId" clId="{48C65907-D77C-45B6-8226-E57CD4299A47}" dt="2024-10-27T15:51:41.146" v="425" actId="26606"/>
        <pc:sldMkLst>
          <pc:docMk/>
          <pc:sldMk cId="396935782" sldId="353"/>
        </pc:sldMkLst>
        <pc:spChg chg="mod">
          <ac:chgData name="Tanveer Rahman" userId="b9e812219a1db5d0" providerId="LiveId" clId="{48C65907-D77C-45B6-8226-E57CD4299A47}" dt="2024-10-27T15:51:41.146" v="425" actId="26606"/>
          <ac:spMkLst>
            <pc:docMk/>
            <pc:sldMk cId="396935782" sldId="353"/>
            <ac:spMk id="2" creationId="{AC23D4EE-159B-F0C1-65C5-150A596686D0}"/>
          </ac:spMkLst>
        </pc:spChg>
        <pc:spChg chg="del mod">
          <ac:chgData name="Tanveer Rahman" userId="b9e812219a1db5d0" providerId="LiveId" clId="{48C65907-D77C-45B6-8226-E57CD4299A47}" dt="2024-10-27T15:51:41.146" v="425" actId="26606"/>
          <ac:spMkLst>
            <pc:docMk/>
            <pc:sldMk cId="396935782" sldId="353"/>
            <ac:spMk id="3" creationId="{444F7F81-73D7-1022-B4DB-3DC3084B6D28}"/>
          </ac:spMkLst>
        </pc:spChg>
        <pc:spChg chg="add">
          <ac:chgData name="Tanveer Rahman" userId="b9e812219a1db5d0" providerId="LiveId" clId="{48C65907-D77C-45B6-8226-E57CD4299A47}" dt="2024-10-27T15:51:41.146" v="425" actId="26606"/>
          <ac:spMkLst>
            <pc:docMk/>
            <pc:sldMk cId="396935782" sldId="353"/>
            <ac:spMk id="9" creationId="{AD30EFE3-9611-4841-9BC3-E51D7A359650}"/>
          </ac:spMkLst>
        </pc:spChg>
        <pc:graphicFrameChg chg="add">
          <ac:chgData name="Tanveer Rahman" userId="b9e812219a1db5d0" providerId="LiveId" clId="{48C65907-D77C-45B6-8226-E57CD4299A47}" dt="2024-10-27T15:51:41.146" v="425" actId="26606"/>
          <ac:graphicFrameMkLst>
            <pc:docMk/>
            <pc:sldMk cId="396935782" sldId="353"/>
            <ac:graphicFrameMk id="5" creationId="{CB69B6D5-50AB-DCAF-9677-07B7DE9D26E8}"/>
          </ac:graphicFrameMkLst>
        </pc:graphicFrameChg>
      </pc:sldChg>
      <pc:sldChg chg="addSp delSp modSp new mod setBg">
        <pc:chgData name="Tanveer Rahman" userId="b9e812219a1db5d0" providerId="LiveId" clId="{48C65907-D77C-45B6-8226-E57CD4299A47}" dt="2024-10-27T15:52:23.744" v="434" actId="26606"/>
        <pc:sldMkLst>
          <pc:docMk/>
          <pc:sldMk cId="3180491494" sldId="354"/>
        </pc:sldMkLst>
        <pc:spChg chg="mod">
          <ac:chgData name="Tanveer Rahman" userId="b9e812219a1db5d0" providerId="LiveId" clId="{48C65907-D77C-45B6-8226-E57CD4299A47}" dt="2024-10-27T15:52:23.744" v="434" actId="26606"/>
          <ac:spMkLst>
            <pc:docMk/>
            <pc:sldMk cId="3180491494" sldId="354"/>
            <ac:spMk id="2" creationId="{5F5A67A7-D607-A26A-AE4B-225B2E9D2121}"/>
          </ac:spMkLst>
        </pc:spChg>
        <pc:spChg chg="del mod">
          <ac:chgData name="Tanveer Rahman" userId="b9e812219a1db5d0" providerId="LiveId" clId="{48C65907-D77C-45B6-8226-E57CD4299A47}" dt="2024-10-27T15:52:23.744" v="434" actId="26606"/>
          <ac:spMkLst>
            <pc:docMk/>
            <pc:sldMk cId="3180491494" sldId="354"/>
            <ac:spMk id="3" creationId="{E5D8246D-65B7-5BAD-B60B-41A9E5771076}"/>
          </ac:spMkLst>
        </pc:spChg>
        <pc:spChg chg="add">
          <ac:chgData name="Tanveer Rahman" userId="b9e812219a1db5d0" providerId="LiveId" clId="{48C65907-D77C-45B6-8226-E57CD4299A47}" dt="2024-10-27T15:52:23.744" v="434" actId="26606"/>
          <ac:spMkLst>
            <pc:docMk/>
            <pc:sldMk cId="3180491494" sldId="354"/>
            <ac:spMk id="9" creationId="{BF7BC237-77DF-4DFB-94F7-DB493EDA1C7C}"/>
          </ac:spMkLst>
        </pc:spChg>
        <pc:graphicFrameChg chg="add">
          <ac:chgData name="Tanveer Rahman" userId="b9e812219a1db5d0" providerId="LiveId" clId="{48C65907-D77C-45B6-8226-E57CD4299A47}" dt="2024-10-27T15:52:23.744" v="434" actId="26606"/>
          <ac:graphicFrameMkLst>
            <pc:docMk/>
            <pc:sldMk cId="3180491494" sldId="354"/>
            <ac:graphicFrameMk id="5" creationId="{526EA7CE-D97A-C9C0-AFA5-AFA0C07143F0}"/>
          </ac:graphicFrameMkLst>
        </pc:graphicFrameChg>
      </pc:sldChg>
    </pc:docChg>
  </pc:docChgLst>
  <pc:docChgLst>
    <pc:chgData name="Tanveer Rahman" userId="b9e812219a1db5d0" providerId="LiveId" clId="{B449DAF8-D16F-42EE-A4B0-6C0967EADD20}"/>
    <pc:docChg chg="undo redo custSel addSld delSld modSld sldOrd addSection delSection modSection">
      <pc:chgData name="Tanveer Rahman" userId="b9e812219a1db5d0" providerId="LiveId" clId="{B449DAF8-D16F-42EE-A4B0-6C0967EADD20}" dt="2024-09-19T17:43:01.152" v="895" actId="20577"/>
      <pc:docMkLst>
        <pc:docMk/>
      </pc:docMkLst>
      <pc:sldChg chg="modSp mod">
        <pc:chgData name="Tanveer Rahman" userId="b9e812219a1db5d0" providerId="LiveId" clId="{B449DAF8-D16F-42EE-A4B0-6C0967EADD20}" dt="2024-09-19T17:43:01.152" v="895" actId="20577"/>
        <pc:sldMkLst>
          <pc:docMk/>
          <pc:sldMk cId="3508605874" sldId="256"/>
        </pc:sldMkLst>
        <pc:spChg chg="mod">
          <ac:chgData name="Tanveer Rahman" userId="b9e812219a1db5d0" providerId="LiveId" clId="{B449DAF8-D16F-42EE-A4B0-6C0967EADD20}" dt="2024-09-19T16:53:52.040" v="514" actId="20577"/>
          <ac:spMkLst>
            <pc:docMk/>
            <pc:sldMk cId="3508605874" sldId="256"/>
            <ac:spMk id="2" creationId="{E707F936-CA5B-8F1F-A35E-5095763B80C7}"/>
          </ac:spMkLst>
        </pc:spChg>
        <pc:spChg chg="mod">
          <ac:chgData name="Tanveer Rahman" userId="b9e812219a1db5d0" providerId="LiveId" clId="{B449DAF8-D16F-42EE-A4B0-6C0967EADD20}" dt="2024-09-19T16:54:10.836" v="515"/>
          <ac:spMkLst>
            <pc:docMk/>
            <pc:sldMk cId="3508605874" sldId="256"/>
            <ac:spMk id="3" creationId="{2574802A-C0B6-DC02-C4CC-EDA2CD70DECE}"/>
          </ac:spMkLst>
        </pc:spChg>
        <pc:spChg chg="mod">
          <ac:chgData name="Tanveer Rahman" userId="b9e812219a1db5d0" providerId="LiveId" clId="{B449DAF8-D16F-42EE-A4B0-6C0967EADD20}" dt="2024-09-19T17:43:01.152" v="895" actId="20577"/>
          <ac:spMkLst>
            <pc:docMk/>
            <pc:sldMk cId="3508605874" sldId="256"/>
            <ac:spMk id="4" creationId="{61D730FD-92EB-CE76-905C-84A0C29FF41F}"/>
          </ac:spMkLst>
        </pc:spChg>
        <pc:picChg chg="mod">
          <ac:chgData name="Tanveer Rahman" userId="b9e812219a1db5d0" providerId="LiveId" clId="{B449DAF8-D16F-42EE-A4B0-6C0967EADD20}" dt="2024-09-14T15:16:43.148" v="508" actId="1076"/>
          <ac:picMkLst>
            <pc:docMk/>
            <pc:sldMk cId="3508605874" sldId="256"/>
            <ac:picMk id="5" creationId="{3069EE9E-FB46-F45B-E6B6-8929F8163E9D}"/>
          </ac:picMkLst>
        </pc:picChg>
      </pc:sldChg>
      <pc:sldChg chg="modSp del mod">
        <pc:chgData name="Tanveer Rahman" userId="b9e812219a1db5d0" providerId="LiveId" clId="{B449DAF8-D16F-42EE-A4B0-6C0967EADD20}" dt="2024-09-14T13:52:52.316" v="4" actId="2696"/>
        <pc:sldMkLst>
          <pc:docMk/>
          <pc:sldMk cId="1162764334" sldId="257"/>
        </pc:sldMkLst>
        <pc:spChg chg="mod">
          <ac:chgData name="Tanveer Rahman" userId="b9e812219a1db5d0" providerId="LiveId" clId="{B449DAF8-D16F-42EE-A4B0-6C0967EADD20}" dt="2024-09-14T13:52:38.298" v="3"/>
          <ac:spMkLst>
            <pc:docMk/>
            <pc:sldMk cId="1162764334" sldId="257"/>
            <ac:spMk id="2" creationId="{C490383A-6DF6-8A85-38A8-100947843724}"/>
          </ac:spMkLst>
        </pc:spChg>
      </pc:sldChg>
      <pc:sldChg chg="addSp delSp modSp del mod">
        <pc:chgData name="Tanveer Rahman" userId="b9e812219a1db5d0" providerId="LiveId" clId="{B449DAF8-D16F-42EE-A4B0-6C0967EADD20}" dt="2024-09-14T13:54:47.323" v="27" actId="2696"/>
        <pc:sldMkLst>
          <pc:docMk/>
          <pc:sldMk cId="3370208062" sldId="258"/>
        </pc:sldMkLst>
        <pc:spChg chg="mod">
          <ac:chgData name="Tanveer Rahman" userId="b9e812219a1db5d0" providerId="LiveId" clId="{B449DAF8-D16F-42EE-A4B0-6C0967EADD20}" dt="2024-09-14T13:52:56.189" v="5"/>
          <ac:spMkLst>
            <pc:docMk/>
            <pc:sldMk cId="3370208062" sldId="258"/>
            <ac:spMk id="2" creationId="{1C35EE73-7794-047B-12A2-7937979E3982}"/>
          </ac:spMkLst>
        </pc:spChg>
        <pc:spChg chg="add del mod">
          <ac:chgData name="Tanveer Rahman" userId="b9e812219a1db5d0" providerId="LiveId" clId="{B449DAF8-D16F-42EE-A4B0-6C0967EADD20}" dt="2024-09-14T13:54:40.903" v="25" actId="478"/>
          <ac:spMkLst>
            <pc:docMk/>
            <pc:sldMk cId="3370208062" sldId="258"/>
            <ac:spMk id="4" creationId="{DE31B812-EE7B-A08E-837D-B0C14C69C2FF}"/>
          </ac:spMkLst>
        </pc:spChg>
        <pc:graphicFrameChg chg="del mod">
          <ac:chgData name="Tanveer Rahman" userId="b9e812219a1db5d0" providerId="LiveId" clId="{B449DAF8-D16F-42EE-A4B0-6C0967EADD20}" dt="2024-09-14T13:54:23.595" v="18" actId="478"/>
          <ac:graphicFrameMkLst>
            <pc:docMk/>
            <pc:sldMk cId="3370208062" sldId="258"/>
            <ac:graphicFrameMk id="6" creationId="{AE16444C-C41A-AC09-8586-E502F6FB2369}"/>
          </ac:graphicFrameMkLst>
        </pc:graphicFrameChg>
      </pc:sldChg>
      <pc:sldChg chg="modSp del mod">
        <pc:chgData name="Tanveer Rahman" userId="b9e812219a1db5d0" providerId="LiveId" clId="{B449DAF8-D16F-42EE-A4B0-6C0967EADD20}" dt="2024-09-14T13:55:59.096" v="34" actId="2696"/>
        <pc:sldMkLst>
          <pc:docMk/>
          <pc:sldMk cId="2465892125" sldId="259"/>
        </pc:sldMkLst>
        <pc:spChg chg="mod">
          <ac:chgData name="Tanveer Rahman" userId="b9e812219a1db5d0" providerId="LiveId" clId="{B449DAF8-D16F-42EE-A4B0-6C0967EADD20}" dt="2024-09-14T13:55:53.903" v="33" actId="6549"/>
          <ac:spMkLst>
            <pc:docMk/>
            <pc:sldMk cId="2465892125" sldId="259"/>
            <ac:spMk id="2" creationId="{87623491-8198-66B3-D9F6-11AFB1B929C1}"/>
          </ac:spMkLst>
        </pc:spChg>
      </pc:sldChg>
      <pc:sldChg chg="del">
        <pc:chgData name="Tanveer Rahman" userId="b9e812219a1db5d0" providerId="LiveId" clId="{B449DAF8-D16F-42EE-A4B0-6C0967EADD20}" dt="2024-09-14T14:10:14.455" v="217" actId="47"/>
        <pc:sldMkLst>
          <pc:docMk/>
          <pc:sldMk cId="2787894543" sldId="260"/>
        </pc:sldMkLst>
      </pc:sldChg>
      <pc:sldChg chg="del">
        <pc:chgData name="Tanveer Rahman" userId="b9e812219a1db5d0" providerId="LiveId" clId="{B449DAF8-D16F-42EE-A4B0-6C0967EADD20}" dt="2024-09-14T14:10:15.170" v="218" actId="47"/>
        <pc:sldMkLst>
          <pc:docMk/>
          <pc:sldMk cId="1473917199" sldId="261"/>
        </pc:sldMkLst>
      </pc:sldChg>
      <pc:sldChg chg="del">
        <pc:chgData name="Tanveer Rahman" userId="b9e812219a1db5d0" providerId="LiveId" clId="{B449DAF8-D16F-42EE-A4B0-6C0967EADD20}" dt="2024-09-14T14:10:15.574" v="219" actId="47"/>
        <pc:sldMkLst>
          <pc:docMk/>
          <pc:sldMk cId="2962933536" sldId="262"/>
        </pc:sldMkLst>
      </pc:sldChg>
      <pc:sldChg chg="del">
        <pc:chgData name="Tanveer Rahman" userId="b9e812219a1db5d0" providerId="LiveId" clId="{B449DAF8-D16F-42EE-A4B0-6C0967EADD20}" dt="2024-09-14T14:10:15.890" v="220" actId="47"/>
        <pc:sldMkLst>
          <pc:docMk/>
          <pc:sldMk cId="566299311" sldId="263"/>
        </pc:sldMkLst>
      </pc:sldChg>
      <pc:sldChg chg="del">
        <pc:chgData name="Tanveer Rahman" userId="b9e812219a1db5d0" providerId="LiveId" clId="{B449DAF8-D16F-42EE-A4B0-6C0967EADD20}" dt="2024-09-14T14:10:16.117" v="221" actId="47"/>
        <pc:sldMkLst>
          <pc:docMk/>
          <pc:sldMk cId="1734012237" sldId="264"/>
        </pc:sldMkLst>
      </pc:sldChg>
      <pc:sldChg chg="del">
        <pc:chgData name="Tanveer Rahman" userId="b9e812219a1db5d0" providerId="LiveId" clId="{B449DAF8-D16F-42EE-A4B0-6C0967EADD20}" dt="2024-09-14T14:10:16.327" v="222" actId="47"/>
        <pc:sldMkLst>
          <pc:docMk/>
          <pc:sldMk cId="3192775371" sldId="265"/>
        </pc:sldMkLst>
      </pc:sldChg>
      <pc:sldChg chg="del">
        <pc:chgData name="Tanveer Rahman" userId="b9e812219a1db5d0" providerId="LiveId" clId="{B449DAF8-D16F-42EE-A4B0-6C0967EADD20}" dt="2024-09-14T14:10:16.505" v="223" actId="47"/>
        <pc:sldMkLst>
          <pc:docMk/>
          <pc:sldMk cId="1458061361" sldId="266"/>
        </pc:sldMkLst>
      </pc:sldChg>
      <pc:sldChg chg="del">
        <pc:chgData name="Tanveer Rahman" userId="b9e812219a1db5d0" providerId="LiveId" clId="{B449DAF8-D16F-42EE-A4B0-6C0967EADD20}" dt="2024-09-14T14:10:16.698" v="224" actId="47"/>
        <pc:sldMkLst>
          <pc:docMk/>
          <pc:sldMk cId="1027191968" sldId="267"/>
        </pc:sldMkLst>
      </pc:sldChg>
      <pc:sldChg chg="add del">
        <pc:chgData name="Tanveer Rahman" userId="b9e812219a1db5d0" providerId="LiveId" clId="{B449DAF8-D16F-42EE-A4B0-6C0967EADD20}" dt="2024-09-14T14:10:21.766" v="227" actId="47"/>
        <pc:sldMkLst>
          <pc:docMk/>
          <pc:sldMk cId="2248587460" sldId="268"/>
        </pc:sldMkLst>
      </pc:sldChg>
      <pc:sldChg chg="del">
        <pc:chgData name="Tanveer Rahman" userId="b9e812219a1db5d0" providerId="LiveId" clId="{B449DAF8-D16F-42EE-A4B0-6C0967EADD20}" dt="2024-09-14T14:10:22.240" v="228" actId="47"/>
        <pc:sldMkLst>
          <pc:docMk/>
          <pc:sldMk cId="444647789" sldId="269"/>
        </pc:sldMkLst>
      </pc:sldChg>
      <pc:sldChg chg="del">
        <pc:chgData name="Tanveer Rahman" userId="b9e812219a1db5d0" providerId="LiveId" clId="{B449DAF8-D16F-42EE-A4B0-6C0967EADD20}" dt="2024-09-14T14:10:23.154" v="229" actId="47"/>
        <pc:sldMkLst>
          <pc:docMk/>
          <pc:sldMk cId="2518175932" sldId="270"/>
        </pc:sldMkLst>
      </pc:sldChg>
      <pc:sldChg chg="del">
        <pc:chgData name="Tanveer Rahman" userId="b9e812219a1db5d0" providerId="LiveId" clId="{B449DAF8-D16F-42EE-A4B0-6C0967EADD20}" dt="2024-09-14T14:10:23.400" v="230" actId="47"/>
        <pc:sldMkLst>
          <pc:docMk/>
          <pc:sldMk cId="1230824567" sldId="271"/>
        </pc:sldMkLst>
      </pc:sldChg>
      <pc:sldChg chg="del">
        <pc:chgData name="Tanveer Rahman" userId="b9e812219a1db5d0" providerId="LiveId" clId="{B449DAF8-D16F-42EE-A4B0-6C0967EADD20}" dt="2024-09-14T14:10:23.640" v="231" actId="47"/>
        <pc:sldMkLst>
          <pc:docMk/>
          <pc:sldMk cId="2018878169" sldId="272"/>
        </pc:sldMkLst>
      </pc:sldChg>
      <pc:sldChg chg="del">
        <pc:chgData name="Tanveer Rahman" userId="b9e812219a1db5d0" providerId="LiveId" clId="{B449DAF8-D16F-42EE-A4B0-6C0967EADD20}" dt="2024-09-14T14:10:23.886" v="232" actId="47"/>
        <pc:sldMkLst>
          <pc:docMk/>
          <pc:sldMk cId="2848249634" sldId="273"/>
        </pc:sldMkLst>
      </pc:sldChg>
      <pc:sldChg chg="del">
        <pc:chgData name="Tanveer Rahman" userId="b9e812219a1db5d0" providerId="LiveId" clId="{B449DAF8-D16F-42EE-A4B0-6C0967EADD20}" dt="2024-09-14T14:10:24.672" v="233" actId="47"/>
        <pc:sldMkLst>
          <pc:docMk/>
          <pc:sldMk cId="4286514183" sldId="274"/>
        </pc:sldMkLst>
      </pc:sldChg>
      <pc:sldChg chg="del">
        <pc:chgData name="Tanveer Rahman" userId="b9e812219a1db5d0" providerId="LiveId" clId="{B449DAF8-D16F-42EE-A4B0-6C0967EADD20}" dt="2024-09-14T14:10:25.281" v="234" actId="47"/>
        <pc:sldMkLst>
          <pc:docMk/>
          <pc:sldMk cId="296204284" sldId="275"/>
        </pc:sldMkLst>
      </pc:sldChg>
      <pc:sldChg chg="del">
        <pc:chgData name="Tanveer Rahman" userId="b9e812219a1db5d0" providerId="LiveId" clId="{B449DAF8-D16F-42EE-A4B0-6C0967EADD20}" dt="2024-09-14T14:57:49.954" v="475" actId="47"/>
        <pc:sldMkLst>
          <pc:docMk/>
          <pc:sldMk cId="3539260393" sldId="276"/>
        </pc:sldMkLst>
      </pc:sldChg>
      <pc:sldChg chg="ord">
        <pc:chgData name="Tanveer Rahman" userId="b9e812219a1db5d0" providerId="LiveId" clId="{B449DAF8-D16F-42EE-A4B0-6C0967EADD20}" dt="2024-09-19T17:42:21.364" v="886"/>
        <pc:sldMkLst>
          <pc:docMk/>
          <pc:sldMk cId="3379497101" sldId="277"/>
        </pc:sldMkLst>
      </pc:sldChg>
      <pc:sldChg chg="addSp delSp modSp new del mod setBg">
        <pc:chgData name="Tanveer Rahman" userId="b9e812219a1db5d0" providerId="LiveId" clId="{B449DAF8-D16F-42EE-A4B0-6C0967EADD20}" dt="2024-09-19T17:08:42.346" v="634" actId="2696"/>
        <pc:sldMkLst>
          <pc:docMk/>
          <pc:sldMk cId="842999298" sldId="278"/>
        </pc:sldMkLst>
        <pc:spChg chg="mod">
          <ac:chgData name="Tanveer Rahman" userId="b9e812219a1db5d0" providerId="LiveId" clId="{B449DAF8-D16F-42EE-A4B0-6C0967EADD20}" dt="2024-09-19T16:54:36.998" v="516"/>
          <ac:spMkLst>
            <pc:docMk/>
            <pc:sldMk cId="842999298" sldId="278"/>
            <ac:spMk id="2" creationId="{35610885-5847-0CEC-67FB-6F40E081067F}"/>
          </ac:spMkLst>
        </pc:spChg>
        <pc:spChg chg="add mod">
          <ac:chgData name="Tanveer Rahman" userId="b9e812219a1db5d0" providerId="LiveId" clId="{B449DAF8-D16F-42EE-A4B0-6C0967EADD20}" dt="2024-09-19T17:01:27.056" v="591" actId="14100"/>
          <ac:spMkLst>
            <pc:docMk/>
            <pc:sldMk cId="842999298" sldId="278"/>
            <ac:spMk id="3" creationId="{331D4EE6-1D81-30A7-5C3D-B18824194D7A}"/>
          </ac:spMkLst>
        </pc:spChg>
        <pc:spChg chg="del">
          <ac:chgData name="Tanveer Rahman" userId="b9e812219a1db5d0" providerId="LiveId" clId="{B449DAF8-D16F-42EE-A4B0-6C0967EADD20}" dt="2024-09-14T13:55:01.948" v="29"/>
          <ac:spMkLst>
            <pc:docMk/>
            <pc:sldMk cId="842999298" sldId="278"/>
            <ac:spMk id="3" creationId="{E1BD25E3-73EF-6631-8A0F-59482A84BA2B}"/>
          </ac:spMkLst>
        </pc:spChg>
        <pc:spChg chg="add del mod">
          <ac:chgData name="Tanveer Rahman" userId="b9e812219a1db5d0" providerId="LiveId" clId="{B449DAF8-D16F-42EE-A4B0-6C0967EADD20}" dt="2024-09-14T13:55:35.078" v="32" actId="26606"/>
          <ac:spMkLst>
            <pc:docMk/>
            <pc:sldMk cId="842999298" sldId="278"/>
            <ac:spMk id="4" creationId="{8EB1F147-92B2-17A4-53EB-56AC7B4E7D9A}"/>
          </ac:spMkLst>
        </pc:spChg>
        <pc:spChg chg="add mod">
          <ac:chgData name="Tanveer Rahman" userId="b9e812219a1db5d0" providerId="LiveId" clId="{B449DAF8-D16F-42EE-A4B0-6C0967EADD20}" dt="2024-09-19T17:01:55.342" v="596" actId="1076"/>
          <ac:spMkLst>
            <pc:docMk/>
            <pc:sldMk cId="842999298" sldId="278"/>
            <ac:spMk id="4" creationId="{D6EA3844-2181-345A-DFD5-17C314FF58CB}"/>
          </ac:spMkLst>
        </pc:spChg>
        <pc:spChg chg="add mod">
          <ac:chgData name="Tanveer Rahman" userId="b9e812219a1db5d0" providerId="LiveId" clId="{B449DAF8-D16F-42EE-A4B0-6C0967EADD20}" dt="2024-09-19T17:02:00.835" v="597" actId="1076"/>
          <ac:spMkLst>
            <pc:docMk/>
            <pc:sldMk cId="842999298" sldId="278"/>
            <ac:spMk id="5" creationId="{2FF478AF-7ECA-FC80-3276-CD91E8492613}"/>
          </ac:spMkLst>
        </pc:spChg>
        <pc:spChg chg="add del">
          <ac:chgData name="Tanveer Rahman" userId="b9e812219a1db5d0" providerId="LiveId" clId="{B449DAF8-D16F-42EE-A4B0-6C0967EADD20}" dt="2024-09-14T13:55:35.068" v="31" actId="26606"/>
          <ac:spMkLst>
            <pc:docMk/>
            <pc:sldMk cId="842999298" sldId="278"/>
            <ac:spMk id="10" creationId="{AD30EFE3-9611-4841-9BC3-E51D7A359650}"/>
          </ac:spMkLst>
        </pc:spChg>
        <pc:spChg chg="add">
          <ac:chgData name="Tanveer Rahman" userId="b9e812219a1db5d0" providerId="LiveId" clId="{B449DAF8-D16F-42EE-A4B0-6C0967EADD20}" dt="2024-09-14T13:55:35.078" v="32" actId="26606"/>
          <ac:spMkLst>
            <pc:docMk/>
            <pc:sldMk cId="842999298" sldId="278"/>
            <ac:spMk id="12" creationId="{BF7BC237-77DF-4DFB-94F7-DB493EDA1C7C}"/>
          </ac:spMkLst>
        </pc:spChg>
        <pc:graphicFrameChg chg="add del">
          <ac:chgData name="Tanveer Rahman" userId="b9e812219a1db5d0" providerId="LiveId" clId="{B449DAF8-D16F-42EE-A4B0-6C0967EADD20}" dt="2024-09-14T13:55:35.068" v="31" actId="26606"/>
          <ac:graphicFrameMkLst>
            <pc:docMk/>
            <pc:sldMk cId="842999298" sldId="278"/>
            <ac:graphicFrameMk id="6" creationId="{2C171C69-3AD2-F122-1B22-40FAF39F03F2}"/>
          </ac:graphicFrameMkLst>
        </pc:graphicFrameChg>
        <pc:graphicFrameChg chg="add mod modGraphic">
          <ac:chgData name="Tanveer Rahman" userId="b9e812219a1db5d0" providerId="LiveId" clId="{B449DAF8-D16F-42EE-A4B0-6C0967EADD20}" dt="2024-09-19T17:03:46.484" v="605" actId="20577"/>
          <ac:graphicFrameMkLst>
            <pc:docMk/>
            <pc:sldMk cId="842999298" sldId="278"/>
            <ac:graphicFrameMk id="13" creationId="{3869CC69-AF52-6BF8-FCFE-C39551D8D190}"/>
          </ac:graphicFrameMkLst>
        </pc:graphicFrameChg>
      </pc:sldChg>
      <pc:sldChg chg="addSp delSp modSp new mod setBg">
        <pc:chgData name="Tanveer Rahman" userId="b9e812219a1db5d0" providerId="LiveId" clId="{B449DAF8-D16F-42EE-A4B0-6C0967EADD20}" dt="2024-09-19T17:08:23.308" v="633" actId="20577"/>
        <pc:sldMkLst>
          <pc:docMk/>
          <pc:sldMk cId="1661767384" sldId="279"/>
        </pc:sldMkLst>
        <pc:spChg chg="mod">
          <ac:chgData name="Tanveer Rahman" userId="b9e812219a1db5d0" providerId="LiveId" clId="{B449DAF8-D16F-42EE-A4B0-6C0967EADD20}" dt="2024-09-19T17:06:10.819" v="607"/>
          <ac:spMkLst>
            <pc:docMk/>
            <pc:sldMk cId="1661767384" sldId="279"/>
            <ac:spMk id="2" creationId="{62A5887E-E171-FF0E-943B-587A4EC7D85D}"/>
          </ac:spMkLst>
        </pc:spChg>
        <pc:spChg chg="del">
          <ac:chgData name="Tanveer Rahman" userId="b9e812219a1db5d0" providerId="LiveId" clId="{B449DAF8-D16F-42EE-A4B0-6C0967EADD20}" dt="2024-09-14T13:56:32.333" v="37"/>
          <ac:spMkLst>
            <pc:docMk/>
            <pc:sldMk cId="1661767384" sldId="279"/>
            <ac:spMk id="3" creationId="{1B220A65-50A9-F3CB-28DB-856C36DFA561}"/>
          </ac:spMkLst>
        </pc:spChg>
        <pc:spChg chg="add del mod">
          <ac:chgData name="Tanveer Rahman" userId="b9e812219a1db5d0" providerId="LiveId" clId="{B449DAF8-D16F-42EE-A4B0-6C0967EADD20}" dt="2024-09-14T13:57:49.991" v="98"/>
          <ac:spMkLst>
            <pc:docMk/>
            <pc:sldMk cId="1661767384" sldId="279"/>
            <ac:spMk id="4" creationId="{D52F6EDE-1CE3-DD81-A099-F195A3C9513B}"/>
          </ac:spMkLst>
        </pc:spChg>
        <pc:spChg chg="add del mod">
          <ac:chgData name="Tanveer Rahman" userId="b9e812219a1db5d0" providerId="LiveId" clId="{B449DAF8-D16F-42EE-A4B0-6C0967EADD20}" dt="2024-09-14T13:58:06.847" v="99" actId="478"/>
          <ac:spMkLst>
            <pc:docMk/>
            <pc:sldMk cId="1661767384" sldId="279"/>
            <ac:spMk id="5" creationId="{8204C4E1-C853-5692-28DC-783CEFA32C4F}"/>
          </ac:spMkLst>
        </pc:spChg>
        <pc:spChg chg="add del mod">
          <ac:chgData name="Tanveer Rahman" userId="b9e812219a1db5d0" providerId="LiveId" clId="{B449DAF8-D16F-42EE-A4B0-6C0967EADD20}" dt="2024-09-14T13:58:08.921" v="100"/>
          <ac:spMkLst>
            <pc:docMk/>
            <pc:sldMk cId="1661767384" sldId="279"/>
            <ac:spMk id="6" creationId="{C1A9455B-DAF5-D76F-9E47-903EE9C62CEA}"/>
          </ac:spMkLst>
        </pc:spChg>
        <pc:spChg chg="add del mod">
          <ac:chgData name="Tanveer Rahman" userId="b9e812219a1db5d0" providerId="LiveId" clId="{B449DAF8-D16F-42EE-A4B0-6C0967EADD20}" dt="2024-09-14T14:08:58.848" v="205" actId="26606"/>
          <ac:spMkLst>
            <pc:docMk/>
            <pc:sldMk cId="1661767384" sldId="279"/>
            <ac:spMk id="7" creationId="{9C1D6815-94AE-11D1-A57B-07654B4C443B}"/>
          </ac:spMkLst>
        </pc:spChg>
        <pc:spChg chg="add del">
          <ac:chgData name="Tanveer Rahman" userId="b9e812219a1db5d0" providerId="LiveId" clId="{B449DAF8-D16F-42EE-A4B0-6C0967EADD20}" dt="2024-09-14T14:07:13.993" v="167" actId="26606"/>
          <ac:spMkLst>
            <pc:docMk/>
            <pc:sldMk cId="1661767384" sldId="279"/>
            <ac:spMk id="11" creationId="{BF7BC237-77DF-4DFB-94F7-DB493EDA1C7C}"/>
          </ac:spMkLst>
        </pc:spChg>
        <pc:spChg chg="add del">
          <ac:chgData name="Tanveer Rahman" userId="b9e812219a1db5d0" providerId="LiveId" clId="{B449DAF8-D16F-42EE-A4B0-6C0967EADD20}" dt="2024-09-14T14:02:49.561" v="123" actId="26606"/>
          <ac:spMkLst>
            <pc:docMk/>
            <pc:sldMk cId="1661767384" sldId="279"/>
            <ac:spMk id="12" creationId="{7B753AB3-5C40-4FBB-AD51-F3611E60769D}"/>
          </ac:spMkLst>
        </pc:spChg>
        <pc:spChg chg="add del">
          <ac:chgData name="Tanveer Rahman" userId="b9e812219a1db5d0" providerId="LiveId" clId="{B449DAF8-D16F-42EE-A4B0-6C0967EADD20}" dt="2024-09-14T14:02:24.301" v="117" actId="26606"/>
          <ac:spMkLst>
            <pc:docMk/>
            <pc:sldMk cId="1661767384" sldId="279"/>
            <ac:spMk id="13" creationId="{C4474318-9BA9-4C58-85CC-EAF141DDB165}"/>
          </ac:spMkLst>
        </pc:spChg>
        <pc:spChg chg="add del">
          <ac:chgData name="Tanveer Rahman" userId="b9e812219a1db5d0" providerId="LiveId" clId="{B449DAF8-D16F-42EE-A4B0-6C0967EADD20}" dt="2024-09-14T14:00:33.727" v="113" actId="26606"/>
          <ac:spMkLst>
            <pc:docMk/>
            <pc:sldMk cId="1661767384" sldId="279"/>
            <ac:spMk id="14" creationId="{E2A96188-384C-4341-9EEB-967A9341CD86}"/>
          </ac:spMkLst>
        </pc:spChg>
        <pc:spChg chg="add del">
          <ac:chgData name="Tanveer Rahman" userId="b9e812219a1db5d0" providerId="LiveId" clId="{B449DAF8-D16F-42EE-A4B0-6C0967EADD20}" dt="2024-09-14T14:02:24.301" v="117" actId="26606"/>
          <ac:spMkLst>
            <pc:docMk/>
            <pc:sldMk cId="1661767384" sldId="279"/>
            <ac:spMk id="15" creationId="{9F9F0D99-A2D7-4650-BA53-99550E8F6808}"/>
          </ac:spMkLst>
        </pc:spChg>
        <pc:spChg chg="add del">
          <ac:chgData name="Tanveer Rahman" userId="b9e812219a1db5d0" providerId="LiveId" clId="{B449DAF8-D16F-42EE-A4B0-6C0967EADD20}" dt="2024-09-14T14:00:33.727" v="113" actId="26606"/>
          <ac:spMkLst>
            <pc:docMk/>
            <pc:sldMk cId="1661767384" sldId="279"/>
            <ac:spMk id="16" creationId="{759E7E4E-81AC-4FFE-A96F-B398ED3E94EF}"/>
          </ac:spMkLst>
        </pc:spChg>
        <pc:spChg chg="add del">
          <ac:chgData name="Tanveer Rahman" userId="b9e812219a1db5d0" providerId="LiveId" clId="{B449DAF8-D16F-42EE-A4B0-6C0967EADD20}" dt="2024-09-14T14:02:24.301" v="117" actId="26606"/>
          <ac:spMkLst>
            <pc:docMk/>
            <pc:sldMk cId="1661767384" sldId="279"/>
            <ac:spMk id="17" creationId="{9ADBC609-A264-4706-8FCD-C3B072E7CF0B}"/>
          </ac:spMkLst>
        </pc:spChg>
        <pc:spChg chg="add del">
          <ac:chgData name="Tanveer Rahman" userId="b9e812219a1db5d0" providerId="LiveId" clId="{B449DAF8-D16F-42EE-A4B0-6C0967EADD20}" dt="2024-09-14T14:00:33.727" v="113" actId="26606"/>
          <ac:spMkLst>
            <pc:docMk/>
            <pc:sldMk cId="1661767384" sldId="279"/>
            <ac:spMk id="18" creationId="{CBFD6B65-6A90-4C50-9533-D82D6901300C}"/>
          </ac:spMkLst>
        </pc:spChg>
        <pc:spChg chg="add del">
          <ac:chgData name="Tanveer Rahman" userId="b9e812219a1db5d0" providerId="LiveId" clId="{B449DAF8-D16F-42EE-A4B0-6C0967EADD20}" dt="2024-09-14T14:02:38.647" v="119" actId="26606"/>
          <ac:spMkLst>
            <pc:docMk/>
            <pc:sldMk cId="1661767384" sldId="279"/>
            <ac:spMk id="19" creationId="{BF7BC237-77DF-4DFB-94F7-DB493EDA1C7C}"/>
          </ac:spMkLst>
        </pc:spChg>
        <pc:spChg chg="add del">
          <ac:chgData name="Tanveer Rahman" userId="b9e812219a1db5d0" providerId="LiveId" clId="{B449DAF8-D16F-42EE-A4B0-6C0967EADD20}" dt="2024-09-14T14:02:44.746" v="121" actId="26606"/>
          <ac:spMkLst>
            <pc:docMk/>
            <pc:sldMk cId="1661767384" sldId="279"/>
            <ac:spMk id="23" creationId="{C4474318-9BA9-4C58-85CC-EAF141DDB165}"/>
          </ac:spMkLst>
        </pc:spChg>
        <pc:spChg chg="add del">
          <ac:chgData name="Tanveer Rahman" userId="b9e812219a1db5d0" providerId="LiveId" clId="{B449DAF8-D16F-42EE-A4B0-6C0967EADD20}" dt="2024-09-14T14:02:44.746" v="121" actId="26606"/>
          <ac:spMkLst>
            <pc:docMk/>
            <pc:sldMk cId="1661767384" sldId="279"/>
            <ac:spMk id="24" creationId="{9F9F0D99-A2D7-4650-BA53-99550E8F6808}"/>
          </ac:spMkLst>
        </pc:spChg>
        <pc:spChg chg="add del">
          <ac:chgData name="Tanveer Rahman" userId="b9e812219a1db5d0" providerId="LiveId" clId="{B449DAF8-D16F-42EE-A4B0-6C0967EADD20}" dt="2024-09-14T14:02:44.746" v="121" actId="26606"/>
          <ac:spMkLst>
            <pc:docMk/>
            <pc:sldMk cId="1661767384" sldId="279"/>
            <ac:spMk id="25" creationId="{9ADBC609-A264-4706-8FCD-C3B072E7CF0B}"/>
          </ac:spMkLst>
        </pc:spChg>
        <pc:spChg chg="add del">
          <ac:chgData name="Tanveer Rahman" userId="b9e812219a1db5d0" providerId="LiveId" clId="{B449DAF8-D16F-42EE-A4B0-6C0967EADD20}" dt="2024-09-14T14:07:16.553" v="169" actId="26606"/>
          <ac:spMkLst>
            <pc:docMk/>
            <pc:sldMk cId="1661767384" sldId="279"/>
            <ac:spMk id="27" creationId="{BF7BC237-77DF-4DFB-94F7-DB493EDA1C7C}"/>
          </ac:spMkLst>
        </pc:spChg>
        <pc:spChg chg="add del">
          <ac:chgData name="Tanveer Rahman" userId="b9e812219a1db5d0" providerId="LiveId" clId="{B449DAF8-D16F-42EE-A4B0-6C0967EADD20}" dt="2024-09-14T14:02:49.561" v="123" actId="26606"/>
          <ac:spMkLst>
            <pc:docMk/>
            <pc:sldMk cId="1661767384" sldId="279"/>
            <ac:spMk id="28" creationId="{83987EAF-F491-43B5-AE03-AECA2EAD961F}"/>
          </ac:spMkLst>
        </pc:spChg>
        <pc:spChg chg="add del">
          <ac:chgData name="Tanveer Rahman" userId="b9e812219a1db5d0" providerId="LiveId" clId="{B449DAF8-D16F-42EE-A4B0-6C0967EADD20}" dt="2024-09-14T14:02:49.561" v="123" actId="26606"/>
          <ac:spMkLst>
            <pc:docMk/>
            <pc:sldMk cId="1661767384" sldId="279"/>
            <ac:spMk id="29" creationId="{9C1D6815-94AE-11D1-A57B-07654B4C443B}"/>
          </ac:spMkLst>
        </pc:spChg>
        <pc:spChg chg="add del">
          <ac:chgData name="Tanveer Rahman" userId="b9e812219a1db5d0" providerId="LiveId" clId="{B449DAF8-D16F-42EE-A4B0-6C0967EADD20}" dt="2024-09-14T14:02:49.561" v="123" actId="26606"/>
          <ac:spMkLst>
            <pc:docMk/>
            <pc:sldMk cId="1661767384" sldId="279"/>
            <ac:spMk id="30" creationId="{462A1995-1F16-43C8-8570-1ADCFA5C50F6}"/>
          </ac:spMkLst>
        </pc:spChg>
        <pc:spChg chg="add del">
          <ac:chgData name="Tanveer Rahman" userId="b9e812219a1db5d0" providerId="LiveId" clId="{B449DAF8-D16F-42EE-A4B0-6C0967EADD20}" dt="2024-09-14T14:02:58.331" v="125" actId="26606"/>
          <ac:spMkLst>
            <pc:docMk/>
            <pc:sldMk cId="1661767384" sldId="279"/>
            <ac:spMk id="32" creationId="{AD30EFE3-9611-4841-9BC3-E51D7A359650}"/>
          </ac:spMkLst>
        </pc:spChg>
        <pc:spChg chg="add del">
          <ac:chgData name="Tanveer Rahman" userId="b9e812219a1db5d0" providerId="LiveId" clId="{B449DAF8-D16F-42EE-A4B0-6C0967EADD20}" dt="2024-09-14T14:07:23.155" v="171" actId="26606"/>
          <ac:spMkLst>
            <pc:docMk/>
            <pc:sldMk cId="1661767384" sldId="279"/>
            <ac:spMk id="34" creationId="{AD30EFE3-9611-4841-9BC3-E51D7A359650}"/>
          </ac:spMkLst>
        </pc:spChg>
        <pc:spChg chg="add del">
          <ac:chgData name="Tanveer Rahman" userId="b9e812219a1db5d0" providerId="LiveId" clId="{B449DAF8-D16F-42EE-A4B0-6C0967EADD20}" dt="2024-09-14T14:03:01.917" v="127" actId="26606"/>
          <ac:spMkLst>
            <pc:docMk/>
            <pc:sldMk cId="1661767384" sldId="279"/>
            <ac:spMk id="35" creationId="{C4474318-9BA9-4C58-85CC-EAF141DDB165}"/>
          </ac:spMkLst>
        </pc:spChg>
        <pc:spChg chg="add del">
          <ac:chgData name="Tanveer Rahman" userId="b9e812219a1db5d0" providerId="LiveId" clId="{B449DAF8-D16F-42EE-A4B0-6C0967EADD20}" dt="2024-09-14T14:03:01.917" v="127" actId="26606"/>
          <ac:spMkLst>
            <pc:docMk/>
            <pc:sldMk cId="1661767384" sldId="279"/>
            <ac:spMk id="36" creationId="{9F9F0D99-A2D7-4650-BA53-99550E8F6808}"/>
          </ac:spMkLst>
        </pc:spChg>
        <pc:spChg chg="add del">
          <ac:chgData name="Tanveer Rahman" userId="b9e812219a1db5d0" providerId="LiveId" clId="{B449DAF8-D16F-42EE-A4B0-6C0967EADD20}" dt="2024-09-14T14:03:01.917" v="127" actId="26606"/>
          <ac:spMkLst>
            <pc:docMk/>
            <pc:sldMk cId="1661767384" sldId="279"/>
            <ac:spMk id="37" creationId="{9ADBC609-A264-4706-8FCD-C3B072E7CF0B}"/>
          </ac:spMkLst>
        </pc:spChg>
        <pc:spChg chg="add del">
          <ac:chgData name="Tanveer Rahman" userId="b9e812219a1db5d0" providerId="LiveId" clId="{B449DAF8-D16F-42EE-A4B0-6C0967EADD20}" dt="2024-09-14T14:05:20.742" v="144" actId="26606"/>
          <ac:spMkLst>
            <pc:docMk/>
            <pc:sldMk cId="1661767384" sldId="279"/>
            <ac:spMk id="40" creationId="{BF7BC237-77DF-4DFB-94F7-DB493EDA1C7C}"/>
          </ac:spMkLst>
        </pc:spChg>
        <pc:spChg chg="add">
          <ac:chgData name="Tanveer Rahman" userId="b9e812219a1db5d0" providerId="LiveId" clId="{B449DAF8-D16F-42EE-A4B0-6C0967EADD20}" dt="2024-09-14T14:08:58.848" v="205" actId="26606"/>
          <ac:spMkLst>
            <pc:docMk/>
            <pc:sldMk cId="1661767384" sldId="279"/>
            <ac:spMk id="42" creationId="{BF7BC237-77DF-4DFB-94F7-DB493EDA1C7C}"/>
          </ac:spMkLst>
        </pc:spChg>
        <pc:graphicFrameChg chg="add del">
          <ac:chgData name="Tanveer Rahman" userId="b9e812219a1db5d0" providerId="LiveId" clId="{B449DAF8-D16F-42EE-A4B0-6C0967EADD20}" dt="2024-09-14T14:02:24.301" v="117" actId="26606"/>
          <ac:graphicFrameMkLst>
            <pc:docMk/>
            <pc:sldMk cId="1661767384" sldId="279"/>
            <ac:graphicFrameMk id="10" creationId="{6D534E3B-1447-975D-1F65-86B7A48431E9}"/>
          </ac:graphicFrameMkLst>
        </pc:graphicFrameChg>
        <pc:graphicFrameChg chg="add del modGraphic">
          <ac:chgData name="Tanveer Rahman" userId="b9e812219a1db5d0" providerId="LiveId" clId="{B449DAF8-D16F-42EE-A4B0-6C0967EADD20}" dt="2024-09-14T14:00:32.323" v="111" actId="26606"/>
          <ac:graphicFrameMkLst>
            <pc:docMk/>
            <pc:sldMk cId="1661767384" sldId="279"/>
            <ac:graphicFrameMk id="20" creationId="{3A3FC795-6C47-536D-86FF-A6251027E445}"/>
          </ac:graphicFrameMkLst>
        </pc:graphicFrameChg>
        <pc:graphicFrameChg chg="add del">
          <ac:chgData name="Tanveer Rahman" userId="b9e812219a1db5d0" providerId="LiveId" clId="{B449DAF8-D16F-42EE-A4B0-6C0967EADD20}" dt="2024-09-14T14:02:38.647" v="119" actId="26606"/>
          <ac:graphicFrameMkLst>
            <pc:docMk/>
            <pc:sldMk cId="1661767384" sldId="279"/>
            <ac:graphicFrameMk id="21" creationId="{DB13C5E9-CF83-8EC1-B221-0D553A2FD62C}"/>
          </ac:graphicFrameMkLst>
        </pc:graphicFrameChg>
        <pc:graphicFrameChg chg="add del">
          <ac:chgData name="Tanveer Rahman" userId="b9e812219a1db5d0" providerId="LiveId" clId="{B449DAF8-D16F-42EE-A4B0-6C0967EADD20}" dt="2024-09-14T14:07:13.993" v="167" actId="26606"/>
          <ac:graphicFrameMkLst>
            <pc:docMk/>
            <pc:sldMk cId="1661767384" sldId="279"/>
            <ac:graphicFrameMk id="22" creationId="{705B252C-B9E9-24A1-83EB-13E62ED73BD8}"/>
          </ac:graphicFrameMkLst>
        </pc:graphicFrameChg>
        <pc:graphicFrameChg chg="add del">
          <ac:chgData name="Tanveer Rahman" userId="b9e812219a1db5d0" providerId="LiveId" clId="{B449DAF8-D16F-42EE-A4B0-6C0967EADD20}" dt="2024-09-14T14:02:44.746" v="121" actId="26606"/>
          <ac:graphicFrameMkLst>
            <pc:docMk/>
            <pc:sldMk cId="1661767384" sldId="279"/>
            <ac:graphicFrameMk id="26" creationId="{6D534E3B-1447-975D-1F65-86B7A48431E9}"/>
          </ac:graphicFrameMkLst>
        </pc:graphicFrameChg>
        <pc:graphicFrameChg chg="add del">
          <ac:chgData name="Tanveer Rahman" userId="b9e812219a1db5d0" providerId="LiveId" clId="{B449DAF8-D16F-42EE-A4B0-6C0967EADD20}" dt="2024-09-14T14:07:16.553" v="169" actId="26606"/>
          <ac:graphicFrameMkLst>
            <pc:docMk/>
            <pc:sldMk cId="1661767384" sldId="279"/>
            <ac:graphicFrameMk id="31" creationId="{98E323D9-1599-C083-B1B4-D2C12B4F3B3C}"/>
          </ac:graphicFrameMkLst>
        </pc:graphicFrameChg>
        <pc:graphicFrameChg chg="add del">
          <ac:chgData name="Tanveer Rahman" userId="b9e812219a1db5d0" providerId="LiveId" clId="{B449DAF8-D16F-42EE-A4B0-6C0967EADD20}" dt="2024-09-14T14:02:58.331" v="125" actId="26606"/>
          <ac:graphicFrameMkLst>
            <pc:docMk/>
            <pc:sldMk cId="1661767384" sldId="279"/>
            <ac:graphicFrameMk id="33" creationId="{123535D0-FEA7-E2EC-85F3-7A260D10051F}"/>
          </ac:graphicFrameMkLst>
        </pc:graphicFrameChg>
        <pc:graphicFrameChg chg="add del">
          <ac:chgData name="Tanveer Rahman" userId="b9e812219a1db5d0" providerId="LiveId" clId="{B449DAF8-D16F-42EE-A4B0-6C0967EADD20}" dt="2024-09-14T14:03:01.917" v="127" actId="26606"/>
          <ac:graphicFrameMkLst>
            <pc:docMk/>
            <pc:sldMk cId="1661767384" sldId="279"/>
            <ac:graphicFrameMk id="38" creationId="{6D534E3B-1447-975D-1F65-86B7A48431E9}"/>
          </ac:graphicFrameMkLst>
        </pc:graphicFrameChg>
        <pc:graphicFrameChg chg="add del">
          <ac:chgData name="Tanveer Rahman" userId="b9e812219a1db5d0" providerId="LiveId" clId="{B449DAF8-D16F-42EE-A4B0-6C0967EADD20}" dt="2024-09-14T14:07:23.155" v="171" actId="26606"/>
          <ac:graphicFrameMkLst>
            <pc:docMk/>
            <pc:sldMk cId="1661767384" sldId="279"/>
            <ac:graphicFrameMk id="39" creationId="{781E3FE8-4EC9-CF81-D2E4-FE4BFE2E97F3}"/>
          </ac:graphicFrameMkLst>
        </pc:graphicFrameChg>
        <pc:graphicFrameChg chg="add del mod">
          <ac:chgData name="Tanveer Rahman" userId="b9e812219a1db5d0" providerId="LiveId" clId="{B449DAF8-D16F-42EE-A4B0-6C0967EADD20}" dt="2024-09-14T14:05:20.742" v="144" actId="26606"/>
          <ac:graphicFrameMkLst>
            <pc:docMk/>
            <pc:sldMk cId="1661767384" sldId="279"/>
            <ac:graphicFrameMk id="41" creationId="{DB13C5E9-CF83-8EC1-B221-0D553A2FD62C}"/>
          </ac:graphicFrameMkLst>
        </pc:graphicFrameChg>
        <pc:graphicFrameChg chg="add mod">
          <ac:chgData name="Tanveer Rahman" userId="b9e812219a1db5d0" providerId="LiveId" clId="{B449DAF8-D16F-42EE-A4B0-6C0967EADD20}" dt="2024-09-19T17:08:23.308" v="633" actId="20577"/>
          <ac:graphicFrameMkLst>
            <pc:docMk/>
            <pc:sldMk cId="1661767384" sldId="279"/>
            <ac:graphicFrameMk id="43" creationId="{21CE6505-C517-965E-405F-CB576DB3A8FB}"/>
          </ac:graphicFrameMkLst>
        </pc:graphicFrameChg>
        <pc:picChg chg="add del mod modCrop">
          <ac:chgData name="Tanveer Rahman" userId="b9e812219a1db5d0" providerId="LiveId" clId="{B449DAF8-D16F-42EE-A4B0-6C0967EADD20}" dt="2024-09-14T14:01:19.494" v="114" actId="478"/>
          <ac:picMkLst>
            <pc:docMk/>
            <pc:sldMk cId="1661767384" sldId="279"/>
            <ac:picMk id="9" creationId="{ECDCD993-3C53-8F1A-20E2-43B2D414A109}"/>
          </ac:picMkLst>
        </pc:picChg>
      </pc:sldChg>
      <pc:sldChg chg="addSp delSp modSp new mod">
        <pc:chgData name="Tanveer Rahman" userId="b9e812219a1db5d0" providerId="LiveId" clId="{B449DAF8-D16F-42EE-A4B0-6C0967EADD20}" dt="2024-09-19T17:14:19.867" v="671" actId="14100"/>
        <pc:sldMkLst>
          <pc:docMk/>
          <pc:sldMk cId="2649869804" sldId="280"/>
        </pc:sldMkLst>
        <pc:spChg chg="mod">
          <ac:chgData name="Tanveer Rahman" userId="b9e812219a1db5d0" providerId="LiveId" clId="{B449DAF8-D16F-42EE-A4B0-6C0967EADD20}" dt="2024-09-19T17:08:57.537" v="635"/>
          <ac:spMkLst>
            <pc:docMk/>
            <pc:sldMk cId="2649869804" sldId="280"/>
            <ac:spMk id="2" creationId="{73EDFDF7-112C-E610-6E8D-A58995AD9EEC}"/>
          </ac:spMkLst>
        </pc:spChg>
        <pc:spChg chg="del">
          <ac:chgData name="Tanveer Rahman" userId="b9e812219a1db5d0" providerId="LiveId" clId="{B449DAF8-D16F-42EE-A4B0-6C0967EADD20}" dt="2024-09-14T14:11:07.467" v="237" actId="22"/>
          <ac:spMkLst>
            <pc:docMk/>
            <pc:sldMk cId="2649869804" sldId="280"/>
            <ac:spMk id="3" creationId="{0313370A-BC2A-F6FD-E07E-EE076DD881F8}"/>
          </ac:spMkLst>
        </pc:spChg>
        <pc:spChg chg="add mod">
          <ac:chgData name="Tanveer Rahman" userId="b9e812219a1db5d0" providerId="LiveId" clId="{B449DAF8-D16F-42EE-A4B0-6C0967EADD20}" dt="2024-09-19T17:12:44.081" v="663" actId="1076"/>
          <ac:spMkLst>
            <pc:docMk/>
            <pc:sldMk cId="2649869804" sldId="280"/>
            <ac:spMk id="4" creationId="{7E8E2AE8-D6F3-9C53-6711-4B69336C6360}"/>
          </ac:spMkLst>
        </pc:spChg>
        <pc:spChg chg="add mod">
          <ac:chgData name="Tanveer Rahman" userId="b9e812219a1db5d0" providerId="LiveId" clId="{B449DAF8-D16F-42EE-A4B0-6C0967EADD20}" dt="2024-09-19T17:14:12.614" v="669" actId="1076"/>
          <ac:spMkLst>
            <pc:docMk/>
            <pc:sldMk cId="2649869804" sldId="280"/>
            <ac:spMk id="7" creationId="{504ADF18-2858-BE13-DB0B-9F498AE4E0BD}"/>
          </ac:spMkLst>
        </pc:spChg>
        <pc:picChg chg="add del mod ord">
          <ac:chgData name="Tanveer Rahman" userId="b9e812219a1db5d0" providerId="LiveId" clId="{B449DAF8-D16F-42EE-A4B0-6C0967EADD20}" dt="2024-09-19T17:09:08.401" v="636" actId="478"/>
          <ac:picMkLst>
            <pc:docMk/>
            <pc:sldMk cId="2649869804" sldId="280"/>
            <ac:picMk id="5" creationId="{8A9622CE-26DD-4F6C-D566-073D539ACEFF}"/>
          </ac:picMkLst>
        </pc:picChg>
        <pc:picChg chg="add mod">
          <ac:chgData name="Tanveer Rahman" userId="b9e812219a1db5d0" providerId="LiveId" clId="{B449DAF8-D16F-42EE-A4B0-6C0967EADD20}" dt="2024-09-19T17:14:07.315" v="668" actId="1076"/>
          <ac:picMkLst>
            <pc:docMk/>
            <pc:sldMk cId="2649869804" sldId="280"/>
            <ac:picMk id="8" creationId="{6EC19748-1DE3-A2DE-96BD-B9527EAE8602}"/>
          </ac:picMkLst>
        </pc:picChg>
        <pc:picChg chg="add mod">
          <ac:chgData name="Tanveer Rahman" userId="b9e812219a1db5d0" providerId="LiveId" clId="{B449DAF8-D16F-42EE-A4B0-6C0967EADD20}" dt="2024-09-19T17:14:19.867" v="671" actId="14100"/>
          <ac:picMkLst>
            <pc:docMk/>
            <pc:sldMk cId="2649869804" sldId="280"/>
            <ac:picMk id="10" creationId="{96BB4E51-4E74-B31E-0541-1395878DAD3C}"/>
          </ac:picMkLst>
        </pc:picChg>
      </pc:sldChg>
      <pc:sldChg chg="addSp delSp modSp new del mod setBg">
        <pc:chgData name="Tanveer Rahman" userId="b9e812219a1db5d0" providerId="LiveId" clId="{B449DAF8-D16F-42EE-A4B0-6C0967EADD20}" dt="2024-09-19T17:15:06.665" v="672" actId="47"/>
        <pc:sldMkLst>
          <pc:docMk/>
          <pc:sldMk cId="1980346643" sldId="281"/>
        </pc:sldMkLst>
        <pc:spChg chg="mod">
          <ac:chgData name="Tanveer Rahman" userId="b9e812219a1db5d0" providerId="LiveId" clId="{B449DAF8-D16F-42EE-A4B0-6C0967EADD20}" dt="2024-09-14T14:14:29.047" v="296" actId="26606"/>
          <ac:spMkLst>
            <pc:docMk/>
            <pc:sldMk cId="1980346643" sldId="281"/>
            <ac:spMk id="2" creationId="{47487806-41EC-2B7D-B720-952EF13700A1}"/>
          </ac:spMkLst>
        </pc:spChg>
        <pc:spChg chg="del">
          <ac:chgData name="Tanveer Rahman" userId="b9e812219a1db5d0" providerId="LiveId" clId="{B449DAF8-D16F-42EE-A4B0-6C0967EADD20}" dt="2024-09-14T14:13:00.635" v="257"/>
          <ac:spMkLst>
            <pc:docMk/>
            <pc:sldMk cId="1980346643" sldId="281"/>
            <ac:spMk id="3" creationId="{3E626D2B-5E96-3466-6AA2-E8791087186A}"/>
          </ac:spMkLst>
        </pc:spChg>
        <pc:spChg chg="add del mod">
          <ac:chgData name="Tanveer Rahman" userId="b9e812219a1db5d0" providerId="LiveId" clId="{B449DAF8-D16F-42EE-A4B0-6C0967EADD20}" dt="2024-09-14T14:14:29.047" v="296" actId="26606"/>
          <ac:spMkLst>
            <pc:docMk/>
            <pc:sldMk cId="1980346643" sldId="281"/>
            <ac:spMk id="4" creationId="{03F964E0-E522-2261-AD97-1082F29C1C7D}"/>
          </ac:spMkLst>
        </pc:spChg>
        <pc:spChg chg="add">
          <ac:chgData name="Tanveer Rahman" userId="b9e812219a1db5d0" providerId="LiveId" clId="{B449DAF8-D16F-42EE-A4B0-6C0967EADD20}" dt="2024-09-14T14:14:29.047" v="296" actId="26606"/>
          <ac:spMkLst>
            <pc:docMk/>
            <pc:sldMk cId="1980346643" sldId="281"/>
            <ac:spMk id="10" creationId="{C4474318-9BA9-4C58-85CC-EAF141DDB165}"/>
          </ac:spMkLst>
        </pc:spChg>
        <pc:spChg chg="add">
          <ac:chgData name="Tanveer Rahman" userId="b9e812219a1db5d0" providerId="LiveId" clId="{B449DAF8-D16F-42EE-A4B0-6C0967EADD20}" dt="2024-09-14T14:14:29.047" v="296" actId="26606"/>
          <ac:spMkLst>
            <pc:docMk/>
            <pc:sldMk cId="1980346643" sldId="281"/>
            <ac:spMk id="12" creationId="{9F9F0D99-A2D7-4650-BA53-99550E8F6808}"/>
          </ac:spMkLst>
        </pc:spChg>
        <pc:spChg chg="add">
          <ac:chgData name="Tanveer Rahman" userId="b9e812219a1db5d0" providerId="LiveId" clId="{B449DAF8-D16F-42EE-A4B0-6C0967EADD20}" dt="2024-09-14T14:14:29.047" v="296" actId="26606"/>
          <ac:spMkLst>
            <pc:docMk/>
            <pc:sldMk cId="1980346643" sldId="281"/>
            <ac:spMk id="14" creationId="{9ADBC609-A264-4706-8FCD-C3B072E7CF0B}"/>
          </ac:spMkLst>
        </pc:spChg>
        <pc:graphicFrameChg chg="add mod">
          <ac:chgData name="Tanveer Rahman" userId="b9e812219a1db5d0" providerId="LiveId" clId="{B449DAF8-D16F-42EE-A4B0-6C0967EADD20}" dt="2024-09-14T14:38:20.885" v="301" actId="20577"/>
          <ac:graphicFrameMkLst>
            <pc:docMk/>
            <pc:sldMk cId="1980346643" sldId="281"/>
            <ac:graphicFrameMk id="6" creationId="{FA7E51B1-4E66-3EE9-DED1-2D153BDA6087}"/>
          </ac:graphicFrameMkLst>
        </pc:graphicFrameChg>
      </pc:sldChg>
      <pc:sldChg chg="addSp delSp modSp new mod">
        <pc:chgData name="Tanveer Rahman" userId="b9e812219a1db5d0" providerId="LiveId" clId="{B449DAF8-D16F-42EE-A4B0-6C0967EADD20}" dt="2024-09-19T17:17:55.067" v="698" actId="20577"/>
        <pc:sldMkLst>
          <pc:docMk/>
          <pc:sldMk cId="1635262452" sldId="282"/>
        </pc:sldMkLst>
        <pc:spChg chg="mod">
          <ac:chgData name="Tanveer Rahman" userId="b9e812219a1db5d0" providerId="LiveId" clId="{B449DAF8-D16F-42EE-A4B0-6C0967EADD20}" dt="2024-09-19T17:15:29.324" v="675" actId="20577"/>
          <ac:spMkLst>
            <pc:docMk/>
            <pc:sldMk cId="1635262452" sldId="282"/>
            <ac:spMk id="2" creationId="{EEA58B01-CC73-C3DE-8BE2-6822913D6449}"/>
          </ac:spMkLst>
        </pc:spChg>
        <pc:spChg chg="del">
          <ac:chgData name="Tanveer Rahman" userId="b9e812219a1db5d0" providerId="LiveId" clId="{B449DAF8-D16F-42EE-A4B0-6C0967EADD20}" dt="2024-09-14T14:39:16.637" v="304" actId="22"/>
          <ac:spMkLst>
            <pc:docMk/>
            <pc:sldMk cId="1635262452" sldId="282"/>
            <ac:spMk id="3" creationId="{7FF0B589-52E1-659D-C27F-7BDD05E956BD}"/>
          </ac:spMkLst>
        </pc:spChg>
        <pc:spChg chg="add mod">
          <ac:chgData name="Tanveer Rahman" userId="b9e812219a1db5d0" providerId="LiveId" clId="{B449DAF8-D16F-42EE-A4B0-6C0967EADD20}" dt="2024-09-19T17:17:18.405" v="691"/>
          <ac:spMkLst>
            <pc:docMk/>
            <pc:sldMk cId="1635262452" sldId="282"/>
            <ac:spMk id="4" creationId="{43ED18E3-A783-3B86-D528-D37E6A1ADCE6}"/>
          </ac:spMkLst>
        </pc:spChg>
        <pc:spChg chg="add mod">
          <ac:chgData name="Tanveer Rahman" userId="b9e812219a1db5d0" providerId="LiveId" clId="{B449DAF8-D16F-42EE-A4B0-6C0967EADD20}" dt="2024-09-19T17:17:55.067" v="698" actId="20577"/>
          <ac:spMkLst>
            <pc:docMk/>
            <pc:sldMk cId="1635262452" sldId="282"/>
            <ac:spMk id="7" creationId="{AAC9D5EF-7A70-393B-1BBD-CB48BE608D09}"/>
          </ac:spMkLst>
        </pc:spChg>
        <pc:picChg chg="add del mod ord">
          <ac:chgData name="Tanveer Rahman" userId="b9e812219a1db5d0" providerId="LiveId" clId="{B449DAF8-D16F-42EE-A4B0-6C0967EADD20}" dt="2024-09-19T17:15:32.010" v="676" actId="478"/>
          <ac:picMkLst>
            <pc:docMk/>
            <pc:sldMk cId="1635262452" sldId="282"/>
            <ac:picMk id="5" creationId="{F8F13C3F-670A-83E9-3A37-42E75C360C95}"/>
          </ac:picMkLst>
        </pc:picChg>
        <pc:picChg chg="add mod">
          <ac:chgData name="Tanveer Rahman" userId="b9e812219a1db5d0" providerId="LiveId" clId="{B449DAF8-D16F-42EE-A4B0-6C0967EADD20}" dt="2024-09-19T17:17:40.938" v="695" actId="14100"/>
          <ac:picMkLst>
            <pc:docMk/>
            <pc:sldMk cId="1635262452" sldId="282"/>
            <ac:picMk id="8" creationId="{716C2D10-64CF-B327-4F43-7C4434261D49}"/>
          </ac:picMkLst>
        </pc:picChg>
      </pc:sldChg>
      <pc:sldChg chg="addSp delSp modSp new mod setBg">
        <pc:chgData name="Tanveer Rahman" userId="b9e812219a1db5d0" providerId="LiveId" clId="{B449DAF8-D16F-42EE-A4B0-6C0967EADD20}" dt="2024-09-19T17:24:19.945" v="721" actId="2711"/>
        <pc:sldMkLst>
          <pc:docMk/>
          <pc:sldMk cId="2824127553" sldId="283"/>
        </pc:sldMkLst>
        <pc:spChg chg="mod">
          <ac:chgData name="Tanveer Rahman" userId="b9e812219a1db5d0" providerId="LiveId" clId="{B449DAF8-D16F-42EE-A4B0-6C0967EADD20}" dt="2024-09-19T17:18:51.865" v="699"/>
          <ac:spMkLst>
            <pc:docMk/>
            <pc:sldMk cId="2824127553" sldId="283"/>
            <ac:spMk id="2" creationId="{5A1772BB-0BE5-81B9-6793-47C4B23C6EFD}"/>
          </ac:spMkLst>
        </pc:spChg>
        <pc:spChg chg="del mod">
          <ac:chgData name="Tanveer Rahman" userId="b9e812219a1db5d0" providerId="LiveId" clId="{B449DAF8-D16F-42EE-A4B0-6C0967EADD20}" dt="2024-09-14T14:46:15.762" v="400" actId="26606"/>
          <ac:spMkLst>
            <pc:docMk/>
            <pc:sldMk cId="2824127553" sldId="283"/>
            <ac:spMk id="3" creationId="{B8378530-5857-A48F-4A85-48C242DA566D}"/>
          </ac:spMkLst>
        </pc:spChg>
        <pc:spChg chg="add">
          <ac:chgData name="Tanveer Rahman" userId="b9e812219a1db5d0" providerId="LiveId" clId="{B449DAF8-D16F-42EE-A4B0-6C0967EADD20}" dt="2024-09-14T14:41:55.735" v="325"/>
          <ac:spMkLst>
            <pc:docMk/>
            <pc:sldMk cId="2824127553" sldId="283"/>
            <ac:spMk id="4" creationId="{23D2F689-287A-8709-A1FD-8D3CD3577F3D}"/>
          </ac:spMkLst>
        </pc:spChg>
        <pc:spChg chg="add">
          <ac:chgData name="Tanveer Rahman" userId="b9e812219a1db5d0" providerId="LiveId" clId="{B449DAF8-D16F-42EE-A4B0-6C0967EADD20}" dt="2024-09-14T14:41:58.635" v="326"/>
          <ac:spMkLst>
            <pc:docMk/>
            <pc:sldMk cId="2824127553" sldId="283"/>
            <ac:spMk id="5" creationId="{AFA43F94-FF0B-220C-5395-56259CB3EDF1}"/>
          </ac:spMkLst>
        </pc:spChg>
        <pc:spChg chg="add">
          <ac:chgData name="Tanveer Rahman" userId="b9e812219a1db5d0" providerId="LiveId" clId="{B449DAF8-D16F-42EE-A4B0-6C0967EADD20}" dt="2024-09-14T14:42:09.548" v="327"/>
          <ac:spMkLst>
            <pc:docMk/>
            <pc:sldMk cId="2824127553" sldId="283"/>
            <ac:spMk id="6" creationId="{E373F392-FDB9-0F5C-3CC2-AB58D1DF6DF1}"/>
          </ac:spMkLst>
        </pc:spChg>
        <pc:spChg chg="add">
          <ac:chgData name="Tanveer Rahman" userId="b9e812219a1db5d0" providerId="LiveId" clId="{B449DAF8-D16F-42EE-A4B0-6C0967EADD20}" dt="2024-09-14T14:46:15.762" v="400" actId="26606"/>
          <ac:spMkLst>
            <pc:docMk/>
            <pc:sldMk cId="2824127553" sldId="283"/>
            <ac:spMk id="9" creationId="{BF7BC237-77DF-4DFB-94F7-DB493EDA1C7C}"/>
          </ac:spMkLst>
        </pc:spChg>
        <pc:graphicFrameChg chg="add mod modGraphic">
          <ac:chgData name="Tanveer Rahman" userId="b9e812219a1db5d0" providerId="LiveId" clId="{B449DAF8-D16F-42EE-A4B0-6C0967EADD20}" dt="2024-09-19T17:24:19.945" v="721" actId="2711"/>
          <ac:graphicFrameMkLst>
            <pc:docMk/>
            <pc:sldMk cId="2824127553" sldId="283"/>
            <ac:graphicFrameMk id="7" creationId="{834612AF-1116-55D2-6867-83500A2D7922}"/>
          </ac:graphicFrameMkLst>
        </pc:graphicFrameChg>
      </pc:sldChg>
      <pc:sldChg chg="addSp delSp modSp new mod ord">
        <pc:chgData name="Tanveer Rahman" userId="b9e812219a1db5d0" providerId="LiveId" clId="{B449DAF8-D16F-42EE-A4B0-6C0967EADD20}" dt="2024-09-19T17:42:21.364" v="886"/>
        <pc:sldMkLst>
          <pc:docMk/>
          <pc:sldMk cId="1190415266" sldId="284"/>
        </pc:sldMkLst>
        <pc:spChg chg="mod">
          <ac:chgData name="Tanveer Rahman" userId="b9e812219a1db5d0" providerId="LiveId" clId="{B449DAF8-D16F-42EE-A4B0-6C0967EADD20}" dt="2024-09-19T17:25:34.561" v="722"/>
          <ac:spMkLst>
            <pc:docMk/>
            <pc:sldMk cId="1190415266" sldId="284"/>
            <ac:spMk id="2" creationId="{4E9321C7-DD75-6446-BA33-E63AF93CBE79}"/>
          </ac:spMkLst>
        </pc:spChg>
        <pc:spChg chg="del">
          <ac:chgData name="Tanveer Rahman" userId="b9e812219a1db5d0" providerId="LiveId" clId="{B449DAF8-D16F-42EE-A4B0-6C0967EADD20}" dt="2024-09-14T14:47:23.527" v="407" actId="22"/>
          <ac:spMkLst>
            <pc:docMk/>
            <pc:sldMk cId="1190415266" sldId="284"/>
            <ac:spMk id="3" creationId="{23EE6021-7228-7A1B-3307-5CF52A39187E}"/>
          </ac:spMkLst>
        </pc:spChg>
        <pc:spChg chg="add mod">
          <ac:chgData name="Tanveer Rahman" userId="b9e812219a1db5d0" providerId="LiveId" clId="{B449DAF8-D16F-42EE-A4B0-6C0967EADD20}" dt="2024-09-19T17:30:10.308" v="783" actId="20577"/>
          <ac:spMkLst>
            <pc:docMk/>
            <pc:sldMk cId="1190415266" sldId="284"/>
            <ac:spMk id="4" creationId="{3286BB84-B95D-27D0-2AC3-7FCE139C9EE1}"/>
          </ac:spMkLst>
        </pc:spChg>
        <pc:spChg chg="add del mod">
          <ac:chgData name="Tanveer Rahman" userId="b9e812219a1db5d0" providerId="LiveId" clId="{B449DAF8-D16F-42EE-A4B0-6C0967EADD20}" dt="2024-09-19T17:26:22.892" v="726" actId="478"/>
          <ac:spMkLst>
            <pc:docMk/>
            <pc:sldMk cId="1190415266" sldId="284"/>
            <ac:spMk id="8" creationId="{5306B20A-4443-8C9D-A864-226405AE7743}"/>
          </ac:spMkLst>
        </pc:spChg>
        <pc:spChg chg="add del mod">
          <ac:chgData name="Tanveer Rahman" userId="b9e812219a1db5d0" providerId="LiveId" clId="{B449DAF8-D16F-42EE-A4B0-6C0967EADD20}" dt="2024-09-19T17:26:25.298" v="727" actId="478"/>
          <ac:spMkLst>
            <pc:docMk/>
            <pc:sldMk cId="1190415266" sldId="284"/>
            <ac:spMk id="13" creationId="{7FF1F36B-41F1-B4C4-B9FA-CB7B2335F4C1}"/>
          </ac:spMkLst>
        </pc:spChg>
        <pc:picChg chg="add del mod ord">
          <ac:chgData name="Tanveer Rahman" userId="b9e812219a1db5d0" providerId="LiveId" clId="{B449DAF8-D16F-42EE-A4B0-6C0967EADD20}" dt="2024-09-19T17:26:04.968" v="723" actId="478"/>
          <ac:picMkLst>
            <pc:docMk/>
            <pc:sldMk cId="1190415266" sldId="284"/>
            <ac:picMk id="5" creationId="{052E05BC-DFC3-B942-84D8-448826382E2A}"/>
          </ac:picMkLst>
        </pc:picChg>
        <pc:picChg chg="add mod">
          <ac:chgData name="Tanveer Rahman" userId="b9e812219a1db5d0" providerId="LiveId" clId="{B449DAF8-D16F-42EE-A4B0-6C0967EADD20}" dt="2024-09-19T17:30:29.261" v="786" actId="1076"/>
          <ac:picMkLst>
            <pc:docMk/>
            <pc:sldMk cId="1190415266" sldId="284"/>
            <ac:picMk id="7" creationId="{3E7FB312-5FCA-8C03-416D-59F196E5F055}"/>
          </ac:picMkLst>
        </pc:picChg>
        <pc:picChg chg="add del mod">
          <ac:chgData name="Tanveer Rahman" userId="b9e812219a1db5d0" providerId="LiveId" clId="{B449DAF8-D16F-42EE-A4B0-6C0967EADD20}" dt="2024-09-14T14:51:07.794" v="423" actId="478"/>
          <ac:picMkLst>
            <pc:docMk/>
            <pc:sldMk cId="1190415266" sldId="284"/>
            <ac:picMk id="7" creationId="{7DF31358-5739-C351-87E6-8C78AFA3DD8F}"/>
          </ac:picMkLst>
        </pc:picChg>
        <pc:picChg chg="add mod">
          <ac:chgData name="Tanveer Rahman" userId="b9e812219a1db5d0" providerId="LiveId" clId="{B449DAF8-D16F-42EE-A4B0-6C0967EADD20}" dt="2024-09-19T17:33:32.045" v="790" actId="14100"/>
          <ac:picMkLst>
            <pc:docMk/>
            <pc:sldMk cId="1190415266" sldId="284"/>
            <ac:picMk id="10" creationId="{3B39E221-4551-4B4A-D1E4-E2A1FB580A54}"/>
          </ac:picMkLst>
        </pc:picChg>
        <pc:picChg chg="add del mod">
          <ac:chgData name="Tanveer Rahman" userId="b9e812219a1db5d0" providerId="LiveId" clId="{B449DAF8-D16F-42EE-A4B0-6C0967EADD20}" dt="2024-09-14T14:51:26.967" v="429" actId="478"/>
          <ac:picMkLst>
            <pc:docMk/>
            <pc:sldMk cId="1190415266" sldId="284"/>
            <ac:picMk id="10" creationId="{B8B861E6-C57F-EFEB-9EB2-377B95216B53}"/>
          </ac:picMkLst>
        </pc:picChg>
        <pc:picChg chg="add del mod">
          <ac:chgData name="Tanveer Rahman" userId="b9e812219a1db5d0" providerId="LiveId" clId="{B449DAF8-D16F-42EE-A4B0-6C0967EADD20}" dt="2024-09-19T17:26:11.198" v="724" actId="478"/>
          <ac:picMkLst>
            <pc:docMk/>
            <pc:sldMk cId="1190415266" sldId="284"/>
            <ac:picMk id="12" creationId="{D2929E04-AD78-E7A8-9FCB-E5B3FA7BBF04}"/>
          </ac:picMkLst>
        </pc:picChg>
      </pc:sldChg>
      <pc:sldChg chg="addSp delSp modSp new del mod setBg">
        <pc:chgData name="Tanveer Rahman" userId="b9e812219a1db5d0" providerId="LiveId" clId="{B449DAF8-D16F-42EE-A4B0-6C0967EADD20}" dt="2024-09-19T17:34:32.871" v="791" actId="47"/>
        <pc:sldMkLst>
          <pc:docMk/>
          <pc:sldMk cId="1441142565" sldId="285"/>
        </pc:sldMkLst>
        <pc:spChg chg="mod">
          <ac:chgData name="Tanveer Rahman" userId="b9e812219a1db5d0" providerId="LiveId" clId="{B449DAF8-D16F-42EE-A4B0-6C0967EADD20}" dt="2024-09-14T14:53:44.807" v="448" actId="26606"/>
          <ac:spMkLst>
            <pc:docMk/>
            <pc:sldMk cId="1441142565" sldId="285"/>
            <ac:spMk id="2" creationId="{46EEBF34-B8BB-84AB-E8F8-A1E5D67073B7}"/>
          </ac:spMkLst>
        </pc:spChg>
        <pc:spChg chg="del">
          <ac:chgData name="Tanveer Rahman" userId="b9e812219a1db5d0" providerId="LiveId" clId="{B449DAF8-D16F-42EE-A4B0-6C0967EADD20}" dt="2024-09-14T14:53:24.241" v="441"/>
          <ac:spMkLst>
            <pc:docMk/>
            <pc:sldMk cId="1441142565" sldId="285"/>
            <ac:spMk id="3" creationId="{A0B1EE92-4AC0-3199-AC99-FB832CA8D211}"/>
          </ac:spMkLst>
        </pc:spChg>
        <pc:spChg chg="add del mod">
          <ac:chgData name="Tanveer Rahman" userId="b9e812219a1db5d0" providerId="LiveId" clId="{B449DAF8-D16F-42EE-A4B0-6C0967EADD20}" dt="2024-09-14T14:53:44.807" v="448" actId="26606"/>
          <ac:spMkLst>
            <pc:docMk/>
            <pc:sldMk cId="1441142565" sldId="285"/>
            <ac:spMk id="4" creationId="{74A0ED81-E7BF-35B5-D28D-58FE5154B2DC}"/>
          </ac:spMkLst>
        </pc:spChg>
        <pc:spChg chg="add del">
          <ac:chgData name="Tanveer Rahman" userId="b9e812219a1db5d0" providerId="LiveId" clId="{B449DAF8-D16F-42EE-A4B0-6C0967EADD20}" dt="2024-09-14T14:53:41.158" v="443" actId="26606"/>
          <ac:spMkLst>
            <pc:docMk/>
            <pc:sldMk cId="1441142565" sldId="285"/>
            <ac:spMk id="10" creationId="{AD30EFE3-9611-4841-9BC3-E51D7A359650}"/>
          </ac:spMkLst>
        </pc:spChg>
        <pc:spChg chg="add del">
          <ac:chgData name="Tanveer Rahman" userId="b9e812219a1db5d0" providerId="LiveId" clId="{B449DAF8-D16F-42EE-A4B0-6C0967EADD20}" dt="2024-09-14T14:53:43.415" v="445" actId="26606"/>
          <ac:spMkLst>
            <pc:docMk/>
            <pc:sldMk cId="1441142565" sldId="285"/>
            <ac:spMk id="12" creationId="{BF7BC237-77DF-4DFB-94F7-DB493EDA1C7C}"/>
          </ac:spMkLst>
        </pc:spChg>
        <pc:spChg chg="add del">
          <ac:chgData name="Tanveer Rahman" userId="b9e812219a1db5d0" providerId="LiveId" clId="{B449DAF8-D16F-42EE-A4B0-6C0967EADD20}" dt="2024-09-14T14:53:44.791" v="447" actId="26606"/>
          <ac:spMkLst>
            <pc:docMk/>
            <pc:sldMk cId="1441142565" sldId="285"/>
            <ac:spMk id="15" creationId="{BF7BC237-77DF-4DFB-94F7-DB493EDA1C7C}"/>
          </ac:spMkLst>
        </pc:spChg>
        <pc:spChg chg="add">
          <ac:chgData name="Tanveer Rahman" userId="b9e812219a1db5d0" providerId="LiveId" clId="{B449DAF8-D16F-42EE-A4B0-6C0967EADD20}" dt="2024-09-14T14:53:44.807" v="448" actId="26606"/>
          <ac:spMkLst>
            <pc:docMk/>
            <pc:sldMk cId="1441142565" sldId="285"/>
            <ac:spMk id="18" creationId="{AD30EFE3-9611-4841-9BC3-E51D7A359650}"/>
          </ac:spMkLst>
        </pc:spChg>
        <pc:graphicFrameChg chg="add del">
          <ac:chgData name="Tanveer Rahman" userId="b9e812219a1db5d0" providerId="LiveId" clId="{B449DAF8-D16F-42EE-A4B0-6C0967EADD20}" dt="2024-09-14T14:53:41.158" v="443" actId="26606"/>
          <ac:graphicFrameMkLst>
            <pc:docMk/>
            <pc:sldMk cId="1441142565" sldId="285"/>
            <ac:graphicFrameMk id="6" creationId="{E37E56C4-CF10-72DB-737A-C785B723C3CA}"/>
          </ac:graphicFrameMkLst>
        </pc:graphicFrameChg>
        <pc:graphicFrameChg chg="add del">
          <ac:chgData name="Tanveer Rahman" userId="b9e812219a1db5d0" providerId="LiveId" clId="{B449DAF8-D16F-42EE-A4B0-6C0967EADD20}" dt="2024-09-14T14:53:43.415" v="445" actId="26606"/>
          <ac:graphicFrameMkLst>
            <pc:docMk/>
            <pc:sldMk cId="1441142565" sldId="285"/>
            <ac:graphicFrameMk id="13" creationId="{24388292-1149-E25B-2A40-D63D789E6667}"/>
          </ac:graphicFrameMkLst>
        </pc:graphicFrameChg>
        <pc:graphicFrameChg chg="add del">
          <ac:chgData name="Tanveer Rahman" userId="b9e812219a1db5d0" providerId="LiveId" clId="{B449DAF8-D16F-42EE-A4B0-6C0967EADD20}" dt="2024-09-14T14:53:44.791" v="447" actId="26606"/>
          <ac:graphicFrameMkLst>
            <pc:docMk/>
            <pc:sldMk cId="1441142565" sldId="285"/>
            <ac:graphicFrameMk id="16" creationId="{9B670118-34F5-D6E8-8A34-336FE422C3D5}"/>
          </ac:graphicFrameMkLst>
        </pc:graphicFrameChg>
        <pc:graphicFrameChg chg="add mod modGraphic">
          <ac:chgData name="Tanveer Rahman" userId="b9e812219a1db5d0" providerId="LiveId" clId="{B449DAF8-D16F-42EE-A4B0-6C0967EADD20}" dt="2024-09-14T14:54:44.662" v="452" actId="207"/>
          <ac:graphicFrameMkLst>
            <pc:docMk/>
            <pc:sldMk cId="1441142565" sldId="285"/>
            <ac:graphicFrameMk id="19" creationId="{E37E56C4-CF10-72DB-737A-C785B723C3CA}"/>
          </ac:graphicFrameMkLst>
        </pc:graphicFrameChg>
      </pc:sldChg>
      <pc:sldChg chg="addSp delSp modSp new mod ord">
        <pc:chgData name="Tanveer Rahman" userId="b9e812219a1db5d0" providerId="LiveId" clId="{B449DAF8-D16F-42EE-A4B0-6C0967EADD20}" dt="2024-09-19T17:42:21.364" v="886"/>
        <pc:sldMkLst>
          <pc:docMk/>
          <pc:sldMk cId="2711411429" sldId="286"/>
        </pc:sldMkLst>
        <pc:spChg chg="mod">
          <ac:chgData name="Tanveer Rahman" userId="b9e812219a1db5d0" providerId="LiveId" clId="{B449DAF8-D16F-42EE-A4B0-6C0967EADD20}" dt="2024-09-19T17:34:54.971" v="801" actId="20577"/>
          <ac:spMkLst>
            <pc:docMk/>
            <pc:sldMk cId="2711411429" sldId="286"/>
            <ac:spMk id="2" creationId="{2465671B-8942-1684-7A67-5FC106BC48A9}"/>
          </ac:spMkLst>
        </pc:spChg>
        <pc:spChg chg="del">
          <ac:chgData name="Tanveer Rahman" userId="b9e812219a1db5d0" providerId="LiveId" clId="{B449DAF8-D16F-42EE-A4B0-6C0967EADD20}" dt="2024-09-14T14:55:35.833" v="466" actId="22"/>
          <ac:spMkLst>
            <pc:docMk/>
            <pc:sldMk cId="2711411429" sldId="286"/>
            <ac:spMk id="3" creationId="{A71482F4-2BBA-22FC-0D8F-840B8B3F7528}"/>
          </ac:spMkLst>
        </pc:spChg>
        <pc:spChg chg="add del mod">
          <ac:chgData name="Tanveer Rahman" userId="b9e812219a1db5d0" providerId="LiveId" clId="{B449DAF8-D16F-42EE-A4B0-6C0967EADD20}" dt="2024-09-19T17:36:15.241" v="826"/>
          <ac:spMkLst>
            <pc:docMk/>
            <pc:sldMk cId="2711411429" sldId="286"/>
            <ac:spMk id="4" creationId="{DA57DBAF-F5AF-9CBB-C146-09E831AFCE55}"/>
          </ac:spMkLst>
        </pc:spChg>
        <pc:spChg chg="add">
          <ac:chgData name="Tanveer Rahman" userId="b9e812219a1db5d0" providerId="LiveId" clId="{B449DAF8-D16F-42EE-A4B0-6C0967EADD20}" dt="2024-09-19T17:35:51.976" v="813"/>
          <ac:spMkLst>
            <pc:docMk/>
            <pc:sldMk cId="2711411429" sldId="286"/>
            <ac:spMk id="6" creationId="{F8965CB4-D549-F563-8B34-D62C6E017141}"/>
          </ac:spMkLst>
        </pc:spChg>
        <pc:spChg chg="add del mod">
          <ac:chgData name="Tanveer Rahman" userId="b9e812219a1db5d0" providerId="LiveId" clId="{B449DAF8-D16F-42EE-A4B0-6C0967EADD20}" dt="2024-09-19T17:37:05.376" v="831" actId="478"/>
          <ac:spMkLst>
            <pc:docMk/>
            <pc:sldMk cId="2711411429" sldId="286"/>
            <ac:spMk id="7" creationId="{438C1980-7AE1-6B4D-DCBE-4FAD44879A8A}"/>
          </ac:spMkLst>
        </pc:spChg>
        <pc:spChg chg="add">
          <ac:chgData name="Tanveer Rahman" userId="b9e812219a1db5d0" providerId="LiveId" clId="{B449DAF8-D16F-42EE-A4B0-6C0967EADD20}" dt="2024-09-19T17:35:58.789" v="816"/>
          <ac:spMkLst>
            <pc:docMk/>
            <pc:sldMk cId="2711411429" sldId="286"/>
            <ac:spMk id="8" creationId="{F5A77E60-AE75-F0A3-055E-B2C0079D7A5B}"/>
          </ac:spMkLst>
        </pc:spChg>
        <pc:spChg chg="add">
          <ac:chgData name="Tanveer Rahman" userId="b9e812219a1db5d0" providerId="LiveId" clId="{B449DAF8-D16F-42EE-A4B0-6C0967EADD20}" dt="2024-09-19T17:36:05.546" v="817"/>
          <ac:spMkLst>
            <pc:docMk/>
            <pc:sldMk cId="2711411429" sldId="286"/>
            <ac:spMk id="9" creationId="{5FB5172F-2F4A-DD72-26F3-C5F59FF65E2D}"/>
          </ac:spMkLst>
        </pc:spChg>
        <pc:spChg chg="add mod">
          <ac:chgData name="Tanveer Rahman" userId="b9e812219a1db5d0" providerId="LiveId" clId="{B449DAF8-D16F-42EE-A4B0-6C0967EADD20}" dt="2024-09-19T17:38:11.264" v="842" actId="20577"/>
          <ac:spMkLst>
            <pc:docMk/>
            <pc:sldMk cId="2711411429" sldId="286"/>
            <ac:spMk id="10" creationId="{764A2550-00CA-8F7D-8841-7EAA7B2B7213}"/>
          </ac:spMkLst>
        </pc:spChg>
        <pc:picChg chg="add del mod ord">
          <ac:chgData name="Tanveer Rahman" userId="b9e812219a1db5d0" providerId="LiveId" clId="{B449DAF8-D16F-42EE-A4B0-6C0967EADD20}" dt="2024-09-19T17:34:58.487" v="802" actId="478"/>
          <ac:picMkLst>
            <pc:docMk/>
            <pc:sldMk cId="2711411429" sldId="286"/>
            <ac:picMk id="5" creationId="{FED99E31-D4AF-4B41-568B-AE65DA1CC72D}"/>
          </ac:picMkLst>
        </pc:picChg>
      </pc:sldChg>
      <pc:sldChg chg="addSp delSp modSp new mod ord setBg">
        <pc:chgData name="Tanveer Rahman" userId="b9e812219a1db5d0" providerId="LiveId" clId="{B449DAF8-D16F-42EE-A4B0-6C0967EADD20}" dt="2024-09-19T17:42:21.364" v="886"/>
        <pc:sldMkLst>
          <pc:docMk/>
          <pc:sldMk cId="1159926968" sldId="287"/>
        </pc:sldMkLst>
        <pc:spChg chg="mod">
          <ac:chgData name="Tanveer Rahman" userId="b9e812219a1db5d0" providerId="LiveId" clId="{B449DAF8-D16F-42EE-A4B0-6C0967EADD20}" dt="2024-09-19T17:39:56.320" v="871" actId="1076"/>
          <ac:spMkLst>
            <pc:docMk/>
            <pc:sldMk cId="1159926968" sldId="287"/>
            <ac:spMk id="2" creationId="{1637915B-9CFB-025C-58BE-A60CAA29071B}"/>
          </ac:spMkLst>
        </pc:spChg>
        <pc:spChg chg="del">
          <ac:chgData name="Tanveer Rahman" userId="b9e812219a1db5d0" providerId="LiveId" clId="{B449DAF8-D16F-42EE-A4B0-6C0967EADD20}" dt="2024-09-14T14:58:02.452" v="486"/>
          <ac:spMkLst>
            <pc:docMk/>
            <pc:sldMk cId="1159926968" sldId="287"/>
            <ac:spMk id="3" creationId="{40E3C9C9-51C1-AACE-6BF0-A7921C7AC3D4}"/>
          </ac:spMkLst>
        </pc:spChg>
        <pc:spChg chg="add del mod">
          <ac:chgData name="Tanveer Rahman" userId="b9e812219a1db5d0" providerId="LiveId" clId="{B449DAF8-D16F-42EE-A4B0-6C0967EADD20}" dt="2024-09-14T14:59:03.214" v="495" actId="26606"/>
          <ac:spMkLst>
            <pc:docMk/>
            <pc:sldMk cId="1159926968" sldId="287"/>
            <ac:spMk id="4" creationId="{1CD8F5CE-DB7E-AA97-205C-C8676AB8A443}"/>
          </ac:spMkLst>
        </pc:spChg>
        <pc:spChg chg="add del">
          <ac:chgData name="Tanveer Rahman" userId="b9e812219a1db5d0" providerId="LiveId" clId="{B449DAF8-D16F-42EE-A4B0-6C0967EADD20}" dt="2024-09-14T14:58:24.937" v="488" actId="26606"/>
          <ac:spMkLst>
            <pc:docMk/>
            <pc:sldMk cId="1159926968" sldId="287"/>
            <ac:spMk id="9" creationId="{6795E2AC-53C4-48AB-A681-BAF4A9F98CB9}"/>
          </ac:spMkLst>
        </pc:spChg>
        <pc:spChg chg="add">
          <ac:chgData name="Tanveer Rahman" userId="b9e812219a1db5d0" providerId="LiveId" clId="{B449DAF8-D16F-42EE-A4B0-6C0967EADD20}" dt="2024-09-14T14:59:03.214" v="495" actId="26606"/>
          <ac:spMkLst>
            <pc:docMk/>
            <pc:sldMk cId="1159926968" sldId="287"/>
            <ac:spMk id="10" creationId="{BF7BC237-77DF-4DFB-94F7-DB493EDA1C7C}"/>
          </ac:spMkLst>
        </pc:spChg>
        <pc:spChg chg="add del">
          <ac:chgData name="Tanveer Rahman" userId="b9e812219a1db5d0" providerId="LiveId" clId="{B449DAF8-D16F-42EE-A4B0-6C0967EADD20}" dt="2024-09-14T14:58:24.937" v="488" actId="26606"/>
          <ac:spMkLst>
            <pc:docMk/>
            <pc:sldMk cId="1159926968" sldId="287"/>
            <ac:spMk id="11" creationId="{881A9CD8-5D8E-48DD-B6AE-196C15A2167F}"/>
          </ac:spMkLst>
        </pc:spChg>
        <pc:spChg chg="add del">
          <ac:chgData name="Tanveer Rahman" userId="b9e812219a1db5d0" providerId="LiveId" clId="{B449DAF8-D16F-42EE-A4B0-6C0967EADD20}" dt="2024-09-14T14:58:24.937" v="488" actId="26606"/>
          <ac:spMkLst>
            <pc:docMk/>
            <pc:sldMk cId="1159926968" sldId="287"/>
            <ac:spMk id="13" creationId="{4D4029AB-A2F8-4F5D-BC7C-A0F1F66599B9}"/>
          </ac:spMkLst>
        </pc:spChg>
        <pc:graphicFrameChg chg="add mod">
          <ac:chgData name="Tanveer Rahman" userId="b9e812219a1db5d0" providerId="LiveId" clId="{B449DAF8-D16F-42EE-A4B0-6C0967EADD20}" dt="2024-09-19T17:39:55.326" v="870" actId="113"/>
          <ac:graphicFrameMkLst>
            <pc:docMk/>
            <pc:sldMk cId="1159926968" sldId="287"/>
            <ac:graphicFrameMk id="6" creationId="{8F404857-84A6-65D7-1B01-B48D5D02A5C2}"/>
          </ac:graphicFrameMkLst>
        </pc:graphicFrameChg>
      </pc:sldChg>
      <pc:sldChg chg="new del">
        <pc:chgData name="Tanveer Rahman" userId="b9e812219a1db5d0" providerId="LiveId" clId="{B449DAF8-D16F-42EE-A4B0-6C0967EADD20}" dt="2024-09-14T14:57:53.018" v="477" actId="680"/>
        <pc:sldMkLst>
          <pc:docMk/>
          <pc:sldMk cId="3661490043" sldId="287"/>
        </pc:sldMkLst>
      </pc:sldChg>
    </pc:docChg>
  </pc:docChgLst>
  <pc:docChgLst>
    <pc:chgData name="Tanveer Rahman" userId="b9e812219a1db5d0" providerId="LiveId" clId="{9B69217F-3CE1-4B64-BFF2-E356233C1758}"/>
    <pc:docChg chg="undo custSel addSld modSld">
      <pc:chgData name="Tanveer Rahman" userId="b9e812219a1db5d0" providerId="LiveId" clId="{9B69217F-3CE1-4B64-BFF2-E356233C1758}" dt="2024-09-12T17:41:55.955" v="511" actId="20577"/>
      <pc:docMkLst>
        <pc:docMk/>
      </pc:docMkLst>
      <pc:sldChg chg="addSp delSp modSp mod setBg">
        <pc:chgData name="Tanveer Rahman" userId="b9e812219a1db5d0" providerId="LiveId" clId="{9B69217F-3CE1-4B64-BFF2-E356233C1758}" dt="2024-09-12T16:31:31.993" v="28" actId="207"/>
        <pc:sldMkLst>
          <pc:docMk/>
          <pc:sldMk cId="566299311" sldId="263"/>
        </pc:sldMkLst>
        <pc:spChg chg="mod">
          <ac:chgData name="Tanveer Rahman" userId="b9e812219a1db5d0" providerId="LiveId" clId="{9B69217F-3CE1-4B64-BFF2-E356233C1758}" dt="2024-09-12T16:29:04.896" v="4" actId="26606"/>
          <ac:spMkLst>
            <pc:docMk/>
            <pc:sldMk cId="566299311" sldId="263"/>
            <ac:spMk id="2" creationId="{E603C36B-AB5C-4E72-8F6B-25A521A6436B}"/>
          </ac:spMkLst>
        </pc:spChg>
        <pc:spChg chg="add del">
          <ac:chgData name="Tanveer Rahman" userId="b9e812219a1db5d0" providerId="LiveId" clId="{9B69217F-3CE1-4B64-BFF2-E356233C1758}" dt="2024-09-12T16:29:04.896" v="4" actId="26606"/>
          <ac:spMkLst>
            <pc:docMk/>
            <pc:sldMk cId="566299311" sldId="263"/>
            <ac:spMk id="5" creationId="{465CE10D-9081-7B45-DBB0-5387D71E848E}"/>
          </ac:spMkLst>
        </pc:spChg>
        <pc:spChg chg="add del">
          <ac:chgData name="Tanveer Rahman" userId="b9e812219a1db5d0" providerId="LiveId" clId="{9B69217F-3CE1-4B64-BFF2-E356233C1758}" dt="2024-09-12T16:28:58.632" v="1" actId="26606"/>
          <ac:spMkLst>
            <pc:docMk/>
            <pc:sldMk cId="566299311" sldId="263"/>
            <ac:spMk id="11" creationId="{BF7BC237-77DF-4DFB-94F7-DB493EDA1C7C}"/>
          </ac:spMkLst>
        </pc:spChg>
        <pc:spChg chg="add">
          <ac:chgData name="Tanveer Rahman" userId="b9e812219a1db5d0" providerId="LiveId" clId="{9B69217F-3CE1-4B64-BFF2-E356233C1758}" dt="2024-09-12T16:29:04.896" v="4" actId="26606"/>
          <ac:spMkLst>
            <pc:docMk/>
            <pc:sldMk cId="566299311" sldId="263"/>
            <ac:spMk id="12" creationId="{E2A96188-384C-4341-9EEB-967A9341CD86}"/>
          </ac:spMkLst>
        </pc:spChg>
        <pc:spChg chg="add del">
          <ac:chgData name="Tanveer Rahman" userId="b9e812219a1db5d0" providerId="LiveId" clId="{9B69217F-3CE1-4B64-BFF2-E356233C1758}" dt="2024-09-12T16:29:04.876" v="3" actId="26606"/>
          <ac:spMkLst>
            <pc:docMk/>
            <pc:sldMk cId="566299311" sldId="263"/>
            <ac:spMk id="13" creationId="{AD30EFE3-9611-4841-9BC3-E51D7A359650}"/>
          </ac:spMkLst>
        </pc:spChg>
        <pc:spChg chg="add">
          <ac:chgData name="Tanveer Rahman" userId="b9e812219a1db5d0" providerId="LiveId" clId="{9B69217F-3CE1-4B64-BFF2-E356233C1758}" dt="2024-09-12T16:29:04.896" v="4" actId="26606"/>
          <ac:spMkLst>
            <pc:docMk/>
            <pc:sldMk cId="566299311" sldId="263"/>
            <ac:spMk id="16" creationId="{C535A640-1948-4AFD-A0B7-19AFDA955322}"/>
          </ac:spMkLst>
        </pc:spChg>
        <pc:spChg chg="add">
          <ac:chgData name="Tanveer Rahman" userId="b9e812219a1db5d0" providerId="LiveId" clId="{9B69217F-3CE1-4B64-BFF2-E356233C1758}" dt="2024-09-12T16:29:04.896" v="4" actId="26606"/>
          <ac:spMkLst>
            <pc:docMk/>
            <pc:sldMk cId="566299311" sldId="263"/>
            <ac:spMk id="17" creationId="{280331C3-DDF5-48A9-8947-D71EAAFFAB0E}"/>
          </ac:spMkLst>
        </pc:spChg>
        <pc:spChg chg="add mod">
          <ac:chgData name="Tanveer Rahman" userId="b9e812219a1db5d0" providerId="LiveId" clId="{9B69217F-3CE1-4B64-BFF2-E356233C1758}" dt="2024-09-12T16:31:31.993" v="28" actId="207"/>
          <ac:spMkLst>
            <pc:docMk/>
            <pc:sldMk cId="566299311" sldId="263"/>
            <ac:spMk id="18" creationId="{465CE10D-9081-7B45-DBB0-5387D71E848E}"/>
          </ac:spMkLst>
        </pc:spChg>
        <pc:graphicFrameChg chg="add del">
          <ac:chgData name="Tanveer Rahman" userId="b9e812219a1db5d0" providerId="LiveId" clId="{9B69217F-3CE1-4B64-BFF2-E356233C1758}" dt="2024-09-12T16:28:58.632" v="1" actId="26606"/>
          <ac:graphicFrameMkLst>
            <pc:docMk/>
            <pc:sldMk cId="566299311" sldId="263"/>
            <ac:graphicFrameMk id="7" creationId="{CEE40A63-A36F-B8D3-F8E5-8890C4B346F6}"/>
          </ac:graphicFrameMkLst>
        </pc:graphicFrameChg>
        <pc:graphicFrameChg chg="add del">
          <ac:chgData name="Tanveer Rahman" userId="b9e812219a1db5d0" providerId="LiveId" clId="{9B69217F-3CE1-4B64-BFF2-E356233C1758}" dt="2024-09-12T16:29:04.876" v="3" actId="26606"/>
          <ac:graphicFrameMkLst>
            <pc:docMk/>
            <pc:sldMk cId="566299311" sldId="263"/>
            <ac:graphicFrameMk id="14" creationId="{DFED09C8-1746-E979-22F0-0049F75B013D}"/>
          </ac:graphicFrameMkLst>
        </pc:graphicFrameChg>
        <pc:picChg chg="add">
          <ac:chgData name="Tanveer Rahman" userId="b9e812219a1db5d0" providerId="LiveId" clId="{9B69217F-3CE1-4B64-BFF2-E356233C1758}" dt="2024-09-12T16:29:04.896" v="4" actId="26606"/>
          <ac:picMkLst>
            <pc:docMk/>
            <pc:sldMk cId="566299311" sldId="263"/>
            <ac:picMk id="9" creationId="{EFD65A77-F827-FB92-2EE5-946FDE1E5FFE}"/>
          </ac:picMkLst>
        </pc:picChg>
      </pc:sldChg>
      <pc:sldChg chg="addSp delSp modSp new mod setBg">
        <pc:chgData name="Tanveer Rahman" userId="b9e812219a1db5d0" providerId="LiveId" clId="{9B69217F-3CE1-4B64-BFF2-E356233C1758}" dt="2024-09-12T16:46:50.319" v="51" actId="207"/>
        <pc:sldMkLst>
          <pc:docMk/>
          <pc:sldMk cId="1734012237" sldId="264"/>
        </pc:sldMkLst>
        <pc:spChg chg="mod">
          <ac:chgData name="Tanveer Rahman" userId="b9e812219a1db5d0" providerId="LiveId" clId="{9B69217F-3CE1-4B64-BFF2-E356233C1758}" dt="2024-09-12T16:46:11.789" v="49" actId="26606"/>
          <ac:spMkLst>
            <pc:docMk/>
            <pc:sldMk cId="1734012237" sldId="264"/>
            <ac:spMk id="2" creationId="{E1CB7EFC-45AC-742E-80D3-BC0646DC8068}"/>
          </ac:spMkLst>
        </pc:spChg>
        <pc:spChg chg="del">
          <ac:chgData name="Tanveer Rahman" userId="b9e812219a1db5d0" providerId="LiveId" clId="{9B69217F-3CE1-4B64-BFF2-E356233C1758}" dt="2024-09-12T16:32:16.297" v="31"/>
          <ac:spMkLst>
            <pc:docMk/>
            <pc:sldMk cId="1734012237" sldId="264"/>
            <ac:spMk id="3" creationId="{42F087DD-2C90-4C35-E511-C65F67FBA963}"/>
          </ac:spMkLst>
        </pc:spChg>
        <pc:spChg chg="add del mod">
          <ac:chgData name="Tanveer Rahman" userId="b9e812219a1db5d0" providerId="LiveId" clId="{9B69217F-3CE1-4B64-BFF2-E356233C1758}" dt="2024-09-12T16:46:50.319" v="51" actId="207"/>
          <ac:spMkLst>
            <pc:docMk/>
            <pc:sldMk cId="1734012237" sldId="264"/>
            <ac:spMk id="4" creationId="{DA8B9779-B5CF-D49E-AA59-DBA79EB3FF8F}"/>
          </ac:spMkLst>
        </pc:spChg>
        <pc:spChg chg="add">
          <ac:chgData name="Tanveer Rahman" userId="b9e812219a1db5d0" providerId="LiveId" clId="{9B69217F-3CE1-4B64-BFF2-E356233C1758}" dt="2024-09-12T16:46:11.789" v="49" actId="26606"/>
          <ac:spMkLst>
            <pc:docMk/>
            <pc:sldMk cId="1734012237" sldId="264"/>
            <ac:spMk id="7" creationId="{881A9CD8-5D8E-48DD-B6AE-196C15A2167F}"/>
          </ac:spMkLst>
        </pc:spChg>
        <pc:spChg chg="add">
          <ac:chgData name="Tanveer Rahman" userId="b9e812219a1db5d0" providerId="LiveId" clId="{9B69217F-3CE1-4B64-BFF2-E356233C1758}" dt="2024-09-12T16:46:11.789" v="49" actId="26606"/>
          <ac:spMkLst>
            <pc:docMk/>
            <pc:sldMk cId="1734012237" sldId="264"/>
            <ac:spMk id="9" creationId="{6795E2AC-53C4-48AB-A681-BAF4A9F98CB9}"/>
          </ac:spMkLst>
        </pc:spChg>
        <pc:spChg chg="add del">
          <ac:chgData name="Tanveer Rahman" userId="b9e812219a1db5d0" providerId="LiveId" clId="{9B69217F-3CE1-4B64-BFF2-E356233C1758}" dt="2024-09-12T16:35:38.998" v="44" actId="26606"/>
          <ac:spMkLst>
            <pc:docMk/>
            <pc:sldMk cId="1734012237" sldId="264"/>
            <ac:spMk id="10" creationId="{BF7BC237-77DF-4DFB-94F7-DB493EDA1C7C}"/>
          </ac:spMkLst>
        </pc:spChg>
        <pc:spChg chg="add del">
          <ac:chgData name="Tanveer Rahman" userId="b9e812219a1db5d0" providerId="LiveId" clId="{9B69217F-3CE1-4B64-BFF2-E356233C1758}" dt="2024-09-12T16:35:42.855" v="46" actId="26606"/>
          <ac:spMkLst>
            <pc:docMk/>
            <pc:sldMk cId="1734012237" sldId="264"/>
            <ac:spMk id="11" creationId="{E2A96188-384C-4341-9EEB-967A9341CD86}"/>
          </ac:spMkLst>
        </pc:spChg>
        <pc:spChg chg="add del">
          <ac:chgData name="Tanveer Rahman" userId="b9e812219a1db5d0" providerId="LiveId" clId="{9B69217F-3CE1-4B64-BFF2-E356233C1758}" dt="2024-09-12T16:35:42.855" v="46" actId="26606"/>
          <ac:spMkLst>
            <pc:docMk/>
            <pc:sldMk cId="1734012237" sldId="264"/>
            <ac:spMk id="12" creationId="{DA8B9779-B5CF-D49E-AA59-DBA79EB3FF8F}"/>
          </ac:spMkLst>
        </pc:spChg>
        <pc:spChg chg="add del">
          <ac:chgData name="Tanveer Rahman" userId="b9e812219a1db5d0" providerId="LiveId" clId="{9B69217F-3CE1-4B64-BFF2-E356233C1758}" dt="2024-09-12T16:35:42.855" v="46" actId="26606"/>
          <ac:spMkLst>
            <pc:docMk/>
            <pc:sldMk cId="1734012237" sldId="264"/>
            <ac:spMk id="13" creationId="{280331C3-DDF5-48A9-8947-D71EAAFFAB0E}"/>
          </ac:spMkLst>
        </pc:spChg>
        <pc:spChg chg="add">
          <ac:chgData name="Tanveer Rahman" userId="b9e812219a1db5d0" providerId="LiveId" clId="{9B69217F-3CE1-4B64-BFF2-E356233C1758}" dt="2024-09-12T16:46:11.789" v="49" actId="26606"/>
          <ac:spMkLst>
            <pc:docMk/>
            <pc:sldMk cId="1734012237" sldId="264"/>
            <ac:spMk id="14" creationId="{4D4029AB-A2F8-4F5D-BC7C-A0F1F66599B9}"/>
          </ac:spMkLst>
        </pc:spChg>
        <pc:spChg chg="add del">
          <ac:chgData name="Tanveer Rahman" userId="b9e812219a1db5d0" providerId="LiveId" clId="{9B69217F-3CE1-4B64-BFF2-E356233C1758}" dt="2024-09-12T16:35:42.855" v="46" actId="26606"/>
          <ac:spMkLst>
            <pc:docMk/>
            <pc:sldMk cId="1734012237" sldId="264"/>
            <ac:spMk id="15" creationId="{C535A640-1948-4AFD-A0B7-19AFDA955322}"/>
          </ac:spMkLst>
        </pc:spChg>
        <pc:spChg chg="add del">
          <ac:chgData name="Tanveer Rahman" userId="b9e812219a1db5d0" providerId="LiveId" clId="{9B69217F-3CE1-4B64-BFF2-E356233C1758}" dt="2024-09-12T16:36:21.354" v="48" actId="26606"/>
          <ac:spMkLst>
            <pc:docMk/>
            <pc:sldMk cId="1734012237" sldId="264"/>
            <ac:spMk id="17" creationId="{E2A96188-384C-4341-9EEB-967A9341CD86}"/>
          </ac:spMkLst>
        </pc:spChg>
        <pc:spChg chg="add del">
          <ac:chgData name="Tanveer Rahman" userId="b9e812219a1db5d0" providerId="LiveId" clId="{9B69217F-3CE1-4B64-BFF2-E356233C1758}" dt="2024-09-12T16:36:21.354" v="48" actId="26606"/>
          <ac:spMkLst>
            <pc:docMk/>
            <pc:sldMk cId="1734012237" sldId="264"/>
            <ac:spMk id="18" creationId="{280331C3-DDF5-48A9-8947-D71EAAFFAB0E}"/>
          </ac:spMkLst>
        </pc:spChg>
        <pc:spChg chg="add del">
          <ac:chgData name="Tanveer Rahman" userId="b9e812219a1db5d0" providerId="LiveId" clId="{9B69217F-3CE1-4B64-BFF2-E356233C1758}" dt="2024-09-12T16:36:21.354" v="48" actId="26606"/>
          <ac:spMkLst>
            <pc:docMk/>
            <pc:sldMk cId="1734012237" sldId="264"/>
            <ac:spMk id="19" creationId="{DA8B9779-B5CF-D49E-AA59-DBA79EB3FF8F}"/>
          </ac:spMkLst>
        </pc:spChg>
        <pc:spChg chg="add del">
          <ac:chgData name="Tanveer Rahman" userId="b9e812219a1db5d0" providerId="LiveId" clId="{9B69217F-3CE1-4B64-BFF2-E356233C1758}" dt="2024-09-12T16:36:21.354" v="48" actId="26606"/>
          <ac:spMkLst>
            <pc:docMk/>
            <pc:sldMk cId="1734012237" sldId="264"/>
            <ac:spMk id="21" creationId="{C535A640-1948-4AFD-A0B7-19AFDA955322}"/>
          </ac:spMkLst>
        </pc:spChg>
        <pc:graphicFrameChg chg="add del">
          <ac:chgData name="Tanveer Rahman" userId="b9e812219a1db5d0" providerId="LiveId" clId="{9B69217F-3CE1-4B64-BFF2-E356233C1758}" dt="2024-09-12T16:35:38.998" v="44" actId="26606"/>
          <ac:graphicFrameMkLst>
            <pc:docMk/>
            <pc:sldMk cId="1734012237" sldId="264"/>
            <ac:graphicFrameMk id="6" creationId="{85F5FC37-DB10-3BA9-A94F-3495E92076B4}"/>
          </ac:graphicFrameMkLst>
        </pc:graphicFrameChg>
        <pc:picChg chg="add del">
          <ac:chgData name="Tanveer Rahman" userId="b9e812219a1db5d0" providerId="LiveId" clId="{9B69217F-3CE1-4B64-BFF2-E356233C1758}" dt="2024-09-12T16:35:42.855" v="46" actId="26606"/>
          <ac:picMkLst>
            <pc:docMk/>
            <pc:sldMk cId="1734012237" sldId="264"/>
            <ac:picMk id="8" creationId="{5A762679-F34A-72AC-06E2-7593D0F5D2FB}"/>
          </ac:picMkLst>
        </pc:picChg>
        <pc:picChg chg="add del">
          <ac:chgData name="Tanveer Rahman" userId="b9e812219a1db5d0" providerId="LiveId" clId="{9B69217F-3CE1-4B64-BFF2-E356233C1758}" dt="2024-09-12T16:36:21.354" v="48" actId="26606"/>
          <ac:picMkLst>
            <pc:docMk/>
            <pc:sldMk cId="1734012237" sldId="264"/>
            <ac:picMk id="20" creationId="{48E879F2-FD7D-B5D7-FD14-C5F8FFD89ED6}"/>
          </ac:picMkLst>
        </pc:picChg>
      </pc:sldChg>
      <pc:sldChg chg="addSp delSp modSp new mod setBg">
        <pc:chgData name="Tanveer Rahman" userId="b9e812219a1db5d0" providerId="LiveId" clId="{9B69217F-3CE1-4B64-BFF2-E356233C1758}" dt="2024-09-12T16:55:09.118" v="118" actId="20577"/>
        <pc:sldMkLst>
          <pc:docMk/>
          <pc:sldMk cId="3192775371" sldId="265"/>
        </pc:sldMkLst>
        <pc:spChg chg="mod">
          <ac:chgData name="Tanveer Rahman" userId="b9e812219a1db5d0" providerId="LiveId" clId="{9B69217F-3CE1-4B64-BFF2-E356233C1758}" dt="2024-09-12T16:51:21.645" v="80" actId="26606"/>
          <ac:spMkLst>
            <pc:docMk/>
            <pc:sldMk cId="3192775371" sldId="265"/>
            <ac:spMk id="2" creationId="{17A8819B-1B53-5DC2-6D50-B87E72ED3821}"/>
          </ac:spMkLst>
        </pc:spChg>
        <pc:spChg chg="add del">
          <ac:chgData name="Tanveer Rahman" userId="b9e812219a1db5d0" providerId="LiveId" clId="{9B69217F-3CE1-4B64-BFF2-E356233C1758}" dt="2024-09-12T16:48:38.428" v="56"/>
          <ac:spMkLst>
            <pc:docMk/>
            <pc:sldMk cId="3192775371" sldId="265"/>
            <ac:spMk id="3" creationId="{1D381CDF-E5E0-36D5-C62A-1AA85DCF2B73}"/>
          </ac:spMkLst>
        </pc:spChg>
        <pc:spChg chg="add mod">
          <ac:chgData name="Tanveer Rahman" userId="b9e812219a1db5d0" providerId="LiveId" clId="{9B69217F-3CE1-4B64-BFF2-E356233C1758}" dt="2024-09-12T16:48:32.200" v="55"/>
          <ac:spMkLst>
            <pc:docMk/>
            <pc:sldMk cId="3192775371" sldId="265"/>
            <ac:spMk id="4" creationId="{142204E0-D9A6-4538-63E0-2E279BB99E62}"/>
          </ac:spMkLst>
        </pc:spChg>
        <pc:spChg chg="add del mod">
          <ac:chgData name="Tanveer Rahman" userId="b9e812219a1db5d0" providerId="LiveId" clId="{9B69217F-3CE1-4B64-BFF2-E356233C1758}" dt="2024-09-12T16:50:51.263" v="73" actId="26606"/>
          <ac:spMkLst>
            <pc:docMk/>
            <pc:sldMk cId="3192775371" sldId="265"/>
            <ac:spMk id="5" creationId="{A48930FA-D91C-C6B8-0A50-8548F61F9765}"/>
          </ac:spMkLst>
        </pc:spChg>
        <pc:spChg chg="add del">
          <ac:chgData name="Tanveer Rahman" userId="b9e812219a1db5d0" providerId="LiveId" clId="{9B69217F-3CE1-4B64-BFF2-E356233C1758}" dt="2024-09-12T16:50:36.928" v="64" actId="26606"/>
          <ac:spMkLst>
            <pc:docMk/>
            <pc:sldMk cId="3192775371" sldId="265"/>
            <ac:spMk id="10" creationId="{6795E2AC-53C4-48AB-A681-BAF4A9F98CB9}"/>
          </ac:spMkLst>
        </pc:spChg>
        <pc:spChg chg="add del">
          <ac:chgData name="Tanveer Rahman" userId="b9e812219a1db5d0" providerId="LiveId" clId="{9B69217F-3CE1-4B64-BFF2-E356233C1758}" dt="2024-09-12T16:50:39.504" v="66" actId="26606"/>
          <ac:spMkLst>
            <pc:docMk/>
            <pc:sldMk cId="3192775371" sldId="265"/>
            <ac:spMk id="11" creationId="{C4474318-9BA9-4C58-85CC-EAF141DDB165}"/>
          </ac:spMkLst>
        </pc:spChg>
        <pc:spChg chg="add del">
          <ac:chgData name="Tanveer Rahman" userId="b9e812219a1db5d0" providerId="LiveId" clId="{9B69217F-3CE1-4B64-BFF2-E356233C1758}" dt="2024-09-12T16:50:36.928" v="64" actId="26606"/>
          <ac:spMkLst>
            <pc:docMk/>
            <pc:sldMk cId="3192775371" sldId="265"/>
            <ac:spMk id="12" creationId="{881A9CD8-5D8E-48DD-B6AE-196C15A2167F}"/>
          </ac:spMkLst>
        </pc:spChg>
        <pc:spChg chg="add del">
          <ac:chgData name="Tanveer Rahman" userId="b9e812219a1db5d0" providerId="LiveId" clId="{9B69217F-3CE1-4B64-BFF2-E356233C1758}" dt="2024-09-12T16:50:39.504" v="66" actId="26606"/>
          <ac:spMkLst>
            <pc:docMk/>
            <pc:sldMk cId="3192775371" sldId="265"/>
            <ac:spMk id="13" creationId="{9F9F0D99-A2D7-4650-BA53-99550E8F6808}"/>
          </ac:spMkLst>
        </pc:spChg>
        <pc:spChg chg="add del">
          <ac:chgData name="Tanveer Rahman" userId="b9e812219a1db5d0" providerId="LiveId" clId="{9B69217F-3CE1-4B64-BFF2-E356233C1758}" dt="2024-09-12T16:50:36.928" v="64" actId="26606"/>
          <ac:spMkLst>
            <pc:docMk/>
            <pc:sldMk cId="3192775371" sldId="265"/>
            <ac:spMk id="14" creationId="{4D4029AB-A2F8-4F5D-BC7C-A0F1F66599B9}"/>
          </ac:spMkLst>
        </pc:spChg>
        <pc:spChg chg="add del">
          <ac:chgData name="Tanveer Rahman" userId="b9e812219a1db5d0" providerId="LiveId" clId="{9B69217F-3CE1-4B64-BFF2-E356233C1758}" dt="2024-09-12T16:50:39.504" v="66" actId="26606"/>
          <ac:spMkLst>
            <pc:docMk/>
            <pc:sldMk cId="3192775371" sldId="265"/>
            <ac:spMk id="15" creationId="{9ADBC609-A264-4706-8FCD-C3B072E7CF0B}"/>
          </ac:spMkLst>
        </pc:spChg>
        <pc:spChg chg="add del">
          <ac:chgData name="Tanveer Rahman" userId="b9e812219a1db5d0" providerId="LiveId" clId="{9B69217F-3CE1-4B64-BFF2-E356233C1758}" dt="2024-09-12T16:50:46.151" v="70" actId="26606"/>
          <ac:spMkLst>
            <pc:docMk/>
            <pc:sldMk cId="3192775371" sldId="265"/>
            <ac:spMk id="16" creationId="{D86169C0-6882-4BA0-92B1-590870CAE770}"/>
          </ac:spMkLst>
        </pc:spChg>
        <pc:spChg chg="add del">
          <ac:chgData name="Tanveer Rahman" userId="b9e812219a1db5d0" providerId="LiveId" clId="{9B69217F-3CE1-4B64-BFF2-E356233C1758}" dt="2024-09-12T16:50:44.257" v="68" actId="26606"/>
          <ac:spMkLst>
            <pc:docMk/>
            <pc:sldMk cId="3192775371" sldId="265"/>
            <ac:spMk id="17" creationId="{BF7BC237-77DF-4DFB-94F7-DB493EDA1C7C}"/>
          </ac:spMkLst>
        </pc:spChg>
        <pc:spChg chg="add del">
          <ac:chgData name="Tanveer Rahman" userId="b9e812219a1db5d0" providerId="LiveId" clId="{9B69217F-3CE1-4B64-BFF2-E356233C1758}" dt="2024-09-12T16:50:46.151" v="70" actId="26606"/>
          <ac:spMkLst>
            <pc:docMk/>
            <pc:sldMk cId="3192775371" sldId="265"/>
            <ac:spMk id="20" creationId="{6544EF42-87F9-4466-8124-7328D49A22B4}"/>
          </ac:spMkLst>
        </pc:spChg>
        <pc:spChg chg="add del">
          <ac:chgData name="Tanveer Rahman" userId="b9e812219a1db5d0" providerId="LiveId" clId="{9B69217F-3CE1-4B64-BFF2-E356233C1758}" dt="2024-09-12T16:50:46.151" v="70" actId="26606"/>
          <ac:spMkLst>
            <pc:docMk/>
            <pc:sldMk cId="3192775371" sldId="265"/>
            <ac:spMk id="21" creationId="{99B7B539-E79B-44C5-8319-9CE01F87F474}"/>
          </ac:spMkLst>
        </pc:spChg>
        <pc:spChg chg="add del">
          <ac:chgData name="Tanveer Rahman" userId="b9e812219a1db5d0" providerId="LiveId" clId="{9B69217F-3CE1-4B64-BFF2-E356233C1758}" dt="2024-09-12T16:50:46.151" v="70" actId="26606"/>
          <ac:spMkLst>
            <pc:docMk/>
            <pc:sldMk cId="3192775371" sldId="265"/>
            <ac:spMk id="22" creationId="{DCECB35C-FCFB-4B31-B3CF-A20982BE6461}"/>
          </ac:spMkLst>
        </pc:spChg>
        <pc:spChg chg="add del">
          <ac:chgData name="Tanveer Rahman" userId="b9e812219a1db5d0" providerId="LiveId" clId="{9B69217F-3CE1-4B64-BFF2-E356233C1758}" dt="2024-09-12T16:50:46.151" v="70" actId="26606"/>
          <ac:spMkLst>
            <pc:docMk/>
            <pc:sldMk cId="3192775371" sldId="265"/>
            <ac:spMk id="23" creationId="{A48930FA-D91C-C6B8-0A50-8548F61F9765}"/>
          </ac:spMkLst>
        </pc:spChg>
        <pc:spChg chg="add del">
          <ac:chgData name="Tanveer Rahman" userId="b9e812219a1db5d0" providerId="LiveId" clId="{9B69217F-3CE1-4B64-BFF2-E356233C1758}" dt="2024-09-12T16:50:51.257" v="72" actId="26606"/>
          <ac:spMkLst>
            <pc:docMk/>
            <pc:sldMk cId="3192775371" sldId="265"/>
            <ac:spMk id="25" creationId="{6544EF42-87F9-4466-8124-7328D49A22B4}"/>
          </ac:spMkLst>
        </pc:spChg>
        <pc:spChg chg="add del">
          <ac:chgData name="Tanveer Rahman" userId="b9e812219a1db5d0" providerId="LiveId" clId="{9B69217F-3CE1-4B64-BFF2-E356233C1758}" dt="2024-09-12T16:50:51.257" v="72" actId="26606"/>
          <ac:spMkLst>
            <pc:docMk/>
            <pc:sldMk cId="3192775371" sldId="265"/>
            <ac:spMk id="26" creationId="{99B7B539-E79B-44C5-8319-9CE01F87F474}"/>
          </ac:spMkLst>
        </pc:spChg>
        <pc:spChg chg="add del">
          <ac:chgData name="Tanveer Rahman" userId="b9e812219a1db5d0" providerId="LiveId" clId="{9B69217F-3CE1-4B64-BFF2-E356233C1758}" dt="2024-09-12T16:50:51.257" v="72" actId="26606"/>
          <ac:spMkLst>
            <pc:docMk/>
            <pc:sldMk cId="3192775371" sldId="265"/>
            <ac:spMk id="27" creationId="{D86169C0-6882-4BA0-92B1-590870CAE770}"/>
          </ac:spMkLst>
        </pc:spChg>
        <pc:spChg chg="add del">
          <ac:chgData name="Tanveer Rahman" userId="b9e812219a1db5d0" providerId="LiveId" clId="{9B69217F-3CE1-4B64-BFF2-E356233C1758}" dt="2024-09-12T16:50:51.257" v="72" actId="26606"/>
          <ac:spMkLst>
            <pc:docMk/>
            <pc:sldMk cId="3192775371" sldId="265"/>
            <ac:spMk id="29" creationId="{DCECB35C-FCFB-4B31-B3CF-A20982BE6461}"/>
          </ac:spMkLst>
        </pc:spChg>
        <pc:spChg chg="add del">
          <ac:chgData name="Tanveer Rahman" userId="b9e812219a1db5d0" providerId="LiveId" clId="{9B69217F-3CE1-4B64-BFF2-E356233C1758}" dt="2024-09-12T16:50:51.257" v="72" actId="26606"/>
          <ac:spMkLst>
            <pc:docMk/>
            <pc:sldMk cId="3192775371" sldId="265"/>
            <ac:spMk id="30" creationId="{A48930FA-D91C-C6B8-0A50-8548F61F9765}"/>
          </ac:spMkLst>
        </pc:spChg>
        <pc:spChg chg="add del">
          <ac:chgData name="Tanveer Rahman" userId="b9e812219a1db5d0" providerId="LiveId" clId="{9B69217F-3CE1-4B64-BFF2-E356233C1758}" dt="2024-09-12T16:51:21.648" v="81" actId="26606"/>
          <ac:spMkLst>
            <pc:docMk/>
            <pc:sldMk cId="3192775371" sldId="265"/>
            <ac:spMk id="32" creationId="{6795E2AC-53C4-48AB-A681-BAF4A9F98CB9}"/>
          </ac:spMkLst>
        </pc:spChg>
        <pc:spChg chg="add del">
          <ac:chgData name="Tanveer Rahman" userId="b9e812219a1db5d0" providerId="LiveId" clId="{9B69217F-3CE1-4B64-BFF2-E356233C1758}" dt="2024-09-12T16:51:21.648" v="81" actId="26606"/>
          <ac:spMkLst>
            <pc:docMk/>
            <pc:sldMk cId="3192775371" sldId="265"/>
            <ac:spMk id="33" creationId="{881A9CD8-5D8E-48DD-B6AE-196C15A2167F}"/>
          </ac:spMkLst>
        </pc:spChg>
        <pc:spChg chg="add del">
          <ac:chgData name="Tanveer Rahman" userId="b9e812219a1db5d0" providerId="LiveId" clId="{9B69217F-3CE1-4B64-BFF2-E356233C1758}" dt="2024-09-12T16:51:21.648" v="81" actId="26606"/>
          <ac:spMkLst>
            <pc:docMk/>
            <pc:sldMk cId="3192775371" sldId="265"/>
            <ac:spMk id="34" creationId="{4D4029AB-A2F8-4F5D-BC7C-A0F1F66599B9}"/>
          </ac:spMkLst>
        </pc:spChg>
        <pc:spChg chg="add mod">
          <ac:chgData name="Tanveer Rahman" userId="b9e812219a1db5d0" providerId="LiveId" clId="{9B69217F-3CE1-4B64-BFF2-E356233C1758}" dt="2024-09-12T16:55:09.118" v="118" actId="20577"/>
          <ac:spMkLst>
            <pc:docMk/>
            <pc:sldMk cId="3192775371" sldId="265"/>
            <ac:spMk id="35" creationId="{A48930FA-D91C-C6B8-0A50-8548F61F9765}"/>
          </ac:spMkLst>
        </pc:spChg>
        <pc:spChg chg="add">
          <ac:chgData name="Tanveer Rahman" userId="b9e812219a1db5d0" providerId="LiveId" clId="{9B69217F-3CE1-4B64-BFF2-E356233C1758}" dt="2024-09-12T16:51:21.648" v="81" actId="26606"/>
          <ac:spMkLst>
            <pc:docMk/>
            <pc:sldMk cId="3192775371" sldId="265"/>
            <ac:spMk id="40" creationId="{6795E2AC-53C4-48AB-A681-BAF4A9F98CB9}"/>
          </ac:spMkLst>
        </pc:spChg>
        <pc:spChg chg="add del">
          <ac:chgData name="Tanveer Rahman" userId="b9e812219a1db5d0" providerId="LiveId" clId="{9B69217F-3CE1-4B64-BFF2-E356233C1758}" dt="2024-09-12T16:51:21.645" v="80" actId="26606"/>
          <ac:spMkLst>
            <pc:docMk/>
            <pc:sldMk cId="3192775371" sldId="265"/>
            <ac:spMk id="41" creationId="{E7B74E81-276A-4BF8-9D74-BF6C44B2E424}"/>
          </ac:spMkLst>
        </pc:spChg>
        <pc:spChg chg="add">
          <ac:chgData name="Tanveer Rahman" userId="b9e812219a1db5d0" providerId="LiveId" clId="{9B69217F-3CE1-4B64-BFF2-E356233C1758}" dt="2024-09-12T16:51:21.648" v="81" actId="26606"/>
          <ac:spMkLst>
            <pc:docMk/>
            <pc:sldMk cId="3192775371" sldId="265"/>
            <ac:spMk id="42" creationId="{881A9CD8-5D8E-48DD-B6AE-196C15A2167F}"/>
          </ac:spMkLst>
        </pc:spChg>
        <pc:spChg chg="add del">
          <ac:chgData name="Tanveer Rahman" userId="b9e812219a1db5d0" providerId="LiveId" clId="{9B69217F-3CE1-4B64-BFF2-E356233C1758}" dt="2024-09-12T16:51:21.645" v="80" actId="26606"/>
          <ac:spMkLst>
            <pc:docMk/>
            <pc:sldMk cId="3192775371" sldId="265"/>
            <ac:spMk id="43" creationId="{19C537B0-73BE-41E7-8BD7-CC603DD2BE4E}"/>
          </ac:spMkLst>
        </pc:spChg>
        <pc:spChg chg="add">
          <ac:chgData name="Tanveer Rahman" userId="b9e812219a1db5d0" providerId="LiveId" clId="{9B69217F-3CE1-4B64-BFF2-E356233C1758}" dt="2024-09-12T16:51:21.648" v="81" actId="26606"/>
          <ac:spMkLst>
            <pc:docMk/>
            <pc:sldMk cId="3192775371" sldId="265"/>
            <ac:spMk id="44" creationId="{4D4029AB-A2F8-4F5D-BC7C-A0F1F66599B9}"/>
          </ac:spMkLst>
        </pc:spChg>
        <pc:spChg chg="add del">
          <ac:chgData name="Tanveer Rahman" userId="b9e812219a1db5d0" providerId="LiveId" clId="{9B69217F-3CE1-4B64-BFF2-E356233C1758}" dt="2024-09-12T16:51:21.645" v="80" actId="26606"/>
          <ac:spMkLst>
            <pc:docMk/>
            <pc:sldMk cId="3192775371" sldId="265"/>
            <ac:spMk id="45" creationId="{5757CFF1-20F6-4EF6-83FA-264F652F45B9}"/>
          </ac:spMkLst>
        </pc:spChg>
        <pc:spChg chg="add del">
          <ac:chgData name="Tanveer Rahman" userId="b9e812219a1db5d0" providerId="LiveId" clId="{9B69217F-3CE1-4B64-BFF2-E356233C1758}" dt="2024-09-12T16:51:21.645" v="80" actId="26606"/>
          <ac:spMkLst>
            <pc:docMk/>
            <pc:sldMk cId="3192775371" sldId="265"/>
            <ac:spMk id="47" creationId="{06A9A420-EBC2-475A-B5F6-1915095B1EB6}"/>
          </ac:spMkLst>
        </pc:spChg>
        <pc:spChg chg="add del">
          <ac:chgData name="Tanveer Rahman" userId="b9e812219a1db5d0" providerId="LiveId" clId="{9B69217F-3CE1-4B64-BFF2-E356233C1758}" dt="2024-09-12T16:51:21.645" v="80" actId="26606"/>
          <ac:spMkLst>
            <pc:docMk/>
            <pc:sldMk cId="3192775371" sldId="265"/>
            <ac:spMk id="49" creationId="{23E32A87-27EB-4E8C-A286-AC27F2A1424A}"/>
          </ac:spMkLst>
        </pc:spChg>
        <pc:graphicFrameChg chg="add del">
          <ac:chgData name="Tanveer Rahman" userId="b9e812219a1db5d0" providerId="LiveId" clId="{9B69217F-3CE1-4B64-BFF2-E356233C1758}" dt="2024-09-12T16:50:39.504" v="66" actId="26606"/>
          <ac:graphicFrameMkLst>
            <pc:docMk/>
            <pc:sldMk cId="3192775371" sldId="265"/>
            <ac:graphicFrameMk id="7" creationId="{E22AC369-ACEF-BE61-595A-BFDF8743AD70}"/>
          </ac:graphicFrameMkLst>
        </pc:graphicFrameChg>
        <pc:graphicFrameChg chg="add del">
          <ac:chgData name="Tanveer Rahman" userId="b9e812219a1db5d0" providerId="LiveId" clId="{9B69217F-3CE1-4B64-BFF2-E356233C1758}" dt="2024-09-12T16:50:44.257" v="68" actId="26606"/>
          <ac:graphicFrameMkLst>
            <pc:docMk/>
            <pc:sldMk cId="3192775371" sldId="265"/>
            <ac:graphicFrameMk id="18" creationId="{89009AFA-F752-AD91-C404-2F9B53AF1BA1}"/>
          </ac:graphicFrameMkLst>
        </pc:graphicFrameChg>
        <pc:picChg chg="add del">
          <ac:chgData name="Tanveer Rahman" userId="b9e812219a1db5d0" providerId="LiveId" clId="{9B69217F-3CE1-4B64-BFF2-E356233C1758}" dt="2024-09-12T16:50:46.151" v="70" actId="26606"/>
          <ac:picMkLst>
            <pc:docMk/>
            <pc:sldMk cId="3192775371" sldId="265"/>
            <ac:picMk id="9" creationId="{0DE78290-014E-972A-6117-790D236B51EC}"/>
          </ac:picMkLst>
        </pc:picChg>
        <pc:picChg chg="add del">
          <ac:chgData name="Tanveer Rahman" userId="b9e812219a1db5d0" providerId="LiveId" clId="{9B69217F-3CE1-4B64-BFF2-E356233C1758}" dt="2024-09-12T16:50:51.257" v="72" actId="26606"/>
          <ac:picMkLst>
            <pc:docMk/>
            <pc:sldMk cId="3192775371" sldId="265"/>
            <ac:picMk id="28" creationId="{EE2C2EF6-E7C0-A996-6924-0136E16AF584}"/>
          </ac:picMkLst>
        </pc:picChg>
        <pc:picChg chg="add del">
          <ac:chgData name="Tanveer Rahman" userId="b9e812219a1db5d0" providerId="LiveId" clId="{9B69217F-3CE1-4B64-BFF2-E356233C1758}" dt="2024-09-12T16:51:21.645" v="80" actId="26606"/>
          <ac:picMkLst>
            <pc:docMk/>
            <pc:sldMk cId="3192775371" sldId="265"/>
            <ac:picMk id="37" creationId="{D9F4B21A-23A5-3C63-5C61-BE814457ABFF}"/>
          </ac:picMkLst>
        </pc:picChg>
      </pc:sldChg>
      <pc:sldChg chg="addSp delSp modSp new mod setBg">
        <pc:chgData name="Tanveer Rahman" userId="b9e812219a1db5d0" providerId="LiveId" clId="{9B69217F-3CE1-4B64-BFF2-E356233C1758}" dt="2024-09-12T17:01:54.598" v="159"/>
        <pc:sldMkLst>
          <pc:docMk/>
          <pc:sldMk cId="1458061361" sldId="266"/>
        </pc:sldMkLst>
        <pc:spChg chg="mod">
          <ac:chgData name="Tanveer Rahman" userId="b9e812219a1db5d0" providerId="LiveId" clId="{9B69217F-3CE1-4B64-BFF2-E356233C1758}" dt="2024-09-12T17:00:37.780" v="145" actId="26606"/>
          <ac:spMkLst>
            <pc:docMk/>
            <pc:sldMk cId="1458061361" sldId="266"/>
            <ac:spMk id="2" creationId="{80AA64A3-782E-B4F9-61BF-84687633EC0D}"/>
          </ac:spMkLst>
        </pc:spChg>
        <pc:spChg chg="del mod">
          <ac:chgData name="Tanveer Rahman" userId="b9e812219a1db5d0" providerId="LiveId" clId="{9B69217F-3CE1-4B64-BFF2-E356233C1758}" dt="2024-09-12T16:56:44.235" v="123"/>
          <ac:spMkLst>
            <pc:docMk/>
            <pc:sldMk cId="1458061361" sldId="266"/>
            <ac:spMk id="3" creationId="{2C432D69-762E-47B1-008A-F56496CCCBC4}"/>
          </ac:spMkLst>
        </pc:spChg>
        <pc:spChg chg="add mod">
          <ac:chgData name="Tanveer Rahman" userId="b9e812219a1db5d0" providerId="LiveId" clId="{9B69217F-3CE1-4B64-BFF2-E356233C1758}" dt="2024-09-12T17:01:54.598" v="159"/>
          <ac:spMkLst>
            <pc:docMk/>
            <pc:sldMk cId="1458061361" sldId="266"/>
            <ac:spMk id="4" creationId="{9F4C2FD3-9CE1-3BE4-14CB-315903D27182}"/>
          </ac:spMkLst>
        </pc:spChg>
        <pc:spChg chg="add">
          <ac:chgData name="Tanveer Rahman" userId="b9e812219a1db5d0" providerId="LiveId" clId="{9B69217F-3CE1-4B64-BFF2-E356233C1758}" dt="2024-09-12T17:00:37.780" v="145" actId="26606"/>
          <ac:spMkLst>
            <pc:docMk/>
            <pc:sldMk cId="1458061361" sldId="266"/>
            <ac:spMk id="9" creationId="{7B753AB3-5C40-4FBB-AD51-F3611E60769D}"/>
          </ac:spMkLst>
        </pc:spChg>
        <pc:spChg chg="add">
          <ac:chgData name="Tanveer Rahman" userId="b9e812219a1db5d0" providerId="LiveId" clId="{9B69217F-3CE1-4B64-BFF2-E356233C1758}" dt="2024-09-12T17:00:37.780" v="145" actId="26606"/>
          <ac:spMkLst>
            <pc:docMk/>
            <pc:sldMk cId="1458061361" sldId="266"/>
            <ac:spMk id="11" creationId="{83987EAF-F491-43B5-AE03-AECA2EAD961F}"/>
          </ac:spMkLst>
        </pc:spChg>
        <pc:spChg chg="add">
          <ac:chgData name="Tanveer Rahman" userId="b9e812219a1db5d0" providerId="LiveId" clId="{9B69217F-3CE1-4B64-BFF2-E356233C1758}" dt="2024-09-12T17:00:37.780" v="145" actId="26606"/>
          <ac:spMkLst>
            <pc:docMk/>
            <pc:sldMk cId="1458061361" sldId="266"/>
            <ac:spMk id="13" creationId="{462A1995-1F16-43C8-8570-1ADCFA5C50F6}"/>
          </ac:spMkLst>
        </pc:spChg>
      </pc:sldChg>
      <pc:sldChg chg="addSp delSp modSp new mod setBg">
        <pc:chgData name="Tanveer Rahman" userId="b9e812219a1db5d0" providerId="LiveId" clId="{9B69217F-3CE1-4B64-BFF2-E356233C1758}" dt="2024-09-12T17:04:02.074" v="186" actId="20577"/>
        <pc:sldMkLst>
          <pc:docMk/>
          <pc:sldMk cId="1027191968" sldId="267"/>
        </pc:sldMkLst>
        <pc:spChg chg="mod">
          <ac:chgData name="Tanveer Rahman" userId="b9e812219a1db5d0" providerId="LiveId" clId="{9B69217F-3CE1-4B64-BFF2-E356233C1758}" dt="2024-09-12T17:03:03.784" v="162" actId="26606"/>
          <ac:spMkLst>
            <pc:docMk/>
            <pc:sldMk cId="1027191968" sldId="267"/>
            <ac:spMk id="2" creationId="{7BF4466A-50E4-70C4-FE0C-7FF3CB8CA4EC}"/>
          </ac:spMkLst>
        </pc:spChg>
        <pc:spChg chg="del">
          <ac:chgData name="Tanveer Rahman" userId="b9e812219a1db5d0" providerId="LiveId" clId="{9B69217F-3CE1-4B64-BFF2-E356233C1758}" dt="2024-09-12T17:02:24.365" v="161"/>
          <ac:spMkLst>
            <pc:docMk/>
            <pc:sldMk cId="1027191968" sldId="267"/>
            <ac:spMk id="3" creationId="{1DCD3170-4879-3344-DFEE-ED7405AD9E32}"/>
          </ac:spMkLst>
        </pc:spChg>
        <pc:spChg chg="add mod">
          <ac:chgData name="Tanveer Rahman" userId="b9e812219a1db5d0" providerId="LiveId" clId="{9B69217F-3CE1-4B64-BFF2-E356233C1758}" dt="2024-09-12T17:04:02.074" v="186" actId="20577"/>
          <ac:spMkLst>
            <pc:docMk/>
            <pc:sldMk cId="1027191968" sldId="267"/>
            <ac:spMk id="4" creationId="{F488E8E0-0220-05F6-8C25-81F8E75B9A00}"/>
          </ac:spMkLst>
        </pc:spChg>
        <pc:spChg chg="add">
          <ac:chgData name="Tanveer Rahman" userId="b9e812219a1db5d0" providerId="LiveId" clId="{9B69217F-3CE1-4B64-BFF2-E356233C1758}" dt="2024-09-12T17:03:03.784" v="162" actId="26606"/>
          <ac:spMkLst>
            <pc:docMk/>
            <pc:sldMk cId="1027191968" sldId="267"/>
            <ac:spMk id="11" creationId="{6544EF42-87F9-4466-8124-7328D49A22B4}"/>
          </ac:spMkLst>
        </pc:spChg>
        <pc:spChg chg="add">
          <ac:chgData name="Tanveer Rahman" userId="b9e812219a1db5d0" providerId="LiveId" clId="{9B69217F-3CE1-4B64-BFF2-E356233C1758}" dt="2024-09-12T17:03:03.784" v="162" actId="26606"/>
          <ac:spMkLst>
            <pc:docMk/>
            <pc:sldMk cId="1027191968" sldId="267"/>
            <ac:spMk id="13" creationId="{99B7B539-E79B-44C5-8319-9CE01F87F474}"/>
          </ac:spMkLst>
        </pc:spChg>
        <pc:spChg chg="add">
          <ac:chgData name="Tanveer Rahman" userId="b9e812219a1db5d0" providerId="LiveId" clId="{9B69217F-3CE1-4B64-BFF2-E356233C1758}" dt="2024-09-12T17:03:03.784" v="162" actId="26606"/>
          <ac:spMkLst>
            <pc:docMk/>
            <pc:sldMk cId="1027191968" sldId="267"/>
            <ac:spMk id="15" creationId="{D86169C0-6882-4BA0-92B1-590870CAE770}"/>
          </ac:spMkLst>
        </pc:spChg>
        <pc:spChg chg="add">
          <ac:chgData name="Tanveer Rahman" userId="b9e812219a1db5d0" providerId="LiveId" clId="{9B69217F-3CE1-4B64-BFF2-E356233C1758}" dt="2024-09-12T17:03:03.784" v="162" actId="26606"/>
          <ac:spMkLst>
            <pc:docMk/>
            <pc:sldMk cId="1027191968" sldId="267"/>
            <ac:spMk id="17" creationId="{DCECB35C-FCFB-4B31-B3CF-A20982BE6461}"/>
          </ac:spMkLst>
        </pc:spChg>
        <pc:picChg chg="add">
          <ac:chgData name="Tanveer Rahman" userId="b9e812219a1db5d0" providerId="LiveId" clId="{9B69217F-3CE1-4B64-BFF2-E356233C1758}" dt="2024-09-12T17:03:03.784" v="162" actId="26606"/>
          <ac:picMkLst>
            <pc:docMk/>
            <pc:sldMk cId="1027191968" sldId="267"/>
            <ac:picMk id="8" creationId="{AB72718F-4F36-4CAF-ADF1-A9637D3F7B05}"/>
          </ac:picMkLst>
        </pc:picChg>
      </pc:sldChg>
      <pc:sldChg chg="addSp delSp modSp new mod setBg">
        <pc:chgData name="Tanveer Rahman" userId="b9e812219a1db5d0" providerId="LiveId" clId="{9B69217F-3CE1-4B64-BFF2-E356233C1758}" dt="2024-09-12T17:15:08.936" v="336"/>
        <pc:sldMkLst>
          <pc:docMk/>
          <pc:sldMk cId="2248587460" sldId="268"/>
        </pc:sldMkLst>
        <pc:spChg chg="mod">
          <ac:chgData name="Tanveer Rahman" userId="b9e812219a1db5d0" providerId="LiveId" clId="{9B69217F-3CE1-4B64-BFF2-E356233C1758}" dt="2024-09-12T17:12:16.597" v="323" actId="26606"/>
          <ac:spMkLst>
            <pc:docMk/>
            <pc:sldMk cId="2248587460" sldId="268"/>
            <ac:spMk id="2" creationId="{BF339D81-2751-4AC2-594B-0C28B8A0D49F}"/>
          </ac:spMkLst>
        </pc:spChg>
        <pc:spChg chg="del">
          <ac:chgData name="Tanveer Rahman" userId="b9e812219a1db5d0" providerId="LiveId" clId="{9B69217F-3CE1-4B64-BFF2-E356233C1758}" dt="2024-09-12T17:11:42.906" v="320" actId="478"/>
          <ac:spMkLst>
            <pc:docMk/>
            <pc:sldMk cId="2248587460" sldId="268"/>
            <ac:spMk id="3" creationId="{E203C8A8-29E3-C335-DB6F-85E3471E0596}"/>
          </ac:spMkLst>
        </pc:spChg>
        <pc:spChg chg="add mod">
          <ac:chgData name="Tanveer Rahman" userId="b9e812219a1db5d0" providerId="LiveId" clId="{9B69217F-3CE1-4B64-BFF2-E356233C1758}" dt="2024-09-12T17:15:08.936" v="336"/>
          <ac:spMkLst>
            <pc:docMk/>
            <pc:sldMk cId="2248587460" sldId="268"/>
            <ac:spMk id="4" creationId="{350F02E0-78E0-176A-95E3-66B2493B5C11}"/>
          </ac:spMkLst>
        </pc:spChg>
        <pc:spChg chg="add">
          <ac:chgData name="Tanveer Rahman" userId="b9e812219a1db5d0" providerId="LiveId" clId="{9B69217F-3CE1-4B64-BFF2-E356233C1758}" dt="2024-09-12T17:12:16.597" v="323" actId="26606"/>
          <ac:spMkLst>
            <pc:docMk/>
            <pc:sldMk cId="2248587460" sldId="268"/>
            <ac:spMk id="9" creationId="{96A35EAA-ED80-4FF1-942C-82B1D483AF60}"/>
          </ac:spMkLst>
        </pc:spChg>
        <pc:spChg chg="add">
          <ac:chgData name="Tanveer Rahman" userId="b9e812219a1db5d0" providerId="LiveId" clId="{9B69217F-3CE1-4B64-BFF2-E356233C1758}" dt="2024-09-12T17:12:16.597" v="323" actId="26606"/>
          <ac:spMkLst>
            <pc:docMk/>
            <pc:sldMk cId="2248587460" sldId="268"/>
            <ac:spMk id="11" creationId="{D415F49B-3CBC-46CF-AFB5-988852D0479E}"/>
          </ac:spMkLst>
        </pc:spChg>
        <pc:spChg chg="add">
          <ac:chgData name="Tanveer Rahman" userId="b9e812219a1db5d0" providerId="LiveId" clId="{9B69217F-3CE1-4B64-BFF2-E356233C1758}" dt="2024-09-12T17:12:16.597" v="323" actId="26606"/>
          <ac:spMkLst>
            <pc:docMk/>
            <pc:sldMk cId="2248587460" sldId="268"/>
            <ac:spMk id="13" creationId="{421117CB-D197-45F3-B441-4AC4D215E71B}"/>
          </ac:spMkLst>
        </pc:spChg>
        <pc:spChg chg="add">
          <ac:chgData name="Tanveer Rahman" userId="b9e812219a1db5d0" providerId="LiveId" clId="{9B69217F-3CE1-4B64-BFF2-E356233C1758}" dt="2024-09-12T17:12:16.597" v="323" actId="26606"/>
          <ac:spMkLst>
            <pc:docMk/>
            <pc:sldMk cId="2248587460" sldId="268"/>
            <ac:spMk id="15" creationId="{F778232E-C75B-4B3C-9201-81C0775715EF}"/>
          </ac:spMkLst>
        </pc:spChg>
        <pc:spChg chg="add">
          <ac:chgData name="Tanveer Rahman" userId="b9e812219a1db5d0" providerId="LiveId" clId="{9B69217F-3CE1-4B64-BFF2-E356233C1758}" dt="2024-09-12T17:12:16.597" v="323" actId="26606"/>
          <ac:spMkLst>
            <pc:docMk/>
            <pc:sldMk cId="2248587460" sldId="268"/>
            <ac:spMk id="17" creationId="{F1C4CFC6-2F63-4E68-9251-489E1A062FBF}"/>
          </ac:spMkLst>
        </pc:spChg>
        <pc:spChg chg="add">
          <ac:chgData name="Tanveer Rahman" userId="b9e812219a1db5d0" providerId="LiveId" clId="{9B69217F-3CE1-4B64-BFF2-E356233C1758}" dt="2024-09-12T17:12:16.597" v="323" actId="26606"/>
          <ac:spMkLst>
            <pc:docMk/>
            <pc:sldMk cId="2248587460" sldId="268"/>
            <ac:spMk id="19" creationId="{444C5789-1895-49EE-863C-2BAB9693E0F5}"/>
          </ac:spMkLst>
        </pc:spChg>
        <pc:picChg chg="add mod">
          <ac:chgData name="Tanveer Rahman" userId="b9e812219a1db5d0" providerId="LiveId" clId="{9B69217F-3CE1-4B64-BFF2-E356233C1758}" dt="2024-09-12T17:13:04.525" v="324" actId="14826"/>
          <ac:picMkLst>
            <pc:docMk/>
            <pc:sldMk cId="2248587460" sldId="268"/>
            <ac:picMk id="6" creationId="{FE52CB4C-AA2C-F3B8-DE9D-6FA578F3C9AB}"/>
          </ac:picMkLst>
        </pc:picChg>
      </pc:sldChg>
      <pc:sldChg chg="addSp delSp modSp new mod setBg">
        <pc:chgData name="Tanveer Rahman" userId="b9e812219a1db5d0" providerId="LiveId" clId="{9B69217F-3CE1-4B64-BFF2-E356233C1758}" dt="2024-09-12T17:14:43.289" v="334"/>
        <pc:sldMkLst>
          <pc:docMk/>
          <pc:sldMk cId="444647789" sldId="269"/>
        </pc:sldMkLst>
        <pc:spChg chg="mod">
          <ac:chgData name="Tanveer Rahman" userId="b9e812219a1db5d0" providerId="LiveId" clId="{9B69217F-3CE1-4B64-BFF2-E356233C1758}" dt="2024-09-12T17:14:29.967" v="333" actId="26606"/>
          <ac:spMkLst>
            <pc:docMk/>
            <pc:sldMk cId="444647789" sldId="269"/>
            <ac:spMk id="2" creationId="{40A3AC85-FB9A-A1CF-047D-90E354B15325}"/>
          </ac:spMkLst>
        </pc:spChg>
        <pc:spChg chg="del">
          <ac:chgData name="Tanveer Rahman" userId="b9e812219a1db5d0" providerId="LiveId" clId="{9B69217F-3CE1-4B64-BFF2-E356233C1758}" dt="2024-09-12T17:14:05.560" v="327"/>
          <ac:spMkLst>
            <pc:docMk/>
            <pc:sldMk cId="444647789" sldId="269"/>
            <ac:spMk id="3" creationId="{3C6A992F-D294-99FC-A9D4-9183C0782E83}"/>
          </ac:spMkLst>
        </pc:spChg>
        <pc:spChg chg="add del mod">
          <ac:chgData name="Tanveer Rahman" userId="b9e812219a1db5d0" providerId="LiveId" clId="{9B69217F-3CE1-4B64-BFF2-E356233C1758}" dt="2024-09-12T17:14:29.967" v="333" actId="26606"/>
          <ac:spMkLst>
            <pc:docMk/>
            <pc:sldMk cId="444647789" sldId="269"/>
            <ac:spMk id="4" creationId="{DE44E8A5-F30F-F98A-689E-2C2F826E48F7}"/>
          </ac:spMkLst>
        </pc:spChg>
        <pc:spChg chg="add del">
          <ac:chgData name="Tanveer Rahman" userId="b9e812219a1db5d0" providerId="LiveId" clId="{9B69217F-3CE1-4B64-BFF2-E356233C1758}" dt="2024-09-12T17:14:29.950" v="332" actId="26606"/>
          <ac:spMkLst>
            <pc:docMk/>
            <pc:sldMk cId="444647789" sldId="269"/>
            <ac:spMk id="10" creationId="{AD30EFE3-9611-4841-9BC3-E51D7A359650}"/>
          </ac:spMkLst>
        </pc:spChg>
        <pc:spChg chg="add del">
          <ac:chgData name="Tanveer Rahman" userId="b9e812219a1db5d0" providerId="LiveId" clId="{9B69217F-3CE1-4B64-BFF2-E356233C1758}" dt="2024-09-12T17:14:22.039" v="330" actId="26606"/>
          <ac:spMkLst>
            <pc:docMk/>
            <pc:sldMk cId="444647789" sldId="269"/>
            <ac:spMk id="11" creationId="{E2A96188-384C-4341-9EEB-967A9341CD86}"/>
          </ac:spMkLst>
        </pc:spChg>
        <pc:spChg chg="add">
          <ac:chgData name="Tanveer Rahman" userId="b9e812219a1db5d0" providerId="LiveId" clId="{9B69217F-3CE1-4B64-BFF2-E356233C1758}" dt="2024-09-12T17:14:29.967" v="333" actId="26606"/>
          <ac:spMkLst>
            <pc:docMk/>
            <pc:sldMk cId="444647789" sldId="269"/>
            <ac:spMk id="12" creationId="{AD30EFE3-9611-4841-9BC3-E51D7A359650}"/>
          </ac:spMkLst>
        </pc:spChg>
        <pc:spChg chg="add del">
          <ac:chgData name="Tanveer Rahman" userId="b9e812219a1db5d0" providerId="LiveId" clId="{9B69217F-3CE1-4B64-BFF2-E356233C1758}" dt="2024-09-12T17:14:22.039" v="330" actId="26606"/>
          <ac:spMkLst>
            <pc:docMk/>
            <pc:sldMk cId="444647789" sldId="269"/>
            <ac:spMk id="13" creationId="{280331C3-DDF5-48A9-8947-D71EAAFFAB0E}"/>
          </ac:spMkLst>
        </pc:spChg>
        <pc:spChg chg="add del">
          <ac:chgData name="Tanveer Rahman" userId="b9e812219a1db5d0" providerId="LiveId" clId="{9B69217F-3CE1-4B64-BFF2-E356233C1758}" dt="2024-09-12T17:14:22.039" v="330" actId="26606"/>
          <ac:spMkLst>
            <pc:docMk/>
            <pc:sldMk cId="444647789" sldId="269"/>
            <ac:spMk id="15" creationId="{C535A640-1948-4AFD-A0B7-19AFDA955322}"/>
          </ac:spMkLst>
        </pc:spChg>
        <pc:graphicFrameChg chg="add del">
          <ac:chgData name="Tanveer Rahman" userId="b9e812219a1db5d0" providerId="LiveId" clId="{9B69217F-3CE1-4B64-BFF2-E356233C1758}" dt="2024-09-12T17:14:29.950" v="332" actId="26606"/>
          <ac:graphicFrameMkLst>
            <pc:docMk/>
            <pc:sldMk cId="444647789" sldId="269"/>
            <ac:graphicFrameMk id="6" creationId="{2C39FACD-5F6A-2C01-4567-A8F8F9B11859}"/>
          </ac:graphicFrameMkLst>
        </pc:graphicFrameChg>
        <pc:graphicFrameChg chg="add mod">
          <ac:chgData name="Tanveer Rahman" userId="b9e812219a1db5d0" providerId="LiveId" clId="{9B69217F-3CE1-4B64-BFF2-E356233C1758}" dt="2024-09-12T17:14:43.289" v="334"/>
          <ac:graphicFrameMkLst>
            <pc:docMk/>
            <pc:sldMk cId="444647789" sldId="269"/>
            <ac:graphicFrameMk id="14" creationId="{2CB8A526-5363-5F8B-E64A-AD5C3A558564}"/>
          </ac:graphicFrameMkLst>
        </pc:graphicFrameChg>
        <pc:picChg chg="add del">
          <ac:chgData name="Tanveer Rahman" userId="b9e812219a1db5d0" providerId="LiveId" clId="{9B69217F-3CE1-4B64-BFF2-E356233C1758}" dt="2024-09-12T17:14:22.039" v="330" actId="26606"/>
          <ac:picMkLst>
            <pc:docMk/>
            <pc:sldMk cId="444647789" sldId="269"/>
            <ac:picMk id="8" creationId="{49A5BA23-4F45-F5EB-00E9-67565547C11F}"/>
          </ac:picMkLst>
        </pc:picChg>
      </pc:sldChg>
      <pc:sldChg chg="addSp modSp new mod">
        <pc:chgData name="Tanveer Rahman" userId="b9e812219a1db5d0" providerId="LiveId" clId="{9B69217F-3CE1-4B64-BFF2-E356233C1758}" dt="2024-09-12T17:25:17.090" v="382" actId="1076"/>
        <pc:sldMkLst>
          <pc:docMk/>
          <pc:sldMk cId="2518175932" sldId="270"/>
        </pc:sldMkLst>
        <pc:spChg chg="mod">
          <ac:chgData name="Tanveer Rahman" userId="b9e812219a1db5d0" providerId="LiveId" clId="{9B69217F-3CE1-4B64-BFF2-E356233C1758}" dt="2024-09-12T17:15:26.274" v="338"/>
          <ac:spMkLst>
            <pc:docMk/>
            <pc:sldMk cId="2518175932" sldId="270"/>
            <ac:spMk id="2" creationId="{5FB9B474-BB13-97DD-46ED-55138679F4D9}"/>
          </ac:spMkLst>
        </pc:spChg>
        <pc:spChg chg="mod">
          <ac:chgData name="Tanveer Rahman" userId="b9e812219a1db5d0" providerId="LiveId" clId="{9B69217F-3CE1-4B64-BFF2-E356233C1758}" dt="2024-09-12T17:21:21.550" v="362" actId="12"/>
          <ac:spMkLst>
            <pc:docMk/>
            <pc:sldMk cId="2518175932" sldId="270"/>
            <ac:spMk id="3" creationId="{5DBEC457-259D-81E7-6568-22E084647CE2}"/>
          </ac:spMkLst>
        </pc:spChg>
        <pc:picChg chg="add mod">
          <ac:chgData name="Tanveer Rahman" userId="b9e812219a1db5d0" providerId="LiveId" clId="{9B69217F-3CE1-4B64-BFF2-E356233C1758}" dt="2024-09-12T17:25:17.090" v="382" actId="1076"/>
          <ac:picMkLst>
            <pc:docMk/>
            <pc:sldMk cId="2518175932" sldId="270"/>
            <ac:picMk id="4" creationId="{53860D97-26E1-0DCB-BCF8-5FFCB70CF1EB}"/>
          </ac:picMkLst>
        </pc:picChg>
      </pc:sldChg>
      <pc:sldChg chg="addSp delSp modSp new mod">
        <pc:chgData name="Tanveer Rahman" userId="b9e812219a1db5d0" providerId="LiveId" clId="{9B69217F-3CE1-4B64-BFF2-E356233C1758}" dt="2024-09-12T17:19:01.126" v="351" actId="1076"/>
        <pc:sldMkLst>
          <pc:docMk/>
          <pc:sldMk cId="1230824567" sldId="271"/>
        </pc:sldMkLst>
        <pc:spChg chg="mod">
          <ac:chgData name="Tanveer Rahman" userId="b9e812219a1db5d0" providerId="LiveId" clId="{9B69217F-3CE1-4B64-BFF2-E356233C1758}" dt="2024-09-12T17:16:51.338" v="345"/>
          <ac:spMkLst>
            <pc:docMk/>
            <pc:sldMk cId="1230824567" sldId="271"/>
            <ac:spMk id="2" creationId="{2BA1596E-8276-2A21-5FC2-439601091108}"/>
          </ac:spMkLst>
        </pc:spChg>
        <pc:spChg chg="del">
          <ac:chgData name="Tanveer Rahman" userId="b9e812219a1db5d0" providerId="LiveId" clId="{9B69217F-3CE1-4B64-BFF2-E356233C1758}" dt="2024-09-12T17:17:45.601" v="346"/>
          <ac:spMkLst>
            <pc:docMk/>
            <pc:sldMk cId="1230824567" sldId="271"/>
            <ac:spMk id="3" creationId="{D601ABB2-3AAE-3741-3506-EB7D76206A49}"/>
          </ac:spMkLst>
        </pc:spChg>
        <pc:spChg chg="add mod">
          <ac:chgData name="Tanveer Rahman" userId="b9e812219a1db5d0" providerId="LiveId" clId="{9B69217F-3CE1-4B64-BFF2-E356233C1758}" dt="2024-09-12T17:18:31.818" v="349" actId="207"/>
          <ac:spMkLst>
            <pc:docMk/>
            <pc:sldMk cId="1230824567" sldId="271"/>
            <ac:spMk id="4" creationId="{E47291C1-C7BC-2C1C-07A9-11498508E2F6}"/>
          </ac:spMkLst>
        </pc:spChg>
        <pc:picChg chg="add mod">
          <ac:chgData name="Tanveer Rahman" userId="b9e812219a1db5d0" providerId="LiveId" clId="{9B69217F-3CE1-4B64-BFF2-E356233C1758}" dt="2024-09-12T17:19:01.126" v="351" actId="1076"/>
          <ac:picMkLst>
            <pc:docMk/>
            <pc:sldMk cId="1230824567" sldId="271"/>
            <ac:picMk id="6" creationId="{3394CBFA-1BD6-14CC-07B3-9E3400B65FD9}"/>
          </ac:picMkLst>
        </pc:picChg>
      </pc:sldChg>
      <pc:sldChg chg="addSp modSp new mod">
        <pc:chgData name="Tanveer Rahman" userId="b9e812219a1db5d0" providerId="LiveId" clId="{9B69217F-3CE1-4B64-BFF2-E356233C1758}" dt="2024-09-12T17:21:07.250" v="361" actId="1076"/>
        <pc:sldMkLst>
          <pc:docMk/>
          <pc:sldMk cId="2018878169" sldId="272"/>
        </pc:sldMkLst>
        <pc:spChg chg="mod">
          <ac:chgData name="Tanveer Rahman" userId="b9e812219a1db5d0" providerId="LiveId" clId="{9B69217F-3CE1-4B64-BFF2-E356233C1758}" dt="2024-09-12T17:19:57.097" v="355"/>
          <ac:spMkLst>
            <pc:docMk/>
            <pc:sldMk cId="2018878169" sldId="272"/>
            <ac:spMk id="2" creationId="{0D7F4E74-3288-20C7-5917-746DAD1B1698}"/>
          </ac:spMkLst>
        </pc:spChg>
        <pc:spChg chg="mod">
          <ac:chgData name="Tanveer Rahman" userId="b9e812219a1db5d0" providerId="LiveId" clId="{9B69217F-3CE1-4B64-BFF2-E356233C1758}" dt="2024-09-12T17:20:23.135" v="358" actId="14100"/>
          <ac:spMkLst>
            <pc:docMk/>
            <pc:sldMk cId="2018878169" sldId="272"/>
            <ac:spMk id="3" creationId="{FCA59EA0-EA5F-98B2-B3F4-1E3CB8302EB2}"/>
          </ac:spMkLst>
        </pc:spChg>
        <pc:picChg chg="add mod">
          <ac:chgData name="Tanveer Rahman" userId="b9e812219a1db5d0" providerId="LiveId" clId="{9B69217F-3CE1-4B64-BFF2-E356233C1758}" dt="2024-09-12T17:21:07.250" v="361" actId="1076"/>
          <ac:picMkLst>
            <pc:docMk/>
            <pc:sldMk cId="2018878169" sldId="272"/>
            <ac:picMk id="5" creationId="{A058DC9E-272A-5143-A364-2C098EE810A9}"/>
          </ac:picMkLst>
        </pc:picChg>
      </pc:sldChg>
      <pc:sldChg chg="addSp delSp modSp new mod">
        <pc:chgData name="Tanveer Rahman" userId="b9e812219a1db5d0" providerId="LiveId" clId="{9B69217F-3CE1-4B64-BFF2-E356233C1758}" dt="2024-09-12T17:23:33.445" v="372" actId="1076"/>
        <pc:sldMkLst>
          <pc:docMk/>
          <pc:sldMk cId="2848249634" sldId="273"/>
        </pc:sldMkLst>
        <pc:spChg chg="mod">
          <ac:chgData name="Tanveer Rahman" userId="b9e812219a1db5d0" providerId="LiveId" clId="{9B69217F-3CE1-4B64-BFF2-E356233C1758}" dt="2024-09-12T17:21:51.908" v="364"/>
          <ac:spMkLst>
            <pc:docMk/>
            <pc:sldMk cId="2848249634" sldId="273"/>
            <ac:spMk id="2" creationId="{B41EA32D-D88A-E68F-5441-E19F49CA7F81}"/>
          </ac:spMkLst>
        </pc:spChg>
        <pc:spChg chg="del">
          <ac:chgData name="Tanveer Rahman" userId="b9e812219a1db5d0" providerId="LiveId" clId="{9B69217F-3CE1-4B64-BFF2-E356233C1758}" dt="2024-09-12T17:22:03.825" v="365"/>
          <ac:spMkLst>
            <pc:docMk/>
            <pc:sldMk cId="2848249634" sldId="273"/>
            <ac:spMk id="3" creationId="{9177EF9E-F960-F16E-5E75-9E361337BA76}"/>
          </ac:spMkLst>
        </pc:spChg>
        <pc:spChg chg="add mod">
          <ac:chgData name="Tanveer Rahman" userId="b9e812219a1db5d0" providerId="LiveId" clId="{9B69217F-3CE1-4B64-BFF2-E356233C1758}" dt="2024-09-12T17:22:44.446" v="369" actId="1076"/>
          <ac:spMkLst>
            <pc:docMk/>
            <pc:sldMk cId="2848249634" sldId="273"/>
            <ac:spMk id="4" creationId="{6F142869-A900-97D7-2414-DD4CDAE6C942}"/>
          </ac:spMkLst>
        </pc:spChg>
        <pc:picChg chg="add mod">
          <ac:chgData name="Tanveer Rahman" userId="b9e812219a1db5d0" providerId="LiveId" clId="{9B69217F-3CE1-4B64-BFF2-E356233C1758}" dt="2024-09-12T17:23:33.445" v="372" actId="1076"/>
          <ac:picMkLst>
            <pc:docMk/>
            <pc:sldMk cId="2848249634" sldId="273"/>
            <ac:picMk id="6" creationId="{4476BD02-C55D-01E7-FE7B-BAF685D8F271}"/>
          </ac:picMkLst>
        </pc:picChg>
      </pc:sldChg>
      <pc:sldChg chg="addSp modSp new mod">
        <pc:chgData name="Tanveer Rahman" userId="b9e812219a1db5d0" providerId="LiveId" clId="{9B69217F-3CE1-4B64-BFF2-E356233C1758}" dt="2024-09-12T17:25:02.643" v="381" actId="1076"/>
        <pc:sldMkLst>
          <pc:docMk/>
          <pc:sldMk cId="4286514183" sldId="274"/>
        </pc:sldMkLst>
        <pc:spChg chg="mod">
          <ac:chgData name="Tanveer Rahman" userId="b9e812219a1db5d0" providerId="LiveId" clId="{9B69217F-3CE1-4B64-BFF2-E356233C1758}" dt="2024-09-12T17:24:09.229" v="374"/>
          <ac:spMkLst>
            <pc:docMk/>
            <pc:sldMk cId="4286514183" sldId="274"/>
            <ac:spMk id="2" creationId="{6A2BE5C5-05E4-3F1F-F31C-2CF59876A335}"/>
          </ac:spMkLst>
        </pc:spChg>
        <pc:spChg chg="mod">
          <ac:chgData name="Tanveer Rahman" userId="b9e812219a1db5d0" providerId="LiveId" clId="{9B69217F-3CE1-4B64-BFF2-E356233C1758}" dt="2024-09-12T17:24:27.345" v="378" actId="27636"/>
          <ac:spMkLst>
            <pc:docMk/>
            <pc:sldMk cId="4286514183" sldId="274"/>
            <ac:spMk id="3" creationId="{C4608514-9001-D2D1-D8E3-029F9C6BC555}"/>
          </ac:spMkLst>
        </pc:spChg>
        <pc:picChg chg="add mod">
          <ac:chgData name="Tanveer Rahman" userId="b9e812219a1db5d0" providerId="LiveId" clId="{9B69217F-3CE1-4B64-BFF2-E356233C1758}" dt="2024-09-12T17:25:02.643" v="381" actId="1076"/>
          <ac:picMkLst>
            <pc:docMk/>
            <pc:sldMk cId="4286514183" sldId="274"/>
            <ac:picMk id="5" creationId="{FED25EEA-C226-011F-53E2-DA2F54D5F45A}"/>
          </ac:picMkLst>
        </pc:picChg>
      </pc:sldChg>
      <pc:sldChg chg="addSp delSp modSp new mod">
        <pc:chgData name="Tanveer Rahman" userId="b9e812219a1db5d0" providerId="LiveId" clId="{9B69217F-3CE1-4B64-BFF2-E356233C1758}" dt="2024-09-12T17:29:13.454" v="414" actId="1076"/>
        <pc:sldMkLst>
          <pc:docMk/>
          <pc:sldMk cId="296204284" sldId="275"/>
        </pc:sldMkLst>
        <pc:spChg chg="mod">
          <ac:chgData name="Tanveer Rahman" userId="b9e812219a1db5d0" providerId="LiveId" clId="{9B69217F-3CE1-4B64-BFF2-E356233C1758}" dt="2024-09-12T17:25:40.812" v="384"/>
          <ac:spMkLst>
            <pc:docMk/>
            <pc:sldMk cId="296204284" sldId="275"/>
            <ac:spMk id="2" creationId="{B93F8F8D-0885-A00C-3758-C534C54EF4F4}"/>
          </ac:spMkLst>
        </pc:spChg>
        <pc:spChg chg="del mod">
          <ac:chgData name="Tanveer Rahman" userId="b9e812219a1db5d0" providerId="LiveId" clId="{9B69217F-3CE1-4B64-BFF2-E356233C1758}" dt="2024-09-12T17:25:55.240" v="386"/>
          <ac:spMkLst>
            <pc:docMk/>
            <pc:sldMk cId="296204284" sldId="275"/>
            <ac:spMk id="3" creationId="{07234E52-E5B6-57A2-2DE5-16736F45D953}"/>
          </ac:spMkLst>
        </pc:spChg>
        <pc:spChg chg="add mod">
          <ac:chgData name="Tanveer Rahman" userId="b9e812219a1db5d0" providerId="LiveId" clId="{9B69217F-3CE1-4B64-BFF2-E356233C1758}" dt="2024-09-12T17:28:17.602" v="410" actId="207"/>
          <ac:spMkLst>
            <pc:docMk/>
            <pc:sldMk cId="296204284" sldId="275"/>
            <ac:spMk id="4" creationId="{55083409-9841-31A4-C2F6-DC479F65A35E}"/>
          </ac:spMkLst>
        </pc:spChg>
        <pc:spChg chg="add mod">
          <ac:chgData name="Tanveer Rahman" userId="b9e812219a1db5d0" providerId="LiveId" clId="{9B69217F-3CE1-4B64-BFF2-E356233C1758}" dt="2024-09-12T17:27:26.448" v="404" actId="11529"/>
          <ac:spMkLst>
            <pc:docMk/>
            <pc:sldMk cId="296204284" sldId="275"/>
            <ac:spMk id="5" creationId="{7B349640-E912-E7D2-E9C8-B5617940863A}"/>
          </ac:spMkLst>
        </pc:spChg>
        <pc:picChg chg="add mod">
          <ac:chgData name="Tanveer Rahman" userId="b9e812219a1db5d0" providerId="LiveId" clId="{9B69217F-3CE1-4B64-BFF2-E356233C1758}" dt="2024-09-12T17:29:13.454" v="414" actId="1076"/>
          <ac:picMkLst>
            <pc:docMk/>
            <pc:sldMk cId="296204284" sldId="275"/>
            <ac:picMk id="7" creationId="{308B2B40-155F-7B62-05F1-7D646FE226D9}"/>
          </ac:picMkLst>
        </pc:picChg>
      </pc:sldChg>
      <pc:sldChg chg="addSp delSp modSp new mod setBg">
        <pc:chgData name="Tanveer Rahman" userId="b9e812219a1db5d0" providerId="LiveId" clId="{9B69217F-3CE1-4B64-BFF2-E356233C1758}" dt="2024-09-12T17:31:32.842" v="434" actId="26606"/>
        <pc:sldMkLst>
          <pc:docMk/>
          <pc:sldMk cId="3539260393" sldId="276"/>
        </pc:sldMkLst>
        <pc:spChg chg="mod">
          <ac:chgData name="Tanveer Rahman" userId="b9e812219a1db5d0" providerId="LiveId" clId="{9B69217F-3CE1-4B64-BFF2-E356233C1758}" dt="2024-09-12T17:31:32.842" v="434" actId="26606"/>
          <ac:spMkLst>
            <pc:docMk/>
            <pc:sldMk cId="3539260393" sldId="276"/>
            <ac:spMk id="2" creationId="{CA5C586F-72BA-735A-DB58-02D8E5EC4114}"/>
          </ac:spMkLst>
        </pc:spChg>
        <pc:spChg chg="del">
          <ac:chgData name="Tanveer Rahman" userId="b9e812219a1db5d0" providerId="LiveId" clId="{9B69217F-3CE1-4B64-BFF2-E356233C1758}" dt="2024-09-12T17:30:15.012" v="421"/>
          <ac:spMkLst>
            <pc:docMk/>
            <pc:sldMk cId="3539260393" sldId="276"/>
            <ac:spMk id="3" creationId="{481D1059-918F-0D62-E8E9-CFB3CEE4E81A}"/>
          </ac:spMkLst>
        </pc:spChg>
        <pc:spChg chg="add del mod">
          <ac:chgData name="Tanveer Rahman" userId="b9e812219a1db5d0" providerId="LiveId" clId="{9B69217F-3CE1-4B64-BFF2-E356233C1758}" dt="2024-09-12T17:31:32.842" v="434" actId="26606"/>
          <ac:spMkLst>
            <pc:docMk/>
            <pc:sldMk cId="3539260393" sldId="276"/>
            <ac:spMk id="8" creationId="{53255254-4180-C79C-7D24-D2C9DAD2FF8A}"/>
          </ac:spMkLst>
        </pc:spChg>
        <pc:spChg chg="add">
          <ac:chgData name="Tanveer Rahman" userId="b9e812219a1db5d0" providerId="LiveId" clId="{9B69217F-3CE1-4B64-BFF2-E356233C1758}" dt="2024-09-12T17:31:32.842" v="434" actId="26606"/>
          <ac:spMkLst>
            <pc:docMk/>
            <pc:sldMk cId="3539260393" sldId="276"/>
            <ac:spMk id="14" creationId="{BF7BC237-77DF-4DFB-94F7-DB493EDA1C7C}"/>
          </ac:spMkLst>
        </pc:spChg>
        <pc:graphicFrameChg chg="add">
          <ac:chgData name="Tanveer Rahman" userId="b9e812219a1db5d0" providerId="LiveId" clId="{9B69217F-3CE1-4B64-BFF2-E356233C1758}" dt="2024-09-12T17:31:32.842" v="434" actId="26606"/>
          <ac:graphicFrameMkLst>
            <pc:docMk/>
            <pc:sldMk cId="3539260393" sldId="276"/>
            <ac:graphicFrameMk id="10" creationId="{DD2C63B0-8986-29A8-A784-219BCE89DE18}"/>
          </ac:graphicFrameMkLst>
        </pc:graphicFrameChg>
        <pc:picChg chg="add del">
          <ac:chgData name="Tanveer Rahman" userId="b9e812219a1db5d0" providerId="LiveId" clId="{9B69217F-3CE1-4B64-BFF2-E356233C1758}" dt="2024-09-12T17:29:58.421" v="417" actId="22"/>
          <ac:picMkLst>
            <pc:docMk/>
            <pc:sldMk cId="3539260393" sldId="276"/>
            <ac:picMk id="5" creationId="{64150F8C-48C6-78BE-872B-58322D8DC2B3}"/>
          </ac:picMkLst>
        </pc:picChg>
        <pc:picChg chg="add del">
          <ac:chgData name="Tanveer Rahman" userId="b9e812219a1db5d0" providerId="LiveId" clId="{9B69217F-3CE1-4B64-BFF2-E356233C1758}" dt="2024-09-12T17:30:01.264" v="419" actId="22"/>
          <ac:picMkLst>
            <pc:docMk/>
            <pc:sldMk cId="3539260393" sldId="276"/>
            <ac:picMk id="7" creationId="{9CEB246C-5A45-BD9A-1CE7-41C88C23212E}"/>
          </ac:picMkLst>
        </pc:picChg>
      </pc:sldChg>
      <pc:sldChg chg="addSp delSp modSp new mod setBg">
        <pc:chgData name="Tanveer Rahman" userId="b9e812219a1db5d0" providerId="LiveId" clId="{9B69217F-3CE1-4B64-BFF2-E356233C1758}" dt="2024-09-12T17:32:28.694" v="438" actId="26606"/>
        <pc:sldMkLst>
          <pc:docMk/>
          <pc:sldMk cId="3379497101" sldId="277"/>
        </pc:sldMkLst>
        <pc:spChg chg="mod">
          <ac:chgData name="Tanveer Rahman" userId="b9e812219a1db5d0" providerId="LiveId" clId="{9B69217F-3CE1-4B64-BFF2-E356233C1758}" dt="2024-09-12T17:32:28.694" v="438" actId="26606"/>
          <ac:spMkLst>
            <pc:docMk/>
            <pc:sldMk cId="3379497101" sldId="277"/>
            <ac:spMk id="2" creationId="{22BFC678-1A4A-C0E2-F9F5-BA8BE936C56E}"/>
          </ac:spMkLst>
        </pc:spChg>
        <pc:spChg chg="del">
          <ac:chgData name="Tanveer Rahman" userId="b9e812219a1db5d0" providerId="LiveId" clId="{9B69217F-3CE1-4B64-BFF2-E356233C1758}" dt="2024-09-12T17:32:08.428" v="437" actId="478"/>
          <ac:spMkLst>
            <pc:docMk/>
            <pc:sldMk cId="3379497101" sldId="277"/>
            <ac:spMk id="3" creationId="{861CEA9E-8F06-9C15-E3AB-45423A5547BD}"/>
          </ac:spMkLst>
        </pc:spChg>
        <pc:spChg chg="add">
          <ac:chgData name="Tanveer Rahman" userId="b9e812219a1db5d0" providerId="LiveId" clId="{9B69217F-3CE1-4B64-BFF2-E356233C1758}" dt="2024-09-12T17:32:28.694" v="438" actId="26606"/>
          <ac:spMkLst>
            <pc:docMk/>
            <pc:sldMk cId="3379497101" sldId="277"/>
            <ac:spMk id="9" creationId="{96A35EAA-ED80-4FF1-942C-82B1D483AF60}"/>
          </ac:spMkLst>
        </pc:spChg>
        <pc:spChg chg="add">
          <ac:chgData name="Tanveer Rahman" userId="b9e812219a1db5d0" providerId="LiveId" clId="{9B69217F-3CE1-4B64-BFF2-E356233C1758}" dt="2024-09-12T17:32:28.694" v="438" actId="26606"/>
          <ac:spMkLst>
            <pc:docMk/>
            <pc:sldMk cId="3379497101" sldId="277"/>
            <ac:spMk id="11" creationId="{D415F49B-3CBC-46CF-AFB5-988852D0479E}"/>
          </ac:spMkLst>
        </pc:spChg>
        <pc:spChg chg="add">
          <ac:chgData name="Tanveer Rahman" userId="b9e812219a1db5d0" providerId="LiveId" clId="{9B69217F-3CE1-4B64-BFF2-E356233C1758}" dt="2024-09-12T17:32:28.694" v="438" actId="26606"/>
          <ac:spMkLst>
            <pc:docMk/>
            <pc:sldMk cId="3379497101" sldId="277"/>
            <ac:spMk id="13" creationId="{421117CB-D197-45F3-B441-4AC4D215E71B}"/>
          </ac:spMkLst>
        </pc:spChg>
        <pc:spChg chg="add">
          <ac:chgData name="Tanveer Rahman" userId="b9e812219a1db5d0" providerId="LiveId" clId="{9B69217F-3CE1-4B64-BFF2-E356233C1758}" dt="2024-09-12T17:32:28.694" v="438" actId="26606"/>
          <ac:spMkLst>
            <pc:docMk/>
            <pc:sldMk cId="3379497101" sldId="277"/>
            <ac:spMk id="15" creationId="{F778232E-C75B-4B3C-9201-81C0775715EF}"/>
          </ac:spMkLst>
        </pc:spChg>
        <pc:spChg chg="add">
          <ac:chgData name="Tanveer Rahman" userId="b9e812219a1db5d0" providerId="LiveId" clId="{9B69217F-3CE1-4B64-BFF2-E356233C1758}" dt="2024-09-12T17:32:28.694" v="438" actId="26606"/>
          <ac:spMkLst>
            <pc:docMk/>
            <pc:sldMk cId="3379497101" sldId="277"/>
            <ac:spMk id="17" creationId="{F1C4CFC6-2F63-4E68-9251-489E1A062FBF}"/>
          </ac:spMkLst>
        </pc:spChg>
        <pc:spChg chg="add">
          <ac:chgData name="Tanveer Rahman" userId="b9e812219a1db5d0" providerId="LiveId" clId="{9B69217F-3CE1-4B64-BFF2-E356233C1758}" dt="2024-09-12T17:32:28.694" v="438" actId="26606"/>
          <ac:spMkLst>
            <pc:docMk/>
            <pc:sldMk cId="3379497101" sldId="277"/>
            <ac:spMk id="19" creationId="{444C5789-1895-49EE-863C-2BAB9693E0F5}"/>
          </ac:spMkLst>
        </pc:spChg>
        <pc:picChg chg="add">
          <ac:chgData name="Tanveer Rahman" userId="b9e812219a1db5d0" providerId="LiveId" clId="{9B69217F-3CE1-4B64-BFF2-E356233C1758}" dt="2024-09-12T17:32:28.694" v="438" actId="26606"/>
          <ac:picMkLst>
            <pc:docMk/>
            <pc:sldMk cId="3379497101" sldId="277"/>
            <ac:picMk id="6" creationId="{79CF7CE7-29FA-A7B4-72E8-A1AC69CE242F}"/>
          </ac:picMkLst>
        </pc:picChg>
      </pc:sldChg>
    </pc:docChg>
  </pc:docChgLst>
  <pc:docChgLst>
    <pc:chgData name="Tanveer Rahman" userId="b9e812219a1db5d0" providerId="LiveId" clId="{B79C434A-7EAA-4005-9763-68EAF420686B}"/>
    <pc:docChg chg="undo redo custSel addSld delSld modSld modSection">
      <pc:chgData name="Tanveer Rahman" userId="b9e812219a1db5d0" providerId="LiveId" clId="{B79C434A-7EAA-4005-9763-68EAF420686B}" dt="2024-10-04T01:05:28.051" v="566" actId="255"/>
      <pc:docMkLst>
        <pc:docMk/>
      </pc:docMkLst>
      <pc:sldChg chg="modSp mod">
        <pc:chgData name="Tanveer Rahman" userId="b9e812219a1db5d0" providerId="LiveId" clId="{B79C434A-7EAA-4005-9763-68EAF420686B}" dt="2024-10-04T01:03:20.546" v="557" actId="20577"/>
        <pc:sldMkLst>
          <pc:docMk/>
          <pc:sldMk cId="3508605874" sldId="256"/>
        </pc:sldMkLst>
        <pc:spChg chg="mod">
          <ac:chgData name="Tanveer Rahman" userId="b9e812219a1db5d0" providerId="LiveId" clId="{B79C434A-7EAA-4005-9763-68EAF420686B}" dt="2024-10-04T00:08:15.820" v="21" actId="20577"/>
          <ac:spMkLst>
            <pc:docMk/>
            <pc:sldMk cId="3508605874" sldId="256"/>
            <ac:spMk id="2" creationId="{E707F936-CA5B-8F1F-A35E-5095763B80C7}"/>
          </ac:spMkLst>
        </pc:spChg>
        <pc:spChg chg="mod">
          <ac:chgData name="Tanveer Rahman" userId="b9e812219a1db5d0" providerId="LiveId" clId="{B79C434A-7EAA-4005-9763-68EAF420686B}" dt="2024-10-04T00:09:05.710" v="70" actId="20577"/>
          <ac:spMkLst>
            <pc:docMk/>
            <pc:sldMk cId="3508605874" sldId="256"/>
            <ac:spMk id="3" creationId="{2574802A-C0B6-DC02-C4CC-EDA2CD70DECE}"/>
          </ac:spMkLst>
        </pc:spChg>
        <pc:spChg chg="mod">
          <ac:chgData name="Tanveer Rahman" userId="b9e812219a1db5d0" providerId="LiveId" clId="{B79C434A-7EAA-4005-9763-68EAF420686B}" dt="2024-10-04T01:03:20.546" v="557" actId="20577"/>
          <ac:spMkLst>
            <pc:docMk/>
            <pc:sldMk cId="3508605874" sldId="256"/>
            <ac:spMk id="4" creationId="{61D730FD-92EB-CE76-905C-84A0C29FF41F}"/>
          </ac:spMkLst>
        </pc:spChg>
      </pc:sldChg>
      <pc:sldChg chg="del">
        <pc:chgData name="Tanveer Rahman" userId="b9e812219a1db5d0" providerId="LiveId" clId="{B79C434A-7EAA-4005-9763-68EAF420686B}" dt="2024-10-04T00:11:26.471" v="113" actId="47"/>
        <pc:sldMkLst>
          <pc:docMk/>
          <pc:sldMk cId="1635262452" sldId="282"/>
        </pc:sldMkLst>
      </pc:sldChg>
      <pc:sldChg chg="modSp">
        <pc:chgData name="Tanveer Rahman" userId="b9e812219a1db5d0" providerId="LiveId" clId="{B79C434A-7EAA-4005-9763-68EAF420686B}" dt="2024-10-04T00:11:07.087" v="94"/>
        <pc:sldMkLst>
          <pc:docMk/>
          <pc:sldMk cId="4018513048" sldId="299"/>
        </pc:sldMkLst>
        <pc:graphicFrameChg chg="mod">
          <ac:chgData name="Tanveer Rahman" userId="b9e812219a1db5d0" providerId="LiveId" clId="{B79C434A-7EAA-4005-9763-68EAF420686B}" dt="2024-10-04T00:11:07.087" v="94"/>
          <ac:graphicFrameMkLst>
            <pc:docMk/>
            <pc:sldMk cId="4018513048" sldId="299"/>
            <ac:graphicFrameMk id="6" creationId="{D1F7F4CE-895B-7B00-B492-DAB674644C83}"/>
          </ac:graphicFrameMkLst>
        </pc:graphicFrameChg>
      </pc:sldChg>
      <pc:sldChg chg="del">
        <pc:chgData name="Tanveer Rahman" userId="b9e812219a1db5d0" providerId="LiveId" clId="{B79C434A-7EAA-4005-9763-68EAF420686B}" dt="2024-10-04T00:11:25.315" v="110" actId="47"/>
        <pc:sldMkLst>
          <pc:docMk/>
          <pc:sldMk cId="2338296894" sldId="300"/>
        </pc:sldMkLst>
      </pc:sldChg>
      <pc:sldChg chg="del">
        <pc:chgData name="Tanveer Rahman" userId="b9e812219a1db5d0" providerId="LiveId" clId="{B79C434A-7EAA-4005-9763-68EAF420686B}" dt="2024-10-04T00:11:26.028" v="112" actId="47"/>
        <pc:sldMkLst>
          <pc:docMk/>
          <pc:sldMk cId="3373664822" sldId="301"/>
        </pc:sldMkLst>
      </pc:sldChg>
      <pc:sldChg chg="modSp add del">
        <pc:chgData name="Tanveer Rahman" userId="b9e812219a1db5d0" providerId="LiveId" clId="{B79C434A-7EAA-4005-9763-68EAF420686B}" dt="2024-10-04T01:02:29.346" v="534"/>
        <pc:sldMkLst>
          <pc:docMk/>
          <pc:sldMk cId="104509562" sldId="305"/>
        </pc:sldMkLst>
        <pc:graphicFrameChg chg="mod">
          <ac:chgData name="Tanveer Rahman" userId="b9e812219a1db5d0" providerId="LiveId" clId="{B79C434A-7EAA-4005-9763-68EAF420686B}" dt="2024-10-04T01:02:29.346" v="534"/>
          <ac:graphicFrameMkLst>
            <pc:docMk/>
            <pc:sldMk cId="104509562" sldId="305"/>
            <ac:graphicFrameMk id="7" creationId="{AC6D646E-51C7-6A01-83E3-9074C71CCBB4}"/>
          </ac:graphicFrameMkLst>
        </pc:graphicFrameChg>
      </pc:sldChg>
      <pc:sldChg chg="addSp delSp modSp new mod setBg">
        <pc:chgData name="Tanveer Rahman" userId="b9e812219a1db5d0" providerId="LiveId" clId="{B79C434A-7EAA-4005-9763-68EAF420686B}" dt="2024-10-04T01:05:28.051" v="566" actId="255"/>
        <pc:sldMkLst>
          <pc:docMk/>
          <pc:sldMk cId="276965363" sldId="306"/>
        </pc:sldMkLst>
        <pc:spChg chg="mod">
          <ac:chgData name="Tanveer Rahman" userId="b9e812219a1db5d0" providerId="LiveId" clId="{B79C434A-7EAA-4005-9763-68EAF420686B}" dt="2024-10-04T01:03:42.545" v="558" actId="26606"/>
          <ac:spMkLst>
            <pc:docMk/>
            <pc:sldMk cId="276965363" sldId="306"/>
            <ac:spMk id="2" creationId="{621F330D-3B3E-D007-E717-1A1002C2214C}"/>
          </ac:spMkLst>
        </pc:spChg>
        <pc:spChg chg="del">
          <ac:chgData name="Tanveer Rahman" userId="b9e812219a1db5d0" providerId="LiveId" clId="{B79C434A-7EAA-4005-9763-68EAF420686B}" dt="2024-10-04T00:11:55.083" v="118"/>
          <ac:spMkLst>
            <pc:docMk/>
            <pc:sldMk cId="276965363" sldId="306"/>
            <ac:spMk id="3" creationId="{E7425BE5-8CD9-732B-78B9-2DE4882A7119}"/>
          </ac:spMkLst>
        </pc:spChg>
        <pc:spChg chg="add del mod">
          <ac:chgData name="Tanveer Rahman" userId="b9e812219a1db5d0" providerId="LiveId" clId="{B79C434A-7EAA-4005-9763-68EAF420686B}" dt="2024-10-04T00:12:44.602" v="122" actId="26606"/>
          <ac:spMkLst>
            <pc:docMk/>
            <pc:sldMk cId="276965363" sldId="306"/>
            <ac:spMk id="4" creationId="{DBF99A57-3168-B171-BD5C-EB8AAFFD0FCF}"/>
          </ac:spMkLst>
        </pc:spChg>
        <pc:spChg chg="add del">
          <ac:chgData name="Tanveer Rahman" userId="b9e812219a1db5d0" providerId="LiveId" clId="{B79C434A-7EAA-4005-9763-68EAF420686B}" dt="2024-10-04T00:12:44.555" v="121" actId="26606"/>
          <ac:spMkLst>
            <pc:docMk/>
            <pc:sldMk cId="276965363" sldId="306"/>
            <ac:spMk id="10" creationId="{78E898BD-E486-4B36-BE62-17938B5D2DA4}"/>
          </ac:spMkLst>
        </pc:spChg>
        <pc:spChg chg="add del">
          <ac:chgData name="Tanveer Rahman" userId="b9e812219a1db5d0" providerId="LiveId" clId="{B79C434A-7EAA-4005-9763-68EAF420686B}" dt="2024-10-04T00:12:44.555" v="121" actId="26606"/>
          <ac:spMkLst>
            <pc:docMk/>
            <pc:sldMk cId="276965363" sldId="306"/>
            <ac:spMk id="12" creationId="{35871F2E-3032-48BF-98ED-67B87BFB02D1}"/>
          </ac:spMkLst>
        </pc:spChg>
        <pc:spChg chg="add del">
          <ac:chgData name="Tanveer Rahman" userId="b9e812219a1db5d0" providerId="LiveId" clId="{B79C434A-7EAA-4005-9763-68EAF420686B}" dt="2024-10-04T00:12:44.555" v="121" actId="26606"/>
          <ac:spMkLst>
            <pc:docMk/>
            <pc:sldMk cId="276965363" sldId="306"/>
            <ac:spMk id="14" creationId="{B6FB7394-C898-4857-BD32-4D131839D8DC}"/>
          </ac:spMkLst>
        </pc:spChg>
        <pc:spChg chg="add del">
          <ac:chgData name="Tanveer Rahman" userId="b9e812219a1db5d0" providerId="LiveId" clId="{B79C434A-7EAA-4005-9763-68EAF420686B}" dt="2024-10-04T00:13:11.370" v="125" actId="26606"/>
          <ac:spMkLst>
            <pc:docMk/>
            <pc:sldMk cId="276965363" sldId="306"/>
            <ac:spMk id="16" creationId="{78E898BD-E486-4B36-BE62-17938B5D2DA4}"/>
          </ac:spMkLst>
        </pc:spChg>
        <pc:spChg chg="add del">
          <ac:chgData name="Tanveer Rahman" userId="b9e812219a1db5d0" providerId="LiveId" clId="{B79C434A-7EAA-4005-9763-68EAF420686B}" dt="2024-10-04T00:13:11.370" v="125" actId="26606"/>
          <ac:spMkLst>
            <pc:docMk/>
            <pc:sldMk cId="276965363" sldId="306"/>
            <ac:spMk id="17" creationId="{B6FB7394-C898-4857-BD32-4D131839D8DC}"/>
          </ac:spMkLst>
        </pc:spChg>
        <pc:spChg chg="add del">
          <ac:chgData name="Tanveer Rahman" userId="b9e812219a1db5d0" providerId="LiveId" clId="{B79C434A-7EAA-4005-9763-68EAF420686B}" dt="2024-10-04T00:13:11.370" v="125" actId="26606"/>
          <ac:spMkLst>
            <pc:docMk/>
            <pc:sldMk cId="276965363" sldId="306"/>
            <ac:spMk id="18" creationId="{FDF0A576-7F35-49A7-97B1-027F4C037828}"/>
          </ac:spMkLst>
        </pc:spChg>
        <pc:spChg chg="add del">
          <ac:chgData name="Tanveer Rahman" userId="b9e812219a1db5d0" providerId="LiveId" clId="{B79C434A-7EAA-4005-9763-68EAF420686B}" dt="2024-10-04T00:13:11.310" v="124" actId="26606"/>
          <ac:spMkLst>
            <pc:docMk/>
            <pc:sldMk cId="276965363" sldId="306"/>
            <ac:spMk id="24" creationId="{C4474318-9BA9-4C58-85CC-EAF141DDB165}"/>
          </ac:spMkLst>
        </pc:spChg>
        <pc:spChg chg="add del">
          <ac:chgData name="Tanveer Rahman" userId="b9e812219a1db5d0" providerId="LiveId" clId="{B79C434A-7EAA-4005-9763-68EAF420686B}" dt="2024-10-04T00:13:11.310" v="124" actId="26606"/>
          <ac:spMkLst>
            <pc:docMk/>
            <pc:sldMk cId="276965363" sldId="306"/>
            <ac:spMk id="26" creationId="{9F9F0D99-A2D7-4650-BA53-99550E8F6808}"/>
          </ac:spMkLst>
        </pc:spChg>
        <pc:spChg chg="add del">
          <ac:chgData name="Tanveer Rahman" userId="b9e812219a1db5d0" providerId="LiveId" clId="{B79C434A-7EAA-4005-9763-68EAF420686B}" dt="2024-10-04T00:13:11.310" v="124" actId="26606"/>
          <ac:spMkLst>
            <pc:docMk/>
            <pc:sldMk cId="276965363" sldId="306"/>
            <ac:spMk id="28" creationId="{9ADBC609-A264-4706-8FCD-C3B072E7CF0B}"/>
          </ac:spMkLst>
        </pc:spChg>
        <pc:spChg chg="add del">
          <ac:chgData name="Tanveer Rahman" userId="b9e812219a1db5d0" providerId="LiveId" clId="{B79C434A-7EAA-4005-9763-68EAF420686B}" dt="2024-10-04T00:13:50.458" v="129" actId="26606"/>
          <ac:spMkLst>
            <pc:docMk/>
            <pc:sldMk cId="276965363" sldId="306"/>
            <ac:spMk id="30" creationId="{6795E2AC-53C4-48AB-A681-BAF4A9F98CB9}"/>
          </ac:spMkLst>
        </pc:spChg>
        <pc:spChg chg="add del">
          <ac:chgData name="Tanveer Rahman" userId="b9e812219a1db5d0" providerId="LiveId" clId="{B79C434A-7EAA-4005-9763-68EAF420686B}" dt="2024-10-04T00:13:50.458" v="129" actId="26606"/>
          <ac:spMkLst>
            <pc:docMk/>
            <pc:sldMk cId="276965363" sldId="306"/>
            <ac:spMk id="31" creationId="{5A016028-7ACB-48E8-9930-4666F8D47F66}"/>
          </ac:spMkLst>
        </pc:spChg>
        <pc:spChg chg="add del">
          <ac:chgData name="Tanveer Rahman" userId="b9e812219a1db5d0" providerId="LiveId" clId="{B79C434A-7EAA-4005-9763-68EAF420686B}" dt="2024-10-04T00:13:50.458" v="129" actId="26606"/>
          <ac:spMkLst>
            <pc:docMk/>
            <pc:sldMk cId="276965363" sldId="306"/>
            <ac:spMk id="32" creationId="{78A227CC-CFCF-494C-BFDB-192532C829D3}"/>
          </ac:spMkLst>
        </pc:spChg>
        <pc:spChg chg="add del">
          <ac:chgData name="Tanveer Rahman" userId="b9e812219a1db5d0" providerId="LiveId" clId="{B79C434A-7EAA-4005-9763-68EAF420686B}" dt="2024-10-04T00:14:25.730" v="131" actId="26606"/>
          <ac:spMkLst>
            <pc:docMk/>
            <pc:sldMk cId="276965363" sldId="306"/>
            <ac:spMk id="37" creationId="{78E898BD-E486-4B36-BE62-17938B5D2DA4}"/>
          </ac:spMkLst>
        </pc:spChg>
        <pc:spChg chg="add del">
          <ac:chgData name="Tanveer Rahman" userId="b9e812219a1db5d0" providerId="LiveId" clId="{B79C434A-7EAA-4005-9763-68EAF420686B}" dt="2024-10-04T00:14:25.730" v="131" actId="26606"/>
          <ac:spMkLst>
            <pc:docMk/>
            <pc:sldMk cId="276965363" sldId="306"/>
            <ac:spMk id="39" creationId="{B6FB7394-C898-4857-BD32-4D131839D8DC}"/>
          </ac:spMkLst>
        </pc:spChg>
        <pc:spChg chg="add del">
          <ac:chgData name="Tanveer Rahman" userId="b9e812219a1db5d0" providerId="LiveId" clId="{B79C434A-7EAA-4005-9763-68EAF420686B}" dt="2024-10-04T00:14:25.730" v="131" actId="26606"/>
          <ac:spMkLst>
            <pc:docMk/>
            <pc:sldMk cId="276965363" sldId="306"/>
            <ac:spMk id="41" creationId="{FDF0A576-7F35-49A7-97B1-027F4C037828}"/>
          </ac:spMkLst>
        </pc:spChg>
        <pc:spChg chg="add del">
          <ac:chgData name="Tanveer Rahman" userId="b9e812219a1db5d0" providerId="LiveId" clId="{B79C434A-7EAA-4005-9763-68EAF420686B}" dt="2024-10-04T01:03:42.545" v="558" actId="26606"/>
          <ac:spMkLst>
            <pc:docMk/>
            <pc:sldMk cId="276965363" sldId="306"/>
            <ac:spMk id="46" creationId="{78E898BD-E486-4B36-BE62-17938B5D2DA4}"/>
          </ac:spMkLst>
        </pc:spChg>
        <pc:spChg chg="add del">
          <ac:chgData name="Tanveer Rahman" userId="b9e812219a1db5d0" providerId="LiveId" clId="{B79C434A-7EAA-4005-9763-68EAF420686B}" dt="2024-10-04T01:03:42.545" v="558" actId="26606"/>
          <ac:spMkLst>
            <pc:docMk/>
            <pc:sldMk cId="276965363" sldId="306"/>
            <ac:spMk id="48" creationId="{B6FB7394-C898-4857-BD32-4D131839D8DC}"/>
          </ac:spMkLst>
        </pc:spChg>
        <pc:spChg chg="add del">
          <ac:chgData name="Tanveer Rahman" userId="b9e812219a1db5d0" providerId="LiveId" clId="{B79C434A-7EAA-4005-9763-68EAF420686B}" dt="2024-10-04T01:03:42.545" v="558" actId="26606"/>
          <ac:spMkLst>
            <pc:docMk/>
            <pc:sldMk cId="276965363" sldId="306"/>
            <ac:spMk id="50" creationId="{FDF0A576-7F35-49A7-97B1-027F4C037828}"/>
          </ac:spMkLst>
        </pc:spChg>
        <pc:spChg chg="add del">
          <ac:chgData name="Tanveer Rahman" userId="b9e812219a1db5d0" providerId="LiveId" clId="{B79C434A-7EAA-4005-9763-68EAF420686B}" dt="2024-10-04T01:05:02.400" v="565" actId="26606"/>
          <ac:spMkLst>
            <pc:docMk/>
            <pc:sldMk cId="276965363" sldId="306"/>
            <ac:spMk id="55" creationId="{BF7BC237-77DF-4DFB-94F7-DB493EDA1C7C}"/>
          </ac:spMkLst>
        </pc:spChg>
        <pc:spChg chg="add">
          <ac:chgData name="Tanveer Rahman" userId="b9e812219a1db5d0" providerId="LiveId" clId="{B79C434A-7EAA-4005-9763-68EAF420686B}" dt="2024-10-04T01:05:02.400" v="565" actId="26606"/>
          <ac:spMkLst>
            <pc:docMk/>
            <pc:sldMk cId="276965363" sldId="306"/>
            <ac:spMk id="60" creationId="{BF7BC237-77DF-4DFB-94F7-DB493EDA1C7C}"/>
          </ac:spMkLst>
        </pc:spChg>
        <pc:graphicFrameChg chg="add del">
          <ac:chgData name="Tanveer Rahman" userId="b9e812219a1db5d0" providerId="LiveId" clId="{B79C434A-7EAA-4005-9763-68EAF420686B}" dt="2024-10-04T00:12:44.555" v="121" actId="26606"/>
          <ac:graphicFrameMkLst>
            <pc:docMk/>
            <pc:sldMk cId="276965363" sldId="306"/>
            <ac:graphicFrameMk id="6" creationId="{5C440054-4C6D-56A5-7562-A40EA24E0D57}"/>
          </ac:graphicFrameMkLst>
        </pc:graphicFrameChg>
        <pc:graphicFrameChg chg="add mod modGraphic">
          <ac:chgData name="Tanveer Rahman" userId="b9e812219a1db5d0" providerId="LiveId" clId="{B79C434A-7EAA-4005-9763-68EAF420686B}" dt="2024-10-04T01:05:28.051" v="566" actId="255"/>
          <ac:graphicFrameMkLst>
            <pc:docMk/>
            <pc:sldMk cId="276965363" sldId="306"/>
            <ac:graphicFrameMk id="19" creationId="{AF65AE17-FA79-7827-72B7-122169ABFAFD}"/>
          </ac:graphicFrameMkLst>
        </pc:graphicFrameChg>
      </pc:sldChg>
      <pc:sldChg chg="addSp delSp modSp new mod">
        <pc:chgData name="Tanveer Rahman" userId="b9e812219a1db5d0" providerId="LiveId" clId="{B79C434A-7EAA-4005-9763-68EAF420686B}" dt="2024-10-04T00:15:26.139" v="135" actId="26606"/>
        <pc:sldMkLst>
          <pc:docMk/>
          <pc:sldMk cId="914896178" sldId="307"/>
        </pc:sldMkLst>
        <pc:spChg chg="mod">
          <ac:chgData name="Tanveer Rahman" userId="b9e812219a1db5d0" providerId="LiveId" clId="{B79C434A-7EAA-4005-9763-68EAF420686B}" dt="2024-10-04T00:15:09.305" v="133"/>
          <ac:spMkLst>
            <pc:docMk/>
            <pc:sldMk cId="914896178" sldId="307"/>
            <ac:spMk id="2" creationId="{2AB75AED-EC9C-90CF-36CC-B6BAA6D9D32A}"/>
          </ac:spMkLst>
        </pc:spChg>
        <pc:spChg chg="del">
          <ac:chgData name="Tanveer Rahman" userId="b9e812219a1db5d0" providerId="LiveId" clId="{B79C434A-7EAA-4005-9763-68EAF420686B}" dt="2024-10-04T00:15:17.887" v="134"/>
          <ac:spMkLst>
            <pc:docMk/>
            <pc:sldMk cId="914896178" sldId="307"/>
            <ac:spMk id="3" creationId="{5787F5F0-AA71-2B11-8D95-E04829F3867C}"/>
          </ac:spMkLst>
        </pc:spChg>
        <pc:spChg chg="add del mod">
          <ac:chgData name="Tanveer Rahman" userId="b9e812219a1db5d0" providerId="LiveId" clId="{B79C434A-7EAA-4005-9763-68EAF420686B}" dt="2024-10-04T00:15:26.139" v="135" actId="26606"/>
          <ac:spMkLst>
            <pc:docMk/>
            <pc:sldMk cId="914896178" sldId="307"/>
            <ac:spMk id="4" creationId="{075E7E6C-8FF1-4E54-53D1-F36F3FD8BA29}"/>
          </ac:spMkLst>
        </pc:spChg>
        <pc:graphicFrameChg chg="add">
          <ac:chgData name="Tanveer Rahman" userId="b9e812219a1db5d0" providerId="LiveId" clId="{B79C434A-7EAA-4005-9763-68EAF420686B}" dt="2024-10-04T00:15:26.139" v="135" actId="26606"/>
          <ac:graphicFrameMkLst>
            <pc:docMk/>
            <pc:sldMk cId="914896178" sldId="307"/>
            <ac:graphicFrameMk id="6" creationId="{9BEC3107-D8AB-6A14-0DF5-439B68627E44}"/>
          </ac:graphicFrameMkLst>
        </pc:graphicFrameChg>
      </pc:sldChg>
      <pc:sldChg chg="addSp delSp modSp new mod setBg">
        <pc:chgData name="Tanveer Rahman" userId="b9e812219a1db5d0" providerId="LiveId" clId="{B79C434A-7EAA-4005-9763-68EAF420686B}" dt="2024-10-04T00:20:28.325" v="173" actId="2711"/>
        <pc:sldMkLst>
          <pc:docMk/>
          <pc:sldMk cId="3553542440" sldId="308"/>
        </pc:sldMkLst>
        <pc:spChg chg="mod">
          <ac:chgData name="Tanveer Rahman" userId="b9e812219a1db5d0" providerId="LiveId" clId="{B79C434A-7EAA-4005-9763-68EAF420686B}" dt="2024-10-04T00:19:09.720" v="167" actId="26606"/>
          <ac:spMkLst>
            <pc:docMk/>
            <pc:sldMk cId="3553542440" sldId="308"/>
            <ac:spMk id="2" creationId="{D8F6403B-5392-3109-1102-71B2240ADCEA}"/>
          </ac:spMkLst>
        </pc:spChg>
        <pc:spChg chg="del">
          <ac:chgData name="Tanveer Rahman" userId="b9e812219a1db5d0" providerId="LiveId" clId="{B79C434A-7EAA-4005-9763-68EAF420686B}" dt="2024-10-04T00:16:06.169" v="138"/>
          <ac:spMkLst>
            <pc:docMk/>
            <pc:sldMk cId="3553542440" sldId="308"/>
            <ac:spMk id="3" creationId="{FFFCA1F3-76E5-DC56-D83B-E83AA226C8A8}"/>
          </ac:spMkLst>
        </pc:spChg>
        <pc:spChg chg="add del mod">
          <ac:chgData name="Tanveer Rahman" userId="b9e812219a1db5d0" providerId="LiveId" clId="{B79C434A-7EAA-4005-9763-68EAF420686B}" dt="2024-10-04T00:19:09.720" v="167" actId="26606"/>
          <ac:spMkLst>
            <pc:docMk/>
            <pc:sldMk cId="3553542440" sldId="308"/>
            <ac:spMk id="4" creationId="{95FD7A9A-0660-C3B4-70A8-BCBDE4745747}"/>
          </ac:spMkLst>
        </pc:spChg>
        <pc:spChg chg="add del">
          <ac:chgData name="Tanveer Rahman" userId="b9e812219a1db5d0" providerId="LiveId" clId="{B79C434A-7EAA-4005-9763-68EAF420686B}" dt="2024-10-04T00:19:34.704" v="168" actId="26606"/>
          <ac:spMkLst>
            <pc:docMk/>
            <pc:sldMk cId="3553542440" sldId="308"/>
            <ac:spMk id="10" creationId="{BF7BC237-77DF-4DFB-94F7-DB493EDA1C7C}"/>
          </ac:spMkLst>
        </pc:spChg>
        <pc:spChg chg="add">
          <ac:chgData name="Tanveer Rahman" userId="b9e812219a1db5d0" providerId="LiveId" clId="{B79C434A-7EAA-4005-9763-68EAF420686B}" dt="2024-10-04T00:19:34.704" v="168" actId="26606"/>
          <ac:spMkLst>
            <pc:docMk/>
            <pc:sldMk cId="3553542440" sldId="308"/>
            <ac:spMk id="15" creationId="{BF7BC237-77DF-4DFB-94F7-DB493EDA1C7C}"/>
          </ac:spMkLst>
        </pc:spChg>
        <pc:graphicFrameChg chg="add mod modGraphic">
          <ac:chgData name="Tanveer Rahman" userId="b9e812219a1db5d0" providerId="LiveId" clId="{B79C434A-7EAA-4005-9763-68EAF420686B}" dt="2024-10-04T00:20:28.325" v="173" actId="2711"/>
          <ac:graphicFrameMkLst>
            <pc:docMk/>
            <pc:sldMk cId="3553542440" sldId="308"/>
            <ac:graphicFrameMk id="6" creationId="{4F84941B-88E3-A461-4D9D-C04BA60CAED3}"/>
          </ac:graphicFrameMkLst>
        </pc:graphicFrameChg>
      </pc:sldChg>
      <pc:sldChg chg="del">
        <pc:chgData name="Tanveer Rahman" userId="b9e812219a1db5d0" providerId="LiveId" clId="{B79C434A-7EAA-4005-9763-68EAF420686B}" dt="2024-10-04T00:11:25.100" v="104" actId="47"/>
        <pc:sldMkLst>
          <pc:docMk/>
          <pc:sldMk cId="1913755889" sldId="309"/>
        </pc:sldMkLst>
      </pc:sldChg>
      <pc:sldChg chg="addSp delSp modSp new mod setBg">
        <pc:chgData name="Tanveer Rahman" userId="b9e812219a1db5d0" providerId="LiveId" clId="{B79C434A-7EAA-4005-9763-68EAF420686B}" dt="2024-10-04T00:25:47.048" v="213" actId="20577"/>
        <pc:sldMkLst>
          <pc:docMk/>
          <pc:sldMk cId="2596509376" sldId="309"/>
        </pc:sldMkLst>
        <pc:spChg chg="mod">
          <ac:chgData name="Tanveer Rahman" userId="b9e812219a1db5d0" providerId="LiveId" clId="{B79C434A-7EAA-4005-9763-68EAF420686B}" dt="2024-10-04T00:23:49.582" v="188" actId="26606"/>
          <ac:spMkLst>
            <pc:docMk/>
            <pc:sldMk cId="2596509376" sldId="309"/>
            <ac:spMk id="2" creationId="{DFE8ADB5-357F-F712-8FCB-BF2863EB8A5E}"/>
          </ac:spMkLst>
        </pc:spChg>
        <pc:spChg chg="del">
          <ac:chgData name="Tanveer Rahman" userId="b9e812219a1db5d0" providerId="LiveId" clId="{B79C434A-7EAA-4005-9763-68EAF420686B}" dt="2024-10-04T00:21:30.865" v="176"/>
          <ac:spMkLst>
            <pc:docMk/>
            <pc:sldMk cId="2596509376" sldId="309"/>
            <ac:spMk id="3" creationId="{225C5B9D-E054-FD88-7603-06A68764773F}"/>
          </ac:spMkLst>
        </pc:spChg>
        <pc:spChg chg="add del mod">
          <ac:chgData name="Tanveer Rahman" userId="b9e812219a1db5d0" providerId="LiveId" clId="{B79C434A-7EAA-4005-9763-68EAF420686B}" dt="2024-10-04T00:23:49.582" v="188" actId="26606"/>
          <ac:spMkLst>
            <pc:docMk/>
            <pc:sldMk cId="2596509376" sldId="309"/>
            <ac:spMk id="4" creationId="{014B1C79-A4F7-3B1C-0E00-E6CD1A558F2E}"/>
          </ac:spMkLst>
        </pc:spChg>
        <pc:spChg chg="add">
          <ac:chgData name="Tanveer Rahman" userId="b9e812219a1db5d0" providerId="LiveId" clId="{B79C434A-7EAA-4005-9763-68EAF420686B}" dt="2024-10-04T00:23:49.582" v="188" actId="26606"/>
          <ac:spMkLst>
            <pc:docMk/>
            <pc:sldMk cId="2596509376" sldId="309"/>
            <ac:spMk id="10" creationId="{BF7BC237-77DF-4DFB-94F7-DB493EDA1C7C}"/>
          </ac:spMkLst>
        </pc:spChg>
        <pc:graphicFrameChg chg="add mod">
          <ac:chgData name="Tanveer Rahman" userId="b9e812219a1db5d0" providerId="LiveId" clId="{B79C434A-7EAA-4005-9763-68EAF420686B}" dt="2024-10-04T00:25:47.048" v="213" actId="20577"/>
          <ac:graphicFrameMkLst>
            <pc:docMk/>
            <pc:sldMk cId="2596509376" sldId="309"/>
            <ac:graphicFrameMk id="6" creationId="{271C71B8-A806-0A6D-AE20-9AEC56B769CD}"/>
          </ac:graphicFrameMkLst>
        </pc:graphicFrameChg>
      </pc:sldChg>
      <pc:sldChg chg="del">
        <pc:chgData name="Tanveer Rahman" userId="b9e812219a1db5d0" providerId="LiveId" clId="{B79C434A-7EAA-4005-9763-68EAF420686B}" dt="2024-10-04T00:11:25.153" v="105" actId="47"/>
        <pc:sldMkLst>
          <pc:docMk/>
          <pc:sldMk cId="2354524528" sldId="310"/>
        </pc:sldMkLst>
      </pc:sldChg>
      <pc:sldChg chg="addSp delSp modSp new mod setBg">
        <pc:chgData name="Tanveer Rahman" userId="b9e812219a1db5d0" providerId="LiveId" clId="{B79C434A-7EAA-4005-9763-68EAF420686B}" dt="2024-10-04T00:27:31.361" v="219" actId="26606"/>
        <pc:sldMkLst>
          <pc:docMk/>
          <pc:sldMk cId="2793183589" sldId="310"/>
        </pc:sldMkLst>
        <pc:spChg chg="mod">
          <ac:chgData name="Tanveer Rahman" userId="b9e812219a1db5d0" providerId="LiveId" clId="{B79C434A-7EAA-4005-9763-68EAF420686B}" dt="2024-10-04T00:27:31.361" v="219" actId="26606"/>
          <ac:spMkLst>
            <pc:docMk/>
            <pc:sldMk cId="2793183589" sldId="310"/>
            <ac:spMk id="2" creationId="{7BCEC830-750B-FB61-2DAF-D4F4F14F0D82}"/>
          </ac:spMkLst>
        </pc:spChg>
        <pc:spChg chg="del">
          <ac:chgData name="Tanveer Rahman" userId="b9e812219a1db5d0" providerId="LiveId" clId="{B79C434A-7EAA-4005-9763-68EAF420686B}" dt="2024-10-04T00:26:26.990" v="216"/>
          <ac:spMkLst>
            <pc:docMk/>
            <pc:sldMk cId="2793183589" sldId="310"/>
            <ac:spMk id="3" creationId="{87356AA2-BC77-17BF-D601-DE1C86561F05}"/>
          </ac:spMkLst>
        </pc:spChg>
        <pc:spChg chg="add del mod">
          <ac:chgData name="Tanveer Rahman" userId="b9e812219a1db5d0" providerId="LiveId" clId="{B79C434A-7EAA-4005-9763-68EAF420686B}" dt="2024-10-04T00:27:31.361" v="219" actId="26606"/>
          <ac:spMkLst>
            <pc:docMk/>
            <pc:sldMk cId="2793183589" sldId="310"/>
            <ac:spMk id="4" creationId="{2BF70871-ABD1-5828-CDD9-A8AB97F384C8}"/>
          </ac:spMkLst>
        </pc:spChg>
        <pc:spChg chg="add">
          <ac:chgData name="Tanveer Rahman" userId="b9e812219a1db5d0" providerId="LiveId" clId="{B79C434A-7EAA-4005-9763-68EAF420686B}" dt="2024-10-04T00:27:31.361" v="219" actId="26606"/>
          <ac:spMkLst>
            <pc:docMk/>
            <pc:sldMk cId="2793183589" sldId="310"/>
            <ac:spMk id="10" creationId="{BF7BC237-77DF-4DFB-94F7-DB493EDA1C7C}"/>
          </ac:spMkLst>
        </pc:spChg>
        <pc:graphicFrameChg chg="add">
          <ac:chgData name="Tanveer Rahman" userId="b9e812219a1db5d0" providerId="LiveId" clId="{B79C434A-7EAA-4005-9763-68EAF420686B}" dt="2024-10-04T00:27:31.361" v="219" actId="26606"/>
          <ac:graphicFrameMkLst>
            <pc:docMk/>
            <pc:sldMk cId="2793183589" sldId="310"/>
            <ac:graphicFrameMk id="6" creationId="{869BED36-E4AD-909F-6ECA-618F97EE0338}"/>
          </ac:graphicFrameMkLst>
        </pc:graphicFrameChg>
      </pc:sldChg>
      <pc:sldChg chg="addSp delSp modSp new mod setBg">
        <pc:chgData name="Tanveer Rahman" userId="b9e812219a1db5d0" providerId="LiveId" clId="{B79C434A-7EAA-4005-9763-68EAF420686B}" dt="2024-10-04T00:34:42.662" v="260" actId="14100"/>
        <pc:sldMkLst>
          <pc:docMk/>
          <pc:sldMk cId="1455766127" sldId="311"/>
        </pc:sldMkLst>
        <pc:spChg chg="mod">
          <ac:chgData name="Tanveer Rahman" userId="b9e812219a1db5d0" providerId="LiveId" clId="{B79C434A-7EAA-4005-9763-68EAF420686B}" dt="2024-10-04T00:34:15.874" v="255" actId="26606"/>
          <ac:spMkLst>
            <pc:docMk/>
            <pc:sldMk cId="1455766127" sldId="311"/>
            <ac:spMk id="2" creationId="{FC1DCDBB-191E-3D33-711E-2F2B99AAE598}"/>
          </ac:spMkLst>
        </pc:spChg>
        <pc:spChg chg="del">
          <ac:chgData name="Tanveer Rahman" userId="b9e812219a1db5d0" providerId="LiveId" clId="{B79C434A-7EAA-4005-9763-68EAF420686B}" dt="2024-10-04T00:29:07.841" v="237"/>
          <ac:spMkLst>
            <pc:docMk/>
            <pc:sldMk cId="1455766127" sldId="311"/>
            <ac:spMk id="3" creationId="{19299B4A-77BA-3FE3-2EE8-2D0515543AD6}"/>
          </ac:spMkLst>
        </pc:spChg>
        <pc:spChg chg="add mod">
          <ac:chgData name="Tanveer Rahman" userId="b9e812219a1db5d0" providerId="LiveId" clId="{B79C434A-7EAA-4005-9763-68EAF420686B}" dt="2024-10-04T00:34:15.874" v="255" actId="26606"/>
          <ac:spMkLst>
            <pc:docMk/>
            <pc:sldMk cId="1455766127" sldId="311"/>
            <ac:spMk id="4" creationId="{608CD0BF-C39B-30DE-BF64-7AC79B144592}"/>
          </ac:spMkLst>
        </pc:spChg>
        <pc:spChg chg="add del">
          <ac:chgData name="Tanveer Rahman" userId="b9e812219a1db5d0" providerId="LiveId" clId="{B79C434A-7EAA-4005-9763-68EAF420686B}" dt="2024-10-04T00:34:15.874" v="255" actId="26606"/>
          <ac:spMkLst>
            <pc:docMk/>
            <pc:sldMk cId="1455766127" sldId="311"/>
            <ac:spMk id="6149" creationId="{E2A96188-384C-4341-9EEB-967A9341CD86}"/>
          </ac:spMkLst>
        </pc:spChg>
        <pc:spChg chg="add del">
          <ac:chgData name="Tanveer Rahman" userId="b9e812219a1db5d0" providerId="LiveId" clId="{B79C434A-7EAA-4005-9763-68EAF420686B}" dt="2024-10-04T00:34:15.874" v="255" actId="26606"/>
          <ac:spMkLst>
            <pc:docMk/>
            <pc:sldMk cId="1455766127" sldId="311"/>
            <ac:spMk id="6150" creationId="{280331C3-DDF5-48A9-8947-D71EAAFFAB0E}"/>
          </ac:spMkLst>
        </pc:spChg>
        <pc:spChg chg="add del">
          <ac:chgData name="Tanveer Rahman" userId="b9e812219a1db5d0" providerId="LiveId" clId="{B79C434A-7EAA-4005-9763-68EAF420686B}" dt="2024-10-04T00:34:15.874" v="255" actId="26606"/>
          <ac:spMkLst>
            <pc:docMk/>
            <pc:sldMk cId="1455766127" sldId="311"/>
            <ac:spMk id="6151" creationId="{C535A640-1948-4AFD-A0B7-19AFDA955322}"/>
          </ac:spMkLst>
        </pc:spChg>
        <pc:spChg chg="add del">
          <ac:chgData name="Tanveer Rahman" userId="b9e812219a1db5d0" providerId="LiveId" clId="{B79C434A-7EAA-4005-9763-68EAF420686B}" dt="2024-10-04T00:31:48.994" v="248" actId="26606"/>
          <ac:spMkLst>
            <pc:docMk/>
            <pc:sldMk cId="1455766127" sldId="311"/>
            <ac:spMk id="6152" creationId="{E2A96188-384C-4341-9EEB-967A9341CD86}"/>
          </ac:spMkLst>
        </pc:spChg>
        <pc:spChg chg="add del">
          <ac:chgData name="Tanveer Rahman" userId="b9e812219a1db5d0" providerId="LiveId" clId="{B79C434A-7EAA-4005-9763-68EAF420686B}" dt="2024-10-04T00:34:15.874" v="255" actId="26606"/>
          <ac:spMkLst>
            <pc:docMk/>
            <pc:sldMk cId="1455766127" sldId="311"/>
            <ac:spMk id="6153" creationId="{B20DF01A-DAD0-4D16-BEDE-ED085CCC3B73}"/>
          </ac:spMkLst>
        </pc:spChg>
        <pc:spChg chg="add del">
          <ac:chgData name="Tanveer Rahman" userId="b9e812219a1db5d0" providerId="LiveId" clId="{B79C434A-7EAA-4005-9763-68EAF420686B}" dt="2024-10-04T00:31:48.994" v="248" actId="26606"/>
          <ac:spMkLst>
            <pc:docMk/>
            <pc:sldMk cId="1455766127" sldId="311"/>
            <ac:spMk id="6154" creationId="{280331C3-DDF5-48A9-8947-D71EAAFFAB0E}"/>
          </ac:spMkLst>
        </pc:spChg>
        <pc:spChg chg="add del">
          <ac:chgData name="Tanveer Rahman" userId="b9e812219a1db5d0" providerId="LiveId" clId="{B79C434A-7EAA-4005-9763-68EAF420686B}" dt="2024-10-04T00:31:48.994" v="248" actId="26606"/>
          <ac:spMkLst>
            <pc:docMk/>
            <pc:sldMk cId="1455766127" sldId="311"/>
            <ac:spMk id="6156" creationId="{C535A640-1948-4AFD-A0B7-19AFDA955322}"/>
          </ac:spMkLst>
        </pc:spChg>
        <pc:spChg chg="add del">
          <ac:chgData name="Tanveer Rahman" userId="b9e812219a1db5d0" providerId="LiveId" clId="{B79C434A-7EAA-4005-9763-68EAF420686B}" dt="2024-10-04T00:34:15.874" v="255" actId="26606"/>
          <ac:spMkLst>
            <pc:docMk/>
            <pc:sldMk cId="1455766127" sldId="311"/>
            <ac:spMk id="6158" creationId="{6F7FF329-CA33-4304-B33D-1E52A8B67217}"/>
          </ac:spMkLst>
        </pc:spChg>
        <pc:spChg chg="add del">
          <ac:chgData name="Tanveer Rahman" userId="b9e812219a1db5d0" providerId="LiveId" clId="{B79C434A-7EAA-4005-9763-68EAF420686B}" dt="2024-10-04T00:34:15.874" v="255" actId="26606"/>
          <ac:spMkLst>
            <pc:docMk/>
            <pc:sldMk cId="1455766127" sldId="311"/>
            <ac:spMk id="6160" creationId="{51C5BA47-AC72-466B-8AB1-0D0991EC7082}"/>
          </ac:spMkLst>
        </pc:spChg>
        <pc:picChg chg="add del mod">
          <ac:chgData name="Tanveer Rahman" userId="b9e812219a1db5d0" providerId="LiveId" clId="{B79C434A-7EAA-4005-9763-68EAF420686B}" dt="2024-10-04T00:34:25.865" v="256" actId="478"/>
          <ac:picMkLst>
            <pc:docMk/>
            <pc:sldMk cId="1455766127" sldId="311"/>
            <ac:picMk id="5" creationId="{CB302D6C-4547-30D3-3FD7-EA8D35B5B170}"/>
          </ac:picMkLst>
        </pc:picChg>
        <pc:picChg chg="add mod">
          <ac:chgData name="Tanveer Rahman" userId="b9e812219a1db5d0" providerId="LiveId" clId="{B79C434A-7EAA-4005-9763-68EAF420686B}" dt="2024-10-04T00:34:42.662" v="260" actId="14100"/>
          <ac:picMkLst>
            <pc:docMk/>
            <pc:sldMk cId="1455766127" sldId="311"/>
            <ac:picMk id="6" creationId="{DC1E9383-41AB-6914-19E1-1E12515B1534}"/>
          </ac:picMkLst>
        </pc:picChg>
        <pc:picChg chg="add del mod ord">
          <ac:chgData name="Tanveer Rahman" userId="b9e812219a1db5d0" providerId="LiveId" clId="{B79C434A-7EAA-4005-9763-68EAF420686B}" dt="2024-10-04T00:34:25.865" v="256" actId="478"/>
          <ac:picMkLst>
            <pc:docMk/>
            <pc:sldMk cId="1455766127" sldId="311"/>
            <ac:picMk id="6147" creationId="{19C23758-D0EF-F15B-4EC4-39D42ABF47E3}"/>
          </ac:picMkLst>
        </pc:picChg>
      </pc:sldChg>
      <pc:sldChg chg="del">
        <pc:chgData name="Tanveer Rahman" userId="b9e812219a1db5d0" providerId="LiveId" clId="{B79C434A-7EAA-4005-9763-68EAF420686B}" dt="2024-10-04T00:11:25.176" v="106" actId="47"/>
        <pc:sldMkLst>
          <pc:docMk/>
          <pc:sldMk cId="3571079786" sldId="311"/>
        </pc:sldMkLst>
      </pc:sldChg>
      <pc:sldChg chg="del">
        <pc:chgData name="Tanveer Rahman" userId="b9e812219a1db5d0" providerId="LiveId" clId="{B79C434A-7EAA-4005-9763-68EAF420686B}" dt="2024-10-04T00:11:25.220" v="107" actId="47"/>
        <pc:sldMkLst>
          <pc:docMk/>
          <pc:sldMk cId="3623052662" sldId="312"/>
        </pc:sldMkLst>
      </pc:sldChg>
      <pc:sldChg chg="addSp delSp modSp new mod">
        <pc:chgData name="Tanveer Rahman" userId="b9e812219a1db5d0" providerId="LiveId" clId="{B79C434A-7EAA-4005-9763-68EAF420686B}" dt="2024-10-04T00:42:31.196" v="320" actId="20577"/>
        <pc:sldMkLst>
          <pc:docMk/>
          <pc:sldMk cId="3903823491" sldId="312"/>
        </pc:sldMkLst>
        <pc:spChg chg="mod">
          <ac:chgData name="Tanveer Rahman" userId="b9e812219a1db5d0" providerId="LiveId" clId="{B79C434A-7EAA-4005-9763-68EAF420686B}" dt="2024-10-04T00:42:31.196" v="320" actId="20577"/>
          <ac:spMkLst>
            <pc:docMk/>
            <pc:sldMk cId="3903823491" sldId="312"/>
            <ac:spMk id="2" creationId="{CDBE7E29-FED0-BB08-D431-0CA7D7FB13A6}"/>
          </ac:spMkLst>
        </pc:spChg>
        <pc:spChg chg="add del mod">
          <ac:chgData name="Tanveer Rahman" userId="b9e812219a1db5d0" providerId="LiveId" clId="{B79C434A-7EAA-4005-9763-68EAF420686B}" dt="2024-10-04T00:42:09.113" v="312" actId="207"/>
          <ac:spMkLst>
            <pc:docMk/>
            <pc:sldMk cId="3903823491" sldId="312"/>
            <ac:spMk id="3" creationId="{C139C536-2E4E-402B-9DEA-48A83C30F4F3}"/>
          </ac:spMkLst>
        </pc:spChg>
        <pc:spChg chg="add mod">
          <ac:chgData name="Tanveer Rahman" userId="b9e812219a1db5d0" providerId="LiveId" clId="{B79C434A-7EAA-4005-9763-68EAF420686B}" dt="2024-10-04T00:37:52.179" v="264"/>
          <ac:spMkLst>
            <pc:docMk/>
            <pc:sldMk cId="3903823491" sldId="312"/>
            <ac:spMk id="4" creationId="{530CC862-EE05-D0C0-0D4C-9463C0C275D0}"/>
          </ac:spMkLst>
        </pc:spChg>
        <pc:picChg chg="add mod">
          <ac:chgData name="Tanveer Rahman" userId="b9e812219a1db5d0" providerId="LiveId" clId="{B79C434A-7EAA-4005-9763-68EAF420686B}" dt="2024-10-04T00:41:22.118" v="310" actId="1076"/>
          <ac:picMkLst>
            <pc:docMk/>
            <pc:sldMk cId="3903823491" sldId="312"/>
            <ac:picMk id="6" creationId="{047B5590-C061-2799-DF2D-0B00EBF7CBD8}"/>
          </ac:picMkLst>
        </pc:picChg>
      </pc:sldChg>
      <pc:sldChg chg="addSp modSp new mod">
        <pc:chgData name="Tanveer Rahman" userId="b9e812219a1db5d0" providerId="LiveId" clId="{B79C434A-7EAA-4005-9763-68EAF420686B}" dt="2024-10-04T00:46:18.954" v="360" actId="1076"/>
        <pc:sldMkLst>
          <pc:docMk/>
          <pc:sldMk cId="2176705402" sldId="313"/>
        </pc:sldMkLst>
        <pc:spChg chg="mod">
          <ac:chgData name="Tanveer Rahman" userId="b9e812219a1db5d0" providerId="LiveId" clId="{B79C434A-7EAA-4005-9763-68EAF420686B}" dt="2024-10-04T00:43:10.996" v="326" actId="20577"/>
          <ac:spMkLst>
            <pc:docMk/>
            <pc:sldMk cId="2176705402" sldId="313"/>
            <ac:spMk id="2" creationId="{D6701B80-EABE-C3D3-FEB6-EEDCC72C0FF5}"/>
          </ac:spMkLst>
        </pc:spChg>
        <pc:spChg chg="mod">
          <ac:chgData name="Tanveer Rahman" userId="b9e812219a1db5d0" providerId="LiveId" clId="{B79C434A-7EAA-4005-9763-68EAF420686B}" dt="2024-10-04T00:45:19.719" v="357" actId="207"/>
          <ac:spMkLst>
            <pc:docMk/>
            <pc:sldMk cId="2176705402" sldId="313"/>
            <ac:spMk id="3" creationId="{2F547965-F022-D768-83BF-F4A5DEA9979C}"/>
          </ac:spMkLst>
        </pc:spChg>
        <pc:picChg chg="add mod">
          <ac:chgData name="Tanveer Rahman" userId="b9e812219a1db5d0" providerId="LiveId" clId="{B79C434A-7EAA-4005-9763-68EAF420686B}" dt="2024-10-04T00:46:18.954" v="360" actId="1076"/>
          <ac:picMkLst>
            <pc:docMk/>
            <pc:sldMk cId="2176705402" sldId="313"/>
            <ac:picMk id="5" creationId="{43384519-70EB-209B-58A1-C95165FD9B35}"/>
          </ac:picMkLst>
        </pc:picChg>
      </pc:sldChg>
      <pc:sldChg chg="del">
        <pc:chgData name="Tanveer Rahman" userId="b9e812219a1db5d0" providerId="LiveId" clId="{B79C434A-7EAA-4005-9763-68EAF420686B}" dt="2024-10-04T00:11:25.232" v="108" actId="47"/>
        <pc:sldMkLst>
          <pc:docMk/>
          <pc:sldMk cId="3134165366" sldId="313"/>
        </pc:sldMkLst>
      </pc:sldChg>
      <pc:sldChg chg="addSp modSp new mod">
        <pc:chgData name="Tanveer Rahman" userId="b9e812219a1db5d0" providerId="LiveId" clId="{B79C434A-7EAA-4005-9763-68EAF420686B}" dt="2024-10-04T00:54:45.394" v="457" actId="14100"/>
        <pc:sldMkLst>
          <pc:docMk/>
          <pc:sldMk cId="1020840037" sldId="314"/>
        </pc:sldMkLst>
        <pc:spChg chg="mod">
          <ac:chgData name="Tanveer Rahman" userId="b9e812219a1db5d0" providerId="LiveId" clId="{B79C434A-7EAA-4005-9763-68EAF420686B}" dt="2024-10-04T00:48:58.748" v="371" actId="20577"/>
          <ac:spMkLst>
            <pc:docMk/>
            <pc:sldMk cId="1020840037" sldId="314"/>
            <ac:spMk id="2" creationId="{16AF6EC0-3C29-9EB6-5DAA-F6D2A581C8E6}"/>
          </ac:spMkLst>
        </pc:spChg>
        <pc:spChg chg="mod">
          <ac:chgData name="Tanveer Rahman" userId="b9e812219a1db5d0" providerId="LiveId" clId="{B79C434A-7EAA-4005-9763-68EAF420686B}" dt="2024-10-04T00:54:40.485" v="455" actId="1076"/>
          <ac:spMkLst>
            <pc:docMk/>
            <pc:sldMk cId="1020840037" sldId="314"/>
            <ac:spMk id="3" creationId="{EDB33657-7DA6-18A3-D692-FC3BFE1DCEC8}"/>
          </ac:spMkLst>
        </pc:spChg>
        <pc:picChg chg="add mod">
          <ac:chgData name="Tanveer Rahman" userId="b9e812219a1db5d0" providerId="LiveId" clId="{B79C434A-7EAA-4005-9763-68EAF420686B}" dt="2024-10-04T00:54:45.394" v="457" actId="14100"/>
          <ac:picMkLst>
            <pc:docMk/>
            <pc:sldMk cId="1020840037" sldId="314"/>
            <ac:picMk id="5" creationId="{0DA13C78-0422-E410-C32C-806AF13360D5}"/>
          </ac:picMkLst>
        </pc:picChg>
      </pc:sldChg>
      <pc:sldChg chg="del">
        <pc:chgData name="Tanveer Rahman" userId="b9e812219a1db5d0" providerId="LiveId" clId="{B79C434A-7EAA-4005-9763-68EAF420686B}" dt="2024-10-04T00:11:25.285" v="109" actId="47"/>
        <pc:sldMkLst>
          <pc:docMk/>
          <pc:sldMk cId="3882184487" sldId="314"/>
        </pc:sldMkLst>
      </pc:sldChg>
      <pc:sldChg chg="del">
        <pc:chgData name="Tanveer Rahman" userId="b9e812219a1db5d0" providerId="LiveId" clId="{B79C434A-7EAA-4005-9763-68EAF420686B}" dt="2024-10-04T00:11:24.333" v="95" actId="47"/>
        <pc:sldMkLst>
          <pc:docMk/>
          <pc:sldMk cId="1575829345" sldId="315"/>
        </pc:sldMkLst>
      </pc:sldChg>
      <pc:sldChg chg="addSp modSp new mod">
        <pc:chgData name="Tanveer Rahman" userId="b9e812219a1db5d0" providerId="LiveId" clId="{B79C434A-7EAA-4005-9763-68EAF420686B}" dt="2024-10-04T01:00:59.886" v="531" actId="20577"/>
        <pc:sldMkLst>
          <pc:docMk/>
          <pc:sldMk cId="2081243053" sldId="315"/>
        </pc:sldMkLst>
        <pc:spChg chg="mod">
          <ac:chgData name="Tanveer Rahman" userId="b9e812219a1db5d0" providerId="LiveId" clId="{B79C434A-7EAA-4005-9763-68EAF420686B}" dt="2024-10-04T00:52:48.172" v="438" actId="20577"/>
          <ac:spMkLst>
            <pc:docMk/>
            <pc:sldMk cId="2081243053" sldId="315"/>
            <ac:spMk id="2" creationId="{1825E10E-E816-8C6B-655C-55030B61D0C7}"/>
          </ac:spMkLst>
        </pc:spChg>
        <pc:spChg chg="mod">
          <ac:chgData name="Tanveer Rahman" userId="b9e812219a1db5d0" providerId="LiveId" clId="{B79C434A-7EAA-4005-9763-68EAF420686B}" dt="2024-10-04T01:00:59.886" v="531" actId="20577"/>
          <ac:spMkLst>
            <pc:docMk/>
            <pc:sldMk cId="2081243053" sldId="315"/>
            <ac:spMk id="3" creationId="{86D52B0A-596A-78C1-4851-24DD349266D4}"/>
          </ac:spMkLst>
        </pc:spChg>
        <pc:picChg chg="add mod">
          <ac:chgData name="Tanveer Rahman" userId="b9e812219a1db5d0" providerId="LiveId" clId="{B79C434A-7EAA-4005-9763-68EAF420686B}" dt="2024-10-04T00:59:38.773" v="521" actId="1076"/>
          <ac:picMkLst>
            <pc:docMk/>
            <pc:sldMk cId="2081243053" sldId="315"/>
            <ac:picMk id="5" creationId="{8F42F77B-0520-37F6-E275-BC4F58A16993}"/>
          </ac:picMkLst>
        </pc:picChg>
      </pc:sldChg>
      <pc:sldChg chg="addSp modSp new mod">
        <pc:chgData name="Tanveer Rahman" userId="b9e812219a1db5d0" providerId="LiveId" clId="{B79C434A-7EAA-4005-9763-68EAF420686B}" dt="2024-10-04T00:59:00.754" v="505" actId="207"/>
        <pc:sldMkLst>
          <pc:docMk/>
          <pc:sldMk cId="776411478" sldId="316"/>
        </pc:sldMkLst>
        <pc:spChg chg="mod">
          <ac:chgData name="Tanveer Rahman" userId="b9e812219a1db5d0" providerId="LiveId" clId="{B79C434A-7EAA-4005-9763-68EAF420686B}" dt="2024-10-04T00:56:12.542" v="470" actId="20577"/>
          <ac:spMkLst>
            <pc:docMk/>
            <pc:sldMk cId="776411478" sldId="316"/>
            <ac:spMk id="2" creationId="{7BB35CF6-7FDE-2042-C031-71165FDCB904}"/>
          </ac:spMkLst>
        </pc:spChg>
        <pc:spChg chg="mod">
          <ac:chgData name="Tanveer Rahman" userId="b9e812219a1db5d0" providerId="LiveId" clId="{B79C434A-7EAA-4005-9763-68EAF420686B}" dt="2024-10-04T00:59:00.754" v="505" actId="207"/>
          <ac:spMkLst>
            <pc:docMk/>
            <pc:sldMk cId="776411478" sldId="316"/>
            <ac:spMk id="3" creationId="{C59A7E43-3D59-A9B9-BBF2-855AB5A38242}"/>
          </ac:spMkLst>
        </pc:spChg>
        <pc:picChg chg="add mod">
          <ac:chgData name="Tanveer Rahman" userId="b9e812219a1db5d0" providerId="LiveId" clId="{B79C434A-7EAA-4005-9763-68EAF420686B}" dt="2024-10-04T00:58:11.264" v="493" actId="1076"/>
          <ac:picMkLst>
            <pc:docMk/>
            <pc:sldMk cId="776411478" sldId="316"/>
            <ac:picMk id="5" creationId="{3402E91A-B7F1-45CC-2916-2F89612B7045}"/>
          </ac:picMkLst>
        </pc:picChg>
      </pc:sldChg>
      <pc:sldChg chg="del">
        <pc:chgData name="Tanveer Rahman" userId="b9e812219a1db5d0" providerId="LiveId" clId="{B79C434A-7EAA-4005-9763-68EAF420686B}" dt="2024-10-04T00:11:24.844" v="96" actId="47"/>
        <pc:sldMkLst>
          <pc:docMk/>
          <pc:sldMk cId="2727157415" sldId="316"/>
        </pc:sldMkLst>
      </pc:sldChg>
      <pc:sldChg chg="new del">
        <pc:chgData name="Tanveer Rahman" userId="b9e812219a1db5d0" providerId="LiveId" clId="{B79C434A-7EAA-4005-9763-68EAF420686B}" dt="2024-10-04T00:59:26.984" v="514" actId="680"/>
        <pc:sldMkLst>
          <pc:docMk/>
          <pc:sldMk cId="423328465" sldId="317"/>
        </pc:sldMkLst>
      </pc:sldChg>
      <pc:sldChg chg="del">
        <pc:chgData name="Tanveer Rahman" userId="b9e812219a1db5d0" providerId="LiveId" clId="{B79C434A-7EAA-4005-9763-68EAF420686B}" dt="2024-10-04T00:11:25.070" v="103" actId="47"/>
        <pc:sldMkLst>
          <pc:docMk/>
          <pc:sldMk cId="829403732" sldId="317"/>
        </pc:sldMkLst>
      </pc:sldChg>
      <pc:sldChg chg="del">
        <pc:chgData name="Tanveer Rahman" userId="b9e812219a1db5d0" providerId="LiveId" clId="{B79C434A-7EAA-4005-9763-68EAF420686B}" dt="2024-10-04T00:11:24.883" v="97" actId="47"/>
        <pc:sldMkLst>
          <pc:docMk/>
          <pc:sldMk cId="3663300134" sldId="318"/>
        </pc:sldMkLst>
      </pc:sldChg>
      <pc:sldChg chg="del">
        <pc:chgData name="Tanveer Rahman" userId="b9e812219a1db5d0" providerId="LiveId" clId="{B79C434A-7EAA-4005-9763-68EAF420686B}" dt="2024-10-04T00:11:24.910" v="98" actId="47"/>
        <pc:sldMkLst>
          <pc:docMk/>
          <pc:sldMk cId="1444302102" sldId="319"/>
        </pc:sldMkLst>
      </pc:sldChg>
      <pc:sldChg chg="del">
        <pc:chgData name="Tanveer Rahman" userId="b9e812219a1db5d0" providerId="LiveId" clId="{B79C434A-7EAA-4005-9763-68EAF420686B}" dt="2024-10-04T00:11:24.937" v="99" actId="47"/>
        <pc:sldMkLst>
          <pc:docMk/>
          <pc:sldMk cId="516546460" sldId="320"/>
        </pc:sldMkLst>
      </pc:sldChg>
      <pc:sldChg chg="del">
        <pc:chgData name="Tanveer Rahman" userId="b9e812219a1db5d0" providerId="LiveId" clId="{B79C434A-7EAA-4005-9763-68EAF420686B}" dt="2024-10-04T00:11:24.964" v="100" actId="47"/>
        <pc:sldMkLst>
          <pc:docMk/>
          <pc:sldMk cId="2148812687" sldId="321"/>
        </pc:sldMkLst>
      </pc:sldChg>
      <pc:sldChg chg="del">
        <pc:chgData name="Tanveer Rahman" userId="b9e812219a1db5d0" providerId="LiveId" clId="{B79C434A-7EAA-4005-9763-68EAF420686B}" dt="2024-10-04T00:11:24.993" v="101" actId="47"/>
        <pc:sldMkLst>
          <pc:docMk/>
          <pc:sldMk cId="958538281" sldId="322"/>
        </pc:sldMkLst>
      </pc:sldChg>
      <pc:sldChg chg="del">
        <pc:chgData name="Tanveer Rahman" userId="b9e812219a1db5d0" providerId="LiveId" clId="{B79C434A-7EAA-4005-9763-68EAF420686B}" dt="2024-10-04T00:11:25.040" v="102" actId="47"/>
        <pc:sldMkLst>
          <pc:docMk/>
          <pc:sldMk cId="749508823" sldId="323"/>
        </pc:sldMkLst>
      </pc:sldChg>
      <pc:sldChg chg="del">
        <pc:chgData name="Tanveer Rahman" userId="b9e812219a1db5d0" providerId="LiveId" clId="{B79C434A-7EAA-4005-9763-68EAF420686B}" dt="2024-10-04T00:11:25.337" v="111" actId="47"/>
        <pc:sldMkLst>
          <pc:docMk/>
          <pc:sldMk cId="2840878732" sldId="324"/>
        </pc:sldMkLst>
      </pc:sldChg>
    </pc:docChg>
  </pc:docChgLst>
  <pc:docChgLst>
    <pc:chgData name="Tanveer Rahman" userId="b9e812219a1db5d0" providerId="LiveId" clId="{35104FFB-675A-4ED6-AD6E-634CA95ED91D}"/>
    <pc:docChg chg="undo custSel addSld delSld modSld sldOrd modSection">
      <pc:chgData name="Tanveer Rahman" userId="b9e812219a1db5d0" providerId="LiveId" clId="{35104FFB-675A-4ED6-AD6E-634CA95ED91D}" dt="2024-10-29T17:38:36.463" v="409" actId="26606"/>
      <pc:docMkLst>
        <pc:docMk/>
      </pc:docMkLst>
      <pc:sldChg chg="modSp mod">
        <pc:chgData name="Tanveer Rahman" userId="b9e812219a1db5d0" providerId="LiveId" clId="{35104FFB-675A-4ED6-AD6E-634CA95ED91D}" dt="2024-10-29T17:36:30.516" v="398" actId="20577"/>
        <pc:sldMkLst>
          <pc:docMk/>
          <pc:sldMk cId="3508605874" sldId="256"/>
        </pc:sldMkLst>
        <pc:spChg chg="mod">
          <ac:chgData name="Tanveer Rahman" userId="b9e812219a1db5d0" providerId="LiveId" clId="{35104FFB-675A-4ED6-AD6E-634CA95ED91D}" dt="2024-10-27T17:19:38.681" v="18" actId="20577"/>
          <ac:spMkLst>
            <pc:docMk/>
            <pc:sldMk cId="3508605874" sldId="256"/>
            <ac:spMk id="2" creationId="{E707F936-CA5B-8F1F-A35E-5095763B80C7}"/>
          </ac:spMkLst>
        </pc:spChg>
        <pc:spChg chg="mod">
          <ac:chgData name="Tanveer Rahman" userId="b9e812219a1db5d0" providerId="LiveId" clId="{35104FFB-675A-4ED6-AD6E-634CA95ED91D}" dt="2024-10-27T17:20:25.152" v="23"/>
          <ac:spMkLst>
            <pc:docMk/>
            <pc:sldMk cId="3508605874" sldId="256"/>
            <ac:spMk id="3" creationId="{2574802A-C0B6-DC02-C4CC-EDA2CD70DECE}"/>
          </ac:spMkLst>
        </pc:spChg>
        <pc:spChg chg="mod">
          <ac:chgData name="Tanveer Rahman" userId="b9e812219a1db5d0" providerId="LiveId" clId="{35104FFB-675A-4ED6-AD6E-634CA95ED91D}" dt="2024-10-29T17:36:30.516" v="398" actId="20577"/>
          <ac:spMkLst>
            <pc:docMk/>
            <pc:sldMk cId="3508605874" sldId="256"/>
            <ac:spMk id="4" creationId="{61D730FD-92EB-CE76-905C-84A0C29FF41F}"/>
          </ac:spMkLst>
        </pc:spChg>
      </pc:sldChg>
      <pc:sldChg chg="modSp del">
        <pc:chgData name="Tanveer Rahman" userId="b9e812219a1db5d0" providerId="LiveId" clId="{35104FFB-675A-4ED6-AD6E-634CA95ED91D}" dt="2024-10-29T17:37:55.078" v="399" actId="47"/>
        <pc:sldMkLst>
          <pc:docMk/>
          <pc:sldMk cId="276965363" sldId="306"/>
        </pc:sldMkLst>
        <pc:graphicFrameChg chg="mod">
          <ac:chgData name="Tanveer Rahman" userId="b9e812219a1db5d0" providerId="LiveId" clId="{35104FFB-675A-4ED6-AD6E-634CA95ED91D}" dt="2024-10-27T17:23:13.336" v="44"/>
          <ac:graphicFrameMkLst>
            <pc:docMk/>
            <pc:sldMk cId="276965363" sldId="306"/>
            <ac:graphicFrameMk id="19" creationId="{AF65AE17-FA79-7827-72B7-122169ABFAFD}"/>
          </ac:graphicFrameMkLst>
        </pc:graphicFrameChg>
      </pc:sldChg>
      <pc:sldChg chg="modSp mod">
        <pc:chgData name="Tanveer Rahman" userId="b9e812219a1db5d0" providerId="LiveId" clId="{35104FFB-675A-4ED6-AD6E-634CA95ED91D}" dt="2024-10-27T17:24:41.698" v="53" actId="20577"/>
        <pc:sldMkLst>
          <pc:docMk/>
          <pc:sldMk cId="3529382961" sldId="325"/>
        </pc:sldMkLst>
        <pc:spChg chg="mod">
          <ac:chgData name="Tanveer Rahman" userId="b9e812219a1db5d0" providerId="LiveId" clId="{35104FFB-675A-4ED6-AD6E-634CA95ED91D}" dt="2024-10-27T17:23:40.612" v="45"/>
          <ac:spMkLst>
            <pc:docMk/>
            <pc:sldMk cId="3529382961" sldId="325"/>
            <ac:spMk id="2" creationId="{0355053C-CA65-C1FE-49C3-22A7174CB857}"/>
          </ac:spMkLst>
        </pc:spChg>
        <pc:graphicFrameChg chg="mod">
          <ac:chgData name="Tanveer Rahman" userId="b9e812219a1db5d0" providerId="LiveId" clId="{35104FFB-675A-4ED6-AD6E-634CA95ED91D}" dt="2024-10-27T17:24:41.698" v="53" actId="20577"/>
          <ac:graphicFrameMkLst>
            <pc:docMk/>
            <pc:sldMk cId="3529382961" sldId="325"/>
            <ac:graphicFrameMk id="19" creationId="{4204E196-6DC0-8B6E-7A15-6D919275480C}"/>
          </ac:graphicFrameMkLst>
        </pc:graphicFrameChg>
      </pc:sldChg>
      <pc:sldChg chg="addSp delSp modSp mod">
        <pc:chgData name="Tanveer Rahman" userId="b9e812219a1db5d0" providerId="LiveId" clId="{35104FFB-675A-4ED6-AD6E-634CA95ED91D}" dt="2024-10-29T17:05:59.285" v="221" actId="1076"/>
        <pc:sldMkLst>
          <pc:docMk/>
          <pc:sldMk cId="2940766052" sldId="343"/>
        </pc:sldMkLst>
        <pc:spChg chg="mod">
          <ac:chgData name="Tanveer Rahman" userId="b9e812219a1db5d0" providerId="LiveId" clId="{35104FFB-675A-4ED6-AD6E-634CA95ED91D}" dt="2024-10-29T17:03:56.737" v="202"/>
          <ac:spMkLst>
            <pc:docMk/>
            <pc:sldMk cId="2940766052" sldId="343"/>
            <ac:spMk id="2" creationId="{56E56D4D-C921-8F1D-AB61-58A3C04B048E}"/>
          </ac:spMkLst>
        </pc:spChg>
        <pc:graphicFrameChg chg="mod">
          <ac:chgData name="Tanveer Rahman" userId="b9e812219a1db5d0" providerId="LiveId" clId="{35104FFB-675A-4ED6-AD6E-634CA95ED91D}" dt="2024-10-29T17:05:04.222" v="214"/>
          <ac:graphicFrameMkLst>
            <pc:docMk/>
            <pc:sldMk cId="2940766052" sldId="343"/>
            <ac:graphicFrameMk id="5" creationId="{695AE687-4F5A-1830-D056-6E4A6157D135}"/>
          </ac:graphicFrameMkLst>
        </pc:graphicFrameChg>
        <pc:picChg chg="del">
          <ac:chgData name="Tanveer Rahman" userId="b9e812219a1db5d0" providerId="LiveId" clId="{35104FFB-675A-4ED6-AD6E-634CA95ED91D}" dt="2024-10-29T17:05:07.346" v="215" actId="478"/>
          <ac:picMkLst>
            <pc:docMk/>
            <pc:sldMk cId="2940766052" sldId="343"/>
            <ac:picMk id="4" creationId="{EE278E7D-594D-3F6F-2D14-0933A4DC01C0}"/>
          </ac:picMkLst>
        </pc:picChg>
        <pc:picChg chg="add mod">
          <ac:chgData name="Tanveer Rahman" userId="b9e812219a1db5d0" providerId="LiveId" clId="{35104FFB-675A-4ED6-AD6E-634CA95ED91D}" dt="2024-10-29T17:05:59.285" v="221" actId="1076"/>
          <ac:picMkLst>
            <pc:docMk/>
            <pc:sldMk cId="2940766052" sldId="343"/>
            <ac:picMk id="6" creationId="{9EA70F25-252B-CD7B-1BBD-21F78AB683CC}"/>
          </ac:picMkLst>
        </pc:picChg>
      </pc:sldChg>
      <pc:sldChg chg="delSp modSp mod">
        <pc:chgData name="Tanveer Rahman" userId="b9e812219a1db5d0" providerId="LiveId" clId="{35104FFB-675A-4ED6-AD6E-634CA95ED91D}" dt="2024-10-29T17:08:15.016" v="231"/>
        <pc:sldMkLst>
          <pc:docMk/>
          <pc:sldMk cId="3314166967" sldId="344"/>
        </pc:sldMkLst>
        <pc:spChg chg="mod">
          <ac:chgData name="Tanveer Rahman" userId="b9e812219a1db5d0" providerId="LiveId" clId="{35104FFB-675A-4ED6-AD6E-634CA95ED91D}" dt="2024-10-29T17:06:48.801" v="222"/>
          <ac:spMkLst>
            <pc:docMk/>
            <pc:sldMk cId="3314166967" sldId="344"/>
            <ac:spMk id="2" creationId="{F701EDAF-1225-8F59-99CB-A8E6E6DC6DDF}"/>
          </ac:spMkLst>
        </pc:spChg>
        <pc:graphicFrameChg chg="mod">
          <ac:chgData name="Tanveer Rahman" userId="b9e812219a1db5d0" providerId="LiveId" clId="{35104FFB-675A-4ED6-AD6E-634CA95ED91D}" dt="2024-10-29T17:08:15.016" v="231"/>
          <ac:graphicFrameMkLst>
            <pc:docMk/>
            <pc:sldMk cId="3314166967" sldId="344"/>
            <ac:graphicFrameMk id="19" creationId="{D68733D9-3285-BD50-7DD1-5547EA212594}"/>
          </ac:graphicFrameMkLst>
        </pc:graphicFrameChg>
        <pc:picChg chg="del">
          <ac:chgData name="Tanveer Rahman" userId="b9e812219a1db5d0" providerId="LiveId" clId="{35104FFB-675A-4ED6-AD6E-634CA95ED91D}" dt="2024-10-29T17:07:18.554" v="225" actId="478"/>
          <ac:picMkLst>
            <pc:docMk/>
            <pc:sldMk cId="3314166967" sldId="344"/>
            <ac:picMk id="4" creationId="{45AD67C3-B6E1-E8DC-7B09-402D52C4CCE4}"/>
          </ac:picMkLst>
        </pc:picChg>
      </pc:sldChg>
      <pc:sldChg chg="del">
        <pc:chgData name="Tanveer Rahman" userId="b9e812219a1db5d0" providerId="LiveId" clId="{35104FFB-675A-4ED6-AD6E-634CA95ED91D}" dt="2024-10-29T17:31:58.131" v="365" actId="47"/>
        <pc:sldMkLst>
          <pc:docMk/>
          <pc:sldMk cId="3088324486" sldId="345"/>
        </pc:sldMkLst>
      </pc:sldChg>
      <pc:sldChg chg="modSp mod">
        <pc:chgData name="Tanveer Rahman" userId="b9e812219a1db5d0" providerId="LiveId" clId="{35104FFB-675A-4ED6-AD6E-634CA95ED91D}" dt="2024-10-29T17:09:01.872" v="237" actId="20577"/>
        <pc:sldMkLst>
          <pc:docMk/>
          <pc:sldMk cId="1020469098" sldId="346"/>
        </pc:sldMkLst>
        <pc:spChg chg="mod">
          <ac:chgData name="Tanveer Rahman" userId="b9e812219a1db5d0" providerId="LiveId" clId="{35104FFB-675A-4ED6-AD6E-634CA95ED91D}" dt="2024-10-29T17:08:41.897" v="232"/>
          <ac:spMkLst>
            <pc:docMk/>
            <pc:sldMk cId="1020469098" sldId="346"/>
            <ac:spMk id="2" creationId="{8ECF4C60-27CC-A0BE-DAF5-097CE3F89B14}"/>
          </ac:spMkLst>
        </pc:spChg>
        <pc:spChg chg="mod">
          <ac:chgData name="Tanveer Rahman" userId="b9e812219a1db5d0" providerId="LiveId" clId="{35104FFB-675A-4ED6-AD6E-634CA95ED91D}" dt="2024-10-29T17:09:01.872" v="237" actId="20577"/>
          <ac:spMkLst>
            <pc:docMk/>
            <pc:sldMk cId="1020469098" sldId="346"/>
            <ac:spMk id="3" creationId="{7099404A-C410-CDCB-B4B8-0F8AE13EA02B}"/>
          </ac:spMkLst>
        </pc:spChg>
      </pc:sldChg>
      <pc:sldChg chg="del">
        <pc:chgData name="Tanveer Rahman" userId="b9e812219a1db5d0" providerId="LiveId" clId="{35104FFB-675A-4ED6-AD6E-634CA95ED91D}" dt="2024-10-29T17:31:58.670" v="366" actId="47"/>
        <pc:sldMkLst>
          <pc:docMk/>
          <pc:sldMk cId="1815032947" sldId="350"/>
        </pc:sldMkLst>
      </pc:sldChg>
      <pc:sldChg chg="addSp delSp modSp mod">
        <pc:chgData name="Tanveer Rahman" userId="b9e812219a1db5d0" providerId="LiveId" clId="{35104FFB-675A-4ED6-AD6E-634CA95ED91D}" dt="2024-10-29T17:33:45.800" v="387" actId="26606"/>
        <pc:sldMkLst>
          <pc:docMk/>
          <pc:sldMk cId="396935782" sldId="353"/>
        </pc:sldMkLst>
        <pc:spChg chg="mod">
          <ac:chgData name="Tanveer Rahman" userId="b9e812219a1db5d0" providerId="LiveId" clId="{35104FFB-675A-4ED6-AD6E-634CA95ED91D}" dt="2024-10-29T17:33:45.800" v="387" actId="26606"/>
          <ac:spMkLst>
            <pc:docMk/>
            <pc:sldMk cId="396935782" sldId="353"/>
            <ac:spMk id="2" creationId="{AC23D4EE-159B-F0C1-65C5-150A596686D0}"/>
          </ac:spMkLst>
        </pc:spChg>
        <pc:spChg chg="add del">
          <ac:chgData name="Tanveer Rahman" userId="b9e812219a1db5d0" providerId="LiveId" clId="{35104FFB-675A-4ED6-AD6E-634CA95ED91D}" dt="2024-10-29T17:33:45.800" v="387" actId="26606"/>
          <ac:spMkLst>
            <pc:docMk/>
            <pc:sldMk cId="396935782" sldId="353"/>
            <ac:spMk id="9" creationId="{AD30EFE3-9611-4841-9BC3-E51D7A359650}"/>
          </ac:spMkLst>
        </pc:spChg>
        <pc:spChg chg="add del">
          <ac:chgData name="Tanveer Rahman" userId="b9e812219a1db5d0" providerId="LiveId" clId="{35104FFB-675A-4ED6-AD6E-634CA95ED91D}" dt="2024-10-29T17:33:29.546" v="380" actId="26606"/>
          <ac:spMkLst>
            <pc:docMk/>
            <pc:sldMk cId="396935782" sldId="353"/>
            <ac:spMk id="14" creationId="{AD30EFE3-9611-4841-9BC3-E51D7A359650}"/>
          </ac:spMkLst>
        </pc:spChg>
        <pc:spChg chg="add del">
          <ac:chgData name="Tanveer Rahman" userId="b9e812219a1db5d0" providerId="LiveId" clId="{35104FFB-675A-4ED6-AD6E-634CA95ED91D}" dt="2024-10-29T17:33:36.169" v="382" actId="26606"/>
          <ac:spMkLst>
            <pc:docMk/>
            <pc:sldMk cId="396935782" sldId="353"/>
            <ac:spMk id="16" creationId="{BF7BC237-77DF-4DFB-94F7-DB493EDA1C7C}"/>
          </ac:spMkLst>
        </pc:spChg>
        <pc:spChg chg="add del">
          <ac:chgData name="Tanveer Rahman" userId="b9e812219a1db5d0" providerId="LiveId" clId="{35104FFB-675A-4ED6-AD6E-634CA95ED91D}" dt="2024-10-29T17:33:39.791" v="384" actId="26606"/>
          <ac:spMkLst>
            <pc:docMk/>
            <pc:sldMk cId="396935782" sldId="353"/>
            <ac:spMk id="18" creationId="{AD30EFE3-9611-4841-9BC3-E51D7A359650}"/>
          </ac:spMkLst>
        </pc:spChg>
        <pc:spChg chg="add del">
          <ac:chgData name="Tanveer Rahman" userId="b9e812219a1db5d0" providerId="LiveId" clId="{35104FFB-675A-4ED6-AD6E-634CA95ED91D}" dt="2024-10-29T17:33:45.730" v="386" actId="26606"/>
          <ac:spMkLst>
            <pc:docMk/>
            <pc:sldMk cId="396935782" sldId="353"/>
            <ac:spMk id="20" creationId="{AD30EFE3-9611-4841-9BC3-E51D7A359650}"/>
          </ac:spMkLst>
        </pc:spChg>
        <pc:spChg chg="add">
          <ac:chgData name="Tanveer Rahman" userId="b9e812219a1db5d0" providerId="LiveId" clId="{35104FFB-675A-4ED6-AD6E-634CA95ED91D}" dt="2024-10-29T17:33:45.800" v="387" actId="26606"/>
          <ac:spMkLst>
            <pc:docMk/>
            <pc:sldMk cId="396935782" sldId="353"/>
            <ac:spMk id="22" creationId="{BF7BC237-77DF-4DFB-94F7-DB493EDA1C7C}"/>
          </ac:spMkLst>
        </pc:spChg>
        <pc:graphicFrameChg chg="mod modGraphic">
          <ac:chgData name="Tanveer Rahman" userId="b9e812219a1db5d0" providerId="LiveId" clId="{35104FFB-675A-4ED6-AD6E-634CA95ED91D}" dt="2024-10-29T17:33:45.800" v="387" actId="26606"/>
          <ac:graphicFrameMkLst>
            <pc:docMk/>
            <pc:sldMk cId="396935782" sldId="353"/>
            <ac:graphicFrameMk id="5" creationId="{CB69B6D5-50AB-DCAF-9677-07B7DE9D26E8}"/>
          </ac:graphicFrameMkLst>
        </pc:graphicFrameChg>
      </pc:sldChg>
      <pc:sldChg chg="modSp">
        <pc:chgData name="Tanveer Rahman" userId="b9e812219a1db5d0" providerId="LiveId" clId="{35104FFB-675A-4ED6-AD6E-634CA95ED91D}" dt="2024-10-29T17:35:18.471" v="397" actId="20577"/>
        <pc:sldMkLst>
          <pc:docMk/>
          <pc:sldMk cId="3180491494" sldId="354"/>
        </pc:sldMkLst>
        <pc:graphicFrameChg chg="mod">
          <ac:chgData name="Tanveer Rahman" userId="b9e812219a1db5d0" providerId="LiveId" clId="{35104FFB-675A-4ED6-AD6E-634CA95ED91D}" dt="2024-10-29T17:35:18.471" v="397" actId="20577"/>
          <ac:graphicFrameMkLst>
            <pc:docMk/>
            <pc:sldMk cId="3180491494" sldId="354"/>
            <ac:graphicFrameMk id="5" creationId="{526EA7CE-D97A-C9C0-AFA5-AFA0C07143F0}"/>
          </ac:graphicFrameMkLst>
        </pc:graphicFrameChg>
      </pc:sldChg>
      <pc:sldChg chg="del">
        <pc:chgData name="Tanveer Rahman" userId="b9e812219a1db5d0" providerId="LiveId" clId="{35104FFB-675A-4ED6-AD6E-634CA95ED91D}" dt="2024-10-29T17:31:57.272" v="364" actId="47"/>
        <pc:sldMkLst>
          <pc:docMk/>
          <pc:sldMk cId="3378014695" sldId="355"/>
        </pc:sldMkLst>
      </pc:sldChg>
      <pc:sldChg chg="del">
        <pc:chgData name="Tanveer Rahman" userId="b9e812219a1db5d0" providerId="LiveId" clId="{35104FFB-675A-4ED6-AD6E-634CA95ED91D}" dt="2024-10-29T17:32:00.250" v="367" actId="47"/>
        <pc:sldMkLst>
          <pc:docMk/>
          <pc:sldMk cId="2716513718" sldId="356"/>
        </pc:sldMkLst>
      </pc:sldChg>
      <pc:sldChg chg="del">
        <pc:chgData name="Tanveer Rahman" userId="b9e812219a1db5d0" providerId="LiveId" clId="{35104FFB-675A-4ED6-AD6E-634CA95ED91D}" dt="2024-10-29T17:32:03.518" v="368" actId="47"/>
        <pc:sldMkLst>
          <pc:docMk/>
          <pc:sldMk cId="3154368752" sldId="357"/>
        </pc:sldMkLst>
      </pc:sldChg>
      <pc:sldChg chg="del">
        <pc:chgData name="Tanveer Rahman" userId="b9e812219a1db5d0" providerId="LiveId" clId="{35104FFB-675A-4ED6-AD6E-634CA95ED91D}" dt="2024-10-29T17:32:04.096" v="369" actId="47"/>
        <pc:sldMkLst>
          <pc:docMk/>
          <pc:sldMk cId="2131114165" sldId="358"/>
        </pc:sldMkLst>
      </pc:sldChg>
      <pc:sldChg chg="del">
        <pc:chgData name="Tanveer Rahman" userId="b9e812219a1db5d0" providerId="LiveId" clId="{35104FFB-675A-4ED6-AD6E-634CA95ED91D}" dt="2024-10-29T17:32:05.672" v="370" actId="47"/>
        <pc:sldMkLst>
          <pc:docMk/>
          <pc:sldMk cId="1796308254" sldId="359"/>
        </pc:sldMkLst>
      </pc:sldChg>
      <pc:sldChg chg="modSp add mod">
        <pc:chgData name="Tanveer Rahman" userId="b9e812219a1db5d0" providerId="LiveId" clId="{35104FFB-675A-4ED6-AD6E-634CA95ED91D}" dt="2024-10-27T17:27:40.969" v="101"/>
        <pc:sldMkLst>
          <pc:docMk/>
          <pc:sldMk cId="3555716217" sldId="360"/>
        </pc:sldMkLst>
        <pc:spChg chg="mod">
          <ac:chgData name="Tanveer Rahman" userId="b9e812219a1db5d0" providerId="LiveId" clId="{35104FFB-675A-4ED6-AD6E-634CA95ED91D}" dt="2024-10-27T17:25:45.423" v="55"/>
          <ac:spMkLst>
            <pc:docMk/>
            <pc:sldMk cId="3555716217" sldId="360"/>
            <ac:spMk id="2" creationId="{5C5A7766-1178-85DA-7859-7AFB657748F2}"/>
          </ac:spMkLst>
        </pc:spChg>
        <pc:graphicFrameChg chg="mod">
          <ac:chgData name="Tanveer Rahman" userId="b9e812219a1db5d0" providerId="LiveId" clId="{35104FFB-675A-4ED6-AD6E-634CA95ED91D}" dt="2024-10-27T17:27:40.969" v="101"/>
          <ac:graphicFrameMkLst>
            <pc:docMk/>
            <pc:sldMk cId="3555716217" sldId="360"/>
            <ac:graphicFrameMk id="19" creationId="{F62B3DD0-A7A6-5705-9355-C8553AA3CF0B}"/>
          </ac:graphicFrameMkLst>
        </pc:graphicFrameChg>
      </pc:sldChg>
      <pc:sldChg chg="addSp modSp new mod">
        <pc:chgData name="Tanveer Rahman" userId="b9e812219a1db5d0" providerId="LiveId" clId="{35104FFB-675A-4ED6-AD6E-634CA95ED91D}" dt="2024-10-29T14:45:28.223" v="167" actId="1076"/>
        <pc:sldMkLst>
          <pc:docMk/>
          <pc:sldMk cId="3674400510" sldId="361"/>
        </pc:sldMkLst>
        <pc:spChg chg="mod">
          <ac:chgData name="Tanveer Rahman" userId="b9e812219a1db5d0" providerId="LiveId" clId="{35104FFB-675A-4ED6-AD6E-634CA95ED91D}" dt="2024-10-29T14:41:38.497" v="104" actId="27636"/>
          <ac:spMkLst>
            <pc:docMk/>
            <pc:sldMk cId="3674400510" sldId="361"/>
            <ac:spMk id="2" creationId="{68612831-7817-2CC4-CBB8-8564DCD862BE}"/>
          </ac:spMkLst>
        </pc:spChg>
        <pc:spChg chg="mod">
          <ac:chgData name="Tanveer Rahman" userId="b9e812219a1db5d0" providerId="LiveId" clId="{35104FFB-675A-4ED6-AD6E-634CA95ED91D}" dt="2024-10-29T14:45:23.326" v="166" actId="20577"/>
          <ac:spMkLst>
            <pc:docMk/>
            <pc:sldMk cId="3674400510" sldId="361"/>
            <ac:spMk id="3" creationId="{1A03078E-6F94-8935-71C9-E24AA997B933}"/>
          </ac:spMkLst>
        </pc:spChg>
        <pc:picChg chg="add mod">
          <ac:chgData name="Tanveer Rahman" userId="b9e812219a1db5d0" providerId="LiveId" clId="{35104FFB-675A-4ED6-AD6E-634CA95ED91D}" dt="2024-10-29T14:45:28.223" v="167" actId="1076"/>
          <ac:picMkLst>
            <pc:docMk/>
            <pc:sldMk cId="3674400510" sldId="361"/>
            <ac:picMk id="5" creationId="{08FA0842-1487-4F8A-FE49-7D29FEBDE1EC}"/>
          </ac:picMkLst>
        </pc:picChg>
      </pc:sldChg>
      <pc:sldChg chg="addSp modSp new mod">
        <pc:chgData name="Tanveer Rahman" userId="b9e812219a1db5d0" providerId="LiveId" clId="{35104FFB-675A-4ED6-AD6E-634CA95ED91D}" dt="2024-10-29T15:28:52.771" v="201" actId="20577"/>
        <pc:sldMkLst>
          <pc:docMk/>
          <pc:sldMk cId="3811363725" sldId="362"/>
        </pc:sldMkLst>
        <pc:spChg chg="mod">
          <ac:chgData name="Tanveer Rahman" userId="b9e812219a1db5d0" providerId="LiveId" clId="{35104FFB-675A-4ED6-AD6E-634CA95ED91D}" dt="2024-10-29T15:27:04.488" v="169"/>
          <ac:spMkLst>
            <pc:docMk/>
            <pc:sldMk cId="3811363725" sldId="362"/>
            <ac:spMk id="2" creationId="{47EB6946-6085-5A7D-72BD-913D8ECAEF37}"/>
          </ac:spMkLst>
        </pc:spChg>
        <pc:spChg chg="mod">
          <ac:chgData name="Tanveer Rahman" userId="b9e812219a1db5d0" providerId="LiveId" clId="{35104FFB-675A-4ED6-AD6E-634CA95ED91D}" dt="2024-10-29T15:28:52.771" v="201" actId="20577"/>
          <ac:spMkLst>
            <pc:docMk/>
            <pc:sldMk cId="3811363725" sldId="362"/>
            <ac:spMk id="3" creationId="{D054B581-A82A-5492-3DCC-DA1F5D9B9DB5}"/>
          </ac:spMkLst>
        </pc:spChg>
        <pc:picChg chg="add mod">
          <ac:chgData name="Tanveer Rahman" userId="b9e812219a1db5d0" providerId="LiveId" clId="{35104FFB-675A-4ED6-AD6E-634CA95ED91D}" dt="2024-10-29T15:28:11.765" v="186" actId="14100"/>
          <ac:picMkLst>
            <pc:docMk/>
            <pc:sldMk cId="3811363725" sldId="362"/>
            <ac:picMk id="5" creationId="{50CF33AB-4A53-9F86-6E82-45E2A60B586F}"/>
          </ac:picMkLst>
        </pc:picChg>
      </pc:sldChg>
      <pc:sldChg chg="addSp modSp new mod">
        <pc:chgData name="Tanveer Rahman" userId="b9e812219a1db5d0" providerId="LiveId" clId="{35104FFB-675A-4ED6-AD6E-634CA95ED91D}" dt="2024-10-29T17:10:47.980" v="252"/>
        <pc:sldMkLst>
          <pc:docMk/>
          <pc:sldMk cId="720768976" sldId="363"/>
        </pc:sldMkLst>
        <pc:spChg chg="mod">
          <ac:chgData name="Tanveer Rahman" userId="b9e812219a1db5d0" providerId="LiveId" clId="{35104FFB-675A-4ED6-AD6E-634CA95ED91D}" dt="2024-10-29T17:09:42.867" v="239"/>
          <ac:spMkLst>
            <pc:docMk/>
            <pc:sldMk cId="720768976" sldId="363"/>
            <ac:spMk id="2" creationId="{D203BC5F-E9C5-C5B7-AD50-8074B30D9941}"/>
          </ac:spMkLst>
        </pc:spChg>
        <pc:spChg chg="mod">
          <ac:chgData name="Tanveer Rahman" userId="b9e812219a1db5d0" providerId="LiveId" clId="{35104FFB-675A-4ED6-AD6E-634CA95ED91D}" dt="2024-10-29T17:10:47.980" v="252"/>
          <ac:spMkLst>
            <pc:docMk/>
            <pc:sldMk cId="720768976" sldId="363"/>
            <ac:spMk id="3" creationId="{5F703C3B-DD78-5AD6-76F8-AB9E6BE39FB7}"/>
          </ac:spMkLst>
        </pc:spChg>
        <pc:picChg chg="add mod">
          <ac:chgData name="Tanveer Rahman" userId="b9e812219a1db5d0" providerId="LiveId" clId="{35104FFB-675A-4ED6-AD6E-634CA95ED91D}" dt="2024-10-29T17:10:20.711" v="245" actId="1076"/>
          <ac:picMkLst>
            <pc:docMk/>
            <pc:sldMk cId="720768976" sldId="363"/>
            <ac:picMk id="5" creationId="{D7EAB51D-F439-44A0-7EC1-59F910F7C4B3}"/>
          </ac:picMkLst>
        </pc:picChg>
      </pc:sldChg>
      <pc:sldChg chg="addSp modSp new mod">
        <pc:chgData name="Tanveer Rahman" userId="b9e812219a1db5d0" providerId="LiveId" clId="{35104FFB-675A-4ED6-AD6E-634CA95ED91D}" dt="2024-10-29T17:14:40.675" v="290" actId="1076"/>
        <pc:sldMkLst>
          <pc:docMk/>
          <pc:sldMk cId="1984408076" sldId="364"/>
        </pc:sldMkLst>
        <pc:spChg chg="mod">
          <ac:chgData name="Tanveer Rahman" userId="b9e812219a1db5d0" providerId="LiveId" clId="{35104FFB-675A-4ED6-AD6E-634CA95ED91D}" dt="2024-10-29T17:12:29.543" v="257" actId="20577"/>
          <ac:spMkLst>
            <pc:docMk/>
            <pc:sldMk cId="1984408076" sldId="364"/>
            <ac:spMk id="2" creationId="{016EDA82-0598-F5A2-2C86-BDA29DF57D47}"/>
          </ac:spMkLst>
        </pc:spChg>
        <pc:spChg chg="mod">
          <ac:chgData name="Tanveer Rahman" userId="b9e812219a1db5d0" providerId="LiveId" clId="{35104FFB-675A-4ED6-AD6E-634CA95ED91D}" dt="2024-10-29T17:14:34.990" v="288" actId="1076"/>
          <ac:spMkLst>
            <pc:docMk/>
            <pc:sldMk cId="1984408076" sldId="364"/>
            <ac:spMk id="3" creationId="{ADB4098B-485D-FBD5-1B05-A071F373E717}"/>
          </ac:spMkLst>
        </pc:spChg>
        <pc:picChg chg="add mod">
          <ac:chgData name="Tanveer Rahman" userId="b9e812219a1db5d0" providerId="LiveId" clId="{35104FFB-675A-4ED6-AD6E-634CA95ED91D}" dt="2024-10-29T17:14:38.133" v="289" actId="1076"/>
          <ac:picMkLst>
            <pc:docMk/>
            <pc:sldMk cId="1984408076" sldId="364"/>
            <ac:picMk id="5" creationId="{C8187EB7-C4F3-07D2-941D-9D338A425592}"/>
          </ac:picMkLst>
        </pc:picChg>
        <pc:picChg chg="add mod">
          <ac:chgData name="Tanveer Rahman" userId="b9e812219a1db5d0" providerId="LiveId" clId="{35104FFB-675A-4ED6-AD6E-634CA95ED91D}" dt="2024-10-29T17:14:40.675" v="290" actId="1076"/>
          <ac:picMkLst>
            <pc:docMk/>
            <pc:sldMk cId="1984408076" sldId="364"/>
            <ac:picMk id="7" creationId="{6D66D931-B2E9-B34E-C00A-5C79EC5B36E6}"/>
          </ac:picMkLst>
        </pc:picChg>
      </pc:sldChg>
      <pc:sldChg chg="modSp add mod ord">
        <pc:chgData name="Tanveer Rahman" userId="b9e812219a1db5d0" providerId="LiveId" clId="{35104FFB-675A-4ED6-AD6E-634CA95ED91D}" dt="2024-10-29T17:18:46.693" v="299" actId="20577"/>
        <pc:sldMkLst>
          <pc:docMk/>
          <pc:sldMk cId="1243821200" sldId="365"/>
        </pc:sldMkLst>
        <pc:spChg chg="mod">
          <ac:chgData name="Tanveer Rahman" userId="b9e812219a1db5d0" providerId="LiveId" clId="{35104FFB-675A-4ED6-AD6E-634CA95ED91D}" dt="2024-10-29T17:18:31.696" v="295"/>
          <ac:spMkLst>
            <pc:docMk/>
            <pc:sldMk cId="1243821200" sldId="365"/>
            <ac:spMk id="2" creationId="{10C21D50-0332-4F4F-728E-69EBDED7E4D6}"/>
          </ac:spMkLst>
        </pc:spChg>
        <pc:spChg chg="mod">
          <ac:chgData name="Tanveer Rahman" userId="b9e812219a1db5d0" providerId="LiveId" clId="{35104FFB-675A-4ED6-AD6E-634CA95ED91D}" dt="2024-10-29T17:18:46.693" v="299" actId="20577"/>
          <ac:spMkLst>
            <pc:docMk/>
            <pc:sldMk cId="1243821200" sldId="365"/>
            <ac:spMk id="3" creationId="{C8BB66DF-D058-5AC0-9D44-785916D855CC}"/>
          </ac:spMkLst>
        </pc:spChg>
      </pc:sldChg>
      <pc:sldChg chg="addSp modSp new mod">
        <pc:chgData name="Tanveer Rahman" userId="b9e812219a1db5d0" providerId="LiveId" clId="{35104FFB-675A-4ED6-AD6E-634CA95ED91D}" dt="2024-10-29T17:24:33.342" v="335" actId="1076"/>
        <pc:sldMkLst>
          <pc:docMk/>
          <pc:sldMk cId="1185995103" sldId="366"/>
        </pc:sldMkLst>
        <pc:spChg chg="mod">
          <ac:chgData name="Tanveer Rahman" userId="b9e812219a1db5d0" providerId="LiveId" clId="{35104FFB-675A-4ED6-AD6E-634CA95ED91D}" dt="2024-10-29T17:19:29.138" v="301"/>
          <ac:spMkLst>
            <pc:docMk/>
            <pc:sldMk cId="1185995103" sldId="366"/>
            <ac:spMk id="2" creationId="{05FA06A4-64CB-92BC-E295-DD0021B0D080}"/>
          </ac:spMkLst>
        </pc:spChg>
        <pc:spChg chg="mod">
          <ac:chgData name="Tanveer Rahman" userId="b9e812219a1db5d0" providerId="LiveId" clId="{35104FFB-675A-4ED6-AD6E-634CA95ED91D}" dt="2024-10-29T17:24:09.036" v="330" actId="20577"/>
          <ac:spMkLst>
            <pc:docMk/>
            <pc:sldMk cId="1185995103" sldId="366"/>
            <ac:spMk id="3" creationId="{F0501A58-9609-79CF-5FE0-91B240D060B6}"/>
          </ac:spMkLst>
        </pc:spChg>
        <pc:picChg chg="add mod">
          <ac:chgData name="Tanveer Rahman" userId="b9e812219a1db5d0" providerId="LiveId" clId="{35104FFB-675A-4ED6-AD6E-634CA95ED91D}" dt="2024-10-29T17:24:20.270" v="333" actId="14100"/>
          <ac:picMkLst>
            <pc:docMk/>
            <pc:sldMk cId="1185995103" sldId="366"/>
            <ac:picMk id="5" creationId="{6F332921-7891-D0D7-1BC0-749D7620E6D3}"/>
          </ac:picMkLst>
        </pc:picChg>
        <pc:picChg chg="add mod">
          <ac:chgData name="Tanveer Rahman" userId="b9e812219a1db5d0" providerId="LiveId" clId="{35104FFB-675A-4ED6-AD6E-634CA95ED91D}" dt="2024-10-29T17:24:33.342" v="335" actId="1076"/>
          <ac:picMkLst>
            <pc:docMk/>
            <pc:sldMk cId="1185995103" sldId="366"/>
            <ac:picMk id="7" creationId="{56F2399D-A13F-6D72-7D97-A8DC079DF852}"/>
          </ac:picMkLst>
        </pc:picChg>
      </pc:sldChg>
      <pc:sldChg chg="addSp modSp new mod">
        <pc:chgData name="Tanveer Rahman" userId="b9e812219a1db5d0" providerId="LiveId" clId="{35104FFB-675A-4ED6-AD6E-634CA95ED91D}" dt="2024-10-29T17:31:20.290" v="363"/>
        <pc:sldMkLst>
          <pc:docMk/>
          <pc:sldMk cId="132140024" sldId="367"/>
        </pc:sldMkLst>
        <pc:spChg chg="mod">
          <ac:chgData name="Tanveer Rahman" userId="b9e812219a1db5d0" providerId="LiveId" clId="{35104FFB-675A-4ED6-AD6E-634CA95ED91D}" dt="2024-10-29T17:26:11.552" v="337"/>
          <ac:spMkLst>
            <pc:docMk/>
            <pc:sldMk cId="132140024" sldId="367"/>
            <ac:spMk id="2" creationId="{11F0863D-E7A8-A287-2CC7-58F729909809}"/>
          </ac:spMkLst>
        </pc:spChg>
        <pc:spChg chg="mod">
          <ac:chgData name="Tanveer Rahman" userId="b9e812219a1db5d0" providerId="LiveId" clId="{35104FFB-675A-4ED6-AD6E-634CA95ED91D}" dt="2024-10-29T17:31:20.290" v="363"/>
          <ac:spMkLst>
            <pc:docMk/>
            <pc:sldMk cId="132140024" sldId="367"/>
            <ac:spMk id="3" creationId="{0EBBF8D2-4DD3-4632-9525-802E7F96CB13}"/>
          </ac:spMkLst>
        </pc:spChg>
        <pc:spChg chg="add">
          <ac:chgData name="Tanveer Rahman" userId="b9e812219a1db5d0" providerId="LiveId" clId="{35104FFB-675A-4ED6-AD6E-634CA95ED91D}" dt="2024-10-29T17:30:41.939" v="350"/>
          <ac:spMkLst>
            <pc:docMk/>
            <pc:sldMk cId="132140024" sldId="367"/>
            <ac:spMk id="6" creationId="{EBC58169-BF84-5F5D-5305-797DFE903589}"/>
          </ac:spMkLst>
        </pc:spChg>
        <pc:picChg chg="add mod modCrop">
          <ac:chgData name="Tanveer Rahman" userId="b9e812219a1db5d0" providerId="LiveId" clId="{35104FFB-675A-4ED6-AD6E-634CA95ED91D}" dt="2024-10-29T17:30:59.175" v="356" actId="14100"/>
          <ac:picMkLst>
            <pc:docMk/>
            <pc:sldMk cId="132140024" sldId="367"/>
            <ac:picMk id="5" creationId="{E1C49FB0-8DDD-5162-4C1E-AB06750B01A8}"/>
          </ac:picMkLst>
        </pc:picChg>
      </pc:sldChg>
      <pc:sldChg chg="addSp delSp modSp new mod setBg">
        <pc:chgData name="Tanveer Rahman" userId="b9e812219a1db5d0" providerId="LiveId" clId="{35104FFB-675A-4ED6-AD6E-634CA95ED91D}" dt="2024-10-29T17:38:36.463" v="409" actId="26606"/>
        <pc:sldMkLst>
          <pc:docMk/>
          <pc:sldMk cId="12943392" sldId="368"/>
        </pc:sldMkLst>
        <pc:spChg chg="mod">
          <ac:chgData name="Tanveer Rahman" userId="b9e812219a1db5d0" providerId="LiveId" clId="{35104FFB-675A-4ED6-AD6E-634CA95ED91D}" dt="2024-10-29T17:38:36.463" v="409" actId="26606"/>
          <ac:spMkLst>
            <pc:docMk/>
            <pc:sldMk cId="12943392" sldId="368"/>
            <ac:spMk id="2" creationId="{DB9F384C-3C75-FE02-E387-487B9A73D942}"/>
          </ac:spMkLst>
        </pc:spChg>
        <pc:spChg chg="del mod">
          <ac:chgData name="Tanveer Rahman" userId="b9e812219a1db5d0" providerId="LiveId" clId="{35104FFB-675A-4ED6-AD6E-634CA95ED91D}" dt="2024-10-29T17:38:36.463" v="409" actId="26606"/>
          <ac:spMkLst>
            <pc:docMk/>
            <pc:sldMk cId="12943392" sldId="368"/>
            <ac:spMk id="3" creationId="{2E159EE1-825D-E777-3727-5B3C84FE25B2}"/>
          </ac:spMkLst>
        </pc:spChg>
        <pc:spChg chg="add">
          <ac:chgData name="Tanveer Rahman" userId="b9e812219a1db5d0" providerId="LiveId" clId="{35104FFB-675A-4ED6-AD6E-634CA95ED91D}" dt="2024-10-29T17:38:36.463" v="409" actId="26606"/>
          <ac:spMkLst>
            <pc:docMk/>
            <pc:sldMk cId="12943392" sldId="368"/>
            <ac:spMk id="9" creationId="{AD30EFE3-9611-4841-9BC3-E51D7A359650}"/>
          </ac:spMkLst>
        </pc:spChg>
        <pc:graphicFrameChg chg="add">
          <ac:chgData name="Tanveer Rahman" userId="b9e812219a1db5d0" providerId="LiveId" clId="{35104FFB-675A-4ED6-AD6E-634CA95ED91D}" dt="2024-10-29T17:38:36.463" v="409" actId="26606"/>
          <ac:graphicFrameMkLst>
            <pc:docMk/>
            <pc:sldMk cId="12943392" sldId="368"/>
            <ac:graphicFrameMk id="5" creationId="{3E367BF9-C808-5122-D0C6-398DD7A11FAA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F47136-4DA3-44F1-B224-27072252FD2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1B0568A-2A61-4F70-A82B-6F541309BF6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Generators:</a:t>
          </a:r>
          <a:endParaRPr lang="en-US"/>
        </a:p>
      </dgm:t>
    </dgm:pt>
    <dgm:pt modelId="{9D162FB3-A0DA-4472-B915-E0E6C9070D21}" type="parTrans" cxnId="{A40FBEE2-6574-4320-BCE4-BCA2CA940914}">
      <dgm:prSet/>
      <dgm:spPr/>
      <dgm:t>
        <a:bodyPr/>
        <a:lstStyle/>
        <a:p>
          <a:endParaRPr lang="en-US"/>
        </a:p>
      </dgm:t>
    </dgm:pt>
    <dgm:pt modelId="{2661149A-D9A6-4C03-924F-16D529DA97DF}" type="sibTrans" cxnId="{A40FBEE2-6574-4320-BCE4-BCA2CA940914}">
      <dgm:prSet/>
      <dgm:spPr/>
      <dgm:t>
        <a:bodyPr/>
        <a:lstStyle/>
        <a:p>
          <a:endParaRPr lang="en-US"/>
        </a:p>
      </dgm:t>
    </dgm:pt>
    <dgm:pt modelId="{58690136-116E-4C98-B988-55D3ED5CEF8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Efficiently handle large datasets with lazy evaluation.</a:t>
          </a:r>
        </a:p>
      </dgm:t>
    </dgm:pt>
    <dgm:pt modelId="{AB532D92-A71D-417A-A20F-54B4EAB190A3}" type="parTrans" cxnId="{4FCA51B5-911A-451F-A098-42798B181632}">
      <dgm:prSet/>
      <dgm:spPr/>
      <dgm:t>
        <a:bodyPr/>
        <a:lstStyle/>
        <a:p>
          <a:endParaRPr lang="en-US"/>
        </a:p>
      </dgm:t>
    </dgm:pt>
    <dgm:pt modelId="{A6097EE3-13B5-46B4-8FC7-04BE3AC3DDC1}" type="sibTrans" cxnId="{4FCA51B5-911A-451F-A098-42798B181632}">
      <dgm:prSet/>
      <dgm:spPr/>
      <dgm:t>
        <a:bodyPr/>
        <a:lstStyle/>
        <a:p>
          <a:endParaRPr lang="en-US"/>
        </a:p>
      </dgm:t>
    </dgm:pt>
    <dgm:pt modelId="{8CA35F1F-8589-4455-8A1F-CB786EA1BE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Threading:</a:t>
          </a:r>
          <a:endParaRPr lang="en-US"/>
        </a:p>
      </dgm:t>
    </dgm:pt>
    <dgm:pt modelId="{1EE39004-6026-4F01-A680-E42375ADB2BF}" type="parTrans" cxnId="{9E52A9B6-F93C-439E-B453-01FF1824BA8D}">
      <dgm:prSet/>
      <dgm:spPr/>
      <dgm:t>
        <a:bodyPr/>
        <a:lstStyle/>
        <a:p>
          <a:endParaRPr lang="en-US"/>
        </a:p>
      </dgm:t>
    </dgm:pt>
    <dgm:pt modelId="{AEE66C2C-DB2F-4397-A305-D6E84A8D9862}" type="sibTrans" cxnId="{9E52A9B6-F93C-439E-B453-01FF1824BA8D}">
      <dgm:prSet/>
      <dgm:spPr/>
      <dgm:t>
        <a:bodyPr/>
        <a:lstStyle/>
        <a:p>
          <a:endParaRPr lang="en-US"/>
        </a:p>
      </dgm:t>
    </dgm:pt>
    <dgm:pt modelId="{7955C3BE-919C-41EA-9B00-DFFD16B13AA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Execute tasks concurrently within a single process.</a:t>
          </a:r>
        </a:p>
      </dgm:t>
    </dgm:pt>
    <dgm:pt modelId="{CD247CBC-DB56-40A1-98F2-FC9972956C8E}" type="parTrans" cxnId="{728B302B-4A33-46F6-A450-5389B69F441E}">
      <dgm:prSet/>
      <dgm:spPr/>
      <dgm:t>
        <a:bodyPr/>
        <a:lstStyle/>
        <a:p>
          <a:endParaRPr lang="en-US"/>
        </a:p>
      </dgm:t>
    </dgm:pt>
    <dgm:pt modelId="{AFF4301E-7140-4EEB-A5AC-0A1DB7E42C2A}" type="sibTrans" cxnId="{728B302B-4A33-46F6-A450-5389B69F441E}">
      <dgm:prSet/>
      <dgm:spPr/>
      <dgm:t>
        <a:bodyPr/>
        <a:lstStyle/>
        <a:p>
          <a:endParaRPr lang="en-US"/>
        </a:p>
      </dgm:t>
    </dgm:pt>
    <dgm:pt modelId="{707A4371-C5E1-4A32-8C51-4C55167B007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Pagination:</a:t>
          </a:r>
          <a:endParaRPr lang="en-US"/>
        </a:p>
      </dgm:t>
    </dgm:pt>
    <dgm:pt modelId="{E743556A-D952-4E5B-80A5-3AED60728E73}" type="parTrans" cxnId="{83CE8B67-5724-475F-BC75-9B7B1BD3F663}">
      <dgm:prSet/>
      <dgm:spPr/>
      <dgm:t>
        <a:bodyPr/>
        <a:lstStyle/>
        <a:p>
          <a:endParaRPr lang="en-US"/>
        </a:p>
      </dgm:t>
    </dgm:pt>
    <dgm:pt modelId="{6774CA3A-B00F-43D5-9D31-59E30634FAE7}" type="sibTrans" cxnId="{83CE8B67-5724-475F-BC75-9B7B1BD3F663}">
      <dgm:prSet/>
      <dgm:spPr/>
      <dgm:t>
        <a:bodyPr/>
        <a:lstStyle/>
        <a:p>
          <a:endParaRPr lang="en-US"/>
        </a:p>
      </dgm:t>
    </dgm:pt>
    <dgm:pt modelId="{2872F713-91A5-4417-BCD9-75495B63F9E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Manage large datasets in APIs by dividing them into smaller, navigable chunks.</a:t>
          </a:r>
        </a:p>
      </dgm:t>
    </dgm:pt>
    <dgm:pt modelId="{01BBBB8A-A025-4933-A379-A70C6B402009}" type="parTrans" cxnId="{A22C2F70-3A4B-4B6E-AD4C-7C1DB5C3DB63}">
      <dgm:prSet/>
      <dgm:spPr/>
      <dgm:t>
        <a:bodyPr/>
        <a:lstStyle/>
        <a:p>
          <a:endParaRPr lang="en-US"/>
        </a:p>
      </dgm:t>
    </dgm:pt>
    <dgm:pt modelId="{F625D81B-AFE4-4D60-8B66-8280BA2EA2C0}" type="sibTrans" cxnId="{A22C2F70-3A4B-4B6E-AD4C-7C1DB5C3DB63}">
      <dgm:prSet/>
      <dgm:spPr/>
      <dgm:t>
        <a:bodyPr/>
        <a:lstStyle/>
        <a:p>
          <a:endParaRPr lang="en-US"/>
        </a:p>
      </dgm:t>
    </dgm:pt>
    <dgm:pt modelId="{7C609999-E191-43A0-951C-41CEEA6C51E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Signals:</a:t>
          </a:r>
          <a:endParaRPr lang="en-US"/>
        </a:p>
      </dgm:t>
    </dgm:pt>
    <dgm:pt modelId="{9CA7C2FF-289C-4C57-80B1-33695457EF72}" type="parTrans" cxnId="{12602F9E-A3D6-4C9E-BE12-80EC6CCF658D}">
      <dgm:prSet/>
      <dgm:spPr/>
      <dgm:t>
        <a:bodyPr/>
        <a:lstStyle/>
        <a:p>
          <a:endParaRPr lang="en-US"/>
        </a:p>
      </dgm:t>
    </dgm:pt>
    <dgm:pt modelId="{19BD49EF-EA5E-49DA-8D94-40762A044FA8}" type="sibTrans" cxnId="{12602F9E-A3D6-4C9E-BE12-80EC6CCF658D}">
      <dgm:prSet/>
      <dgm:spPr/>
      <dgm:t>
        <a:bodyPr/>
        <a:lstStyle/>
        <a:p>
          <a:endParaRPr lang="en-US"/>
        </a:p>
      </dgm:t>
    </dgm:pt>
    <dgm:pt modelId="{CCF92F6A-9480-409B-88EB-F035578E095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Implement decoupled event-driven programming in Django.</a:t>
          </a:r>
        </a:p>
      </dgm:t>
    </dgm:pt>
    <dgm:pt modelId="{FA625D9F-F4F5-4530-80C0-CB630B720E0C}" type="parTrans" cxnId="{7009F43A-1961-4F79-832E-FD9086A572E3}">
      <dgm:prSet/>
      <dgm:spPr/>
      <dgm:t>
        <a:bodyPr/>
        <a:lstStyle/>
        <a:p>
          <a:endParaRPr lang="en-US"/>
        </a:p>
      </dgm:t>
    </dgm:pt>
    <dgm:pt modelId="{4929DC6C-A2F1-48DF-A215-D7D4F66B9025}" type="sibTrans" cxnId="{7009F43A-1961-4F79-832E-FD9086A572E3}">
      <dgm:prSet/>
      <dgm:spPr/>
      <dgm:t>
        <a:bodyPr/>
        <a:lstStyle/>
        <a:p>
          <a:endParaRPr lang="en-US"/>
        </a:p>
      </dgm:t>
    </dgm:pt>
    <dgm:pt modelId="{5ADBCB4E-26F7-4A3D-8BA5-F383DE09498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Middleware:</a:t>
          </a:r>
          <a:endParaRPr lang="en-US"/>
        </a:p>
      </dgm:t>
    </dgm:pt>
    <dgm:pt modelId="{1C67E489-4993-4B69-A595-70223AD6E9AB}" type="parTrans" cxnId="{9F4E6A74-F26A-47B3-B7E0-D235F44860C6}">
      <dgm:prSet/>
      <dgm:spPr/>
      <dgm:t>
        <a:bodyPr/>
        <a:lstStyle/>
        <a:p>
          <a:endParaRPr lang="en-US"/>
        </a:p>
      </dgm:t>
    </dgm:pt>
    <dgm:pt modelId="{7F0B33A7-C75D-44C2-BC7E-CBC4D394F637}" type="sibTrans" cxnId="{9F4E6A74-F26A-47B3-B7E0-D235F44860C6}">
      <dgm:prSet/>
      <dgm:spPr/>
      <dgm:t>
        <a:bodyPr/>
        <a:lstStyle/>
        <a:p>
          <a:endParaRPr lang="en-US"/>
        </a:p>
      </dgm:t>
    </dgm:pt>
    <dgm:pt modelId="{B8A096A9-E42C-4B21-AED0-87A93A5FDC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Add custom functionality to the request/response lifecycle.</a:t>
          </a:r>
        </a:p>
      </dgm:t>
    </dgm:pt>
    <dgm:pt modelId="{D339460F-3EFB-4A00-BF25-9FF91D436F77}" type="parTrans" cxnId="{C783289C-5706-4449-93A9-02AD14C81B79}">
      <dgm:prSet/>
      <dgm:spPr/>
      <dgm:t>
        <a:bodyPr/>
        <a:lstStyle/>
        <a:p>
          <a:endParaRPr lang="en-US"/>
        </a:p>
      </dgm:t>
    </dgm:pt>
    <dgm:pt modelId="{9D31BC4B-86D5-4047-ABC8-FDFC8501D2C9}" type="sibTrans" cxnId="{C783289C-5706-4449-93A9-02AD14C81B79}">
      <dgm:prSet/>
      <dgm:spPr/>
      <dgm:t>
        <a:bodyPr/>
        <a:lstStyle/>
        <a:p>
          <a:endParaRPr lang="en-US"/>
        </a:p>
      </dgm:t>
    </dgm:pt>
    <dgm:pt modelId="{5915636C-2486-457F-9389-2BE08109C7A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Caching:</a:t>
          </a:r>
          <a:endParaRPr lang="en-US"/>
        </a:p>
      </dgm:t>
    </dgm:pt>
    <dgm:pt modelId="{7BFDECF1-679C-474C-8505-5574CFE93572}" type="parTrans" cxnId="{1ACC00CC-F2DF-4850-AB07-AC6CFC1B9773}">
      <dgm:prSet/>
      <dgm:spPr/>
      <dgm:t>
        <a:bodyPr/>
        <a:lstStyle/>
        <a:p>
          <a:endParaRPr lang="en-US"/>
        </a:p>
      </dgm:t>
    </dgm:pt>
    <dgm:pt modelId="{0E7411B4-1F8F-4B1C-9AB2-304A3F36D2C9}" type="sibTrans" cxnId="{1ACC00CC-F2DF-4850-AB07-AC6CFC1B9773}">
      <dgm:prSet/>
      <dgm:spPr/>
      <dgm:t>
        <a:bodyPr/>
        <a:lstStyle/>
        <a:p>
          <a:endParaRPr lang="en-US"/>
        </a:p>
      </dgm:t>
    </dgm:pt>
    <dgm:pt modelId="{A2EBA769-87FD-4091-B5E8-2DA05AC9A8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Enhance performance by storing frequently accessed data.</a:t>
          </a:r>
        </a:p>
      </dgm:t>
    </dgm:pt>
    <dgm:pt modelId="{FEDBED89-DC36-4CA1-A3D9-EAA89B49961B}" type="parTrans" cxnId="{541BB7DA-6424-45D7-BEC1-97604A11C73C}">
      <dgm:prSet/>
      <dgm:spPr/>
      <dgm:t>
        <a:bodyPr/>
        <a:lstStyle/>
        <a:p>
          <a:endParaRPr lang="en-US"/>
        </a:p>
      </dgm:t>
    </dgm:pt>
    <dgm:pt modelId="{8F8437D9-E6D1-4D84-A860-BD18D2A70166}" type="sibTrans" cxnId="{541BB7DA-6424-45D7-BEC1-97604A11C73C}">
      <dgm:prSet/>
      <dgm:spPr/>
      <dgm:t>
        <a:bodyPr/>
        <a:lstStyle/>
        <a:p>
          <a:endParaRPr lang="en-US"/>
        </a:p>
      </dgm:t>
    </dgm:pt>
    <dgm:pt modelId="{FD335B4E-C048-4B36-A0B4-220DBE41702D}" type="pres">
      <dgm:prSet presAssocID="{A7F47136-4DA3-44F1-B224-27072252FD20}" presName="root" presStyleCnt="0">
        <dgm:presLayoutVars>
          <dgm:dir/>
          <dgm:resizeHandles val="exact"/>
        </dgm:presLayoutVars>
      </dgm:prSet>
      <dgm:spPr/>
    </dgm:pt>
    <dgm:pt modelId="{926A7330-11BD-4B50-A0CE-B39408A449AB}" type="pres">
      <dgm:prSet presAssocID="{11B0568A-2A61-4F70-A82B-6F541309BF6B}" presName="compNode" presStyleCnt="0"/>
      <dgm:spPr/>
    </dgm:pt>
    <dgm:pt modelId="{BD9C8BAD-952C-4207-8F6B-B79F18708AA7}" type="pres">
      <dgm:prSet presAssocID="{11B0568A-2A61-4F70-A82B-6F541309BF6B}" presName="bgRect" presStyleLbl="bgShp" presStyleIdx="0" presStyleCnt="6"/>
      <dgm:spPr/>
    </dgm:pt>
    <dgm:pt modelId="{58F6DAA1-6DE0-436C-A8EF-A94D14CFC58D}" type="pres">
      <dgm:prSet presAssocID="{11B0568A-2A61-4F70-A82B-6F541309BF6B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752D81F-0260-479E-A674-8AB318D34751}" type="pres">
      <dgm:prSet presAssocID="{11B0568A-2A61-4F70-A82B-6F541309BF6B}" presName="spaceRect" presStyleCnt="0"/>
      <dgm:spPr/>
    </dgm:pt>
    <dgm:pt modelId="{7356FAE7-22B1-49AB-84D3-AB033DE86417}" type="pres">
      <dgm:prSet presAssocID="{11B0568A-2A61-4F70-A82B-6F541309BF6B}" presName="parTx" presStyleLbl="revTx" presStyleIdx="0" presStyleCnt="12">
        <dgm:presLayoutVars>
          <dgm:chMax val="0"/>
          <dgm:chPref val="0"/>
        </dgm:presLayoutVars>
      </dgm:prSet>
      <dgm:spPr/>
    </dgm:pt>
    <dgm:pt modelId="{2AE90893-1F4E-41C6-8B27-A0D97E2FC532}" type="pres">
      <dgm:prSet presAssocID="{11B0568A-2A61-4F70-A82B-6F541309BF6B}" presName="desTx" presStyleLbl="revTx" presStyleIdx="1" presStyleCnt="12">
        <dgm:presLayoutVars/>
      </dgm:prSet>
      <dgm:spPr/>
    </dgm:pt>
    <dgm:pt modelId="{2CB075C9-58E3-41B8-ACAE-139D6A701910}" type="pres">
      <dgm:prSet presAssocID="{2661149A-D9A6-4C03-924F-16D529DA97DF}" presName="sibTrans" presStyleCnt="0"/>
      <dgm:spPr/>
    </dgm:pt>
    <dgm:pt modelId="{411A3C72-DE92-4BB0-804C-28B27B7A1CE1}" type="pres">
      <dgm:prSet presAssocID="{8CA35F1F-8589-4455-8A1F-CB786EA1BEDA}" presName="compNode" presStyleCnt="0"/>
      <dgm:spPr/>
    </dgm:pt>
    <dgm:pt modelId="{D0B21196-F1C1-4094-B35C-0279B078558F}" type="pres">
      <dgm:prSet presAssocID="{8CA35F1F-8589-4455-8A1F-CB786EA1BEDA}" presName="bgRect" presStyleLbl="bgShp" presStyleIdx="1" presStyleCnt="6"/>
      <dgm:spPr/>
    </dgm:pt>
    <dgm:pt modelId="{47988B87-69A6-4FA1-B13E-31BB3EF7D3A9}" type="pres">
      <dgm:prSet presAssocID="{8CA35F1F-8589-4455-8A1F-CB786EA1BEDA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8074D4CF-10BF-441C-B462-A48B1143E83F}" type="pres">
      <dgm:prSet presAssocID="{8CA35F1F-8589-4455-8A1F-CB786EA1BEDA}" presName="spaceRect" presStyleCnt="0"/>
      <dgm:spPr/>
    </dgm:pt>
    <dgm:pt modelId="{9A0BE758-431D-473B-B20A-949406717624}" type="pres">
      <dgm:prSet presAssocID="{8CA35F1F-8589-4455-8A1F-CB786EA1BEDA}" presName="parTx" presStyleLbl="revTx" presStyleIdx="2" presStyleCnt="12">
        <dgm:presLayoutVars>
          <dgm:chMax val="0"/>
          <dgm:chPref val="0"/>
        </dgm:presLayoutVars>
      </dgm:prSet>
      <dgm:spPr/>
    </dgm:pt>
    <dgm:pt modelId="{2090D876-D898-4000-B035-0AD422B71EB8}" type="pres">
      <dgm:prSet presAssocID="{8CA35F1F-8589-4455-8A1F-CB786EA1BEDA}" presName="desTx" presStyleLbl="revTx" presStyleIdx="3" presStyleCnt="12">
        <dgm:presLayoutVars/>
      </dgm:prSet>
      <dgm:spPr/>
    </dgm:pt>
    <dgm:pt modelId="{D3C81CD4-6868-4452-AB77-4306C090871A}" type="pres">
      <dgm:prSet presAssocID="{AEE66C2C-DB2F-4397-A305-D6E84A8D9862}" presName="sibTrans" presStyleCnt="0"/>
      <dgm:spPr/>
    </dgm:pt>
    <dgm:pt modelId="{E2571605-DEFE-4150-A98E-2C81603122B9}" type="pres">
      <dgm:prSet presAssocID="{707A4371-C5E1-4A32-8C51-4C55167B0078}" presName="compNode" presStyleCnt="0"/>
      <dgm:spPr/>
    </dgm:pt>
    <dgm:pt modelId="{E2567F80-A825-4112-A375-35E473009AA2}" type="pres">
      <dgm:prSet presAssocID="{707A4371-C5E1-4A32-8C51-4C55167B0078}" presName="bgRect" presStyleLbl="bgShp" presStyleIdx="2" presStyleCnt="6"/>
      <dgm:spPr/>
    </dgm:pt>
    <dgm:pt modelId="{8CD704CC-F330-418B-B1B6-54300EFD031D}" type="pres">
      <dgm:prSet presAssocID="{707A4371-C5E1-4A32-8C51-4C55167B0078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8FBFDF92-3AE1-451E-B6AA-C051DFC3F0B2}" type="pres">
      <dgm:prSet presAssocID="{707A4371-C5E1-4A32-8C51-4C55167B0078}" presName="spaceRect" presStyleCnt="0"/>
      <dgm:spPr/>
    </dgm:pt>
    <dgm:pt modelId="{86190EFA-F7F1-4DE3-8EF9-8025123F10C2}" type="pres">
      <dgm:prSet presAssocID="{707A4371-C5E1-4A32-8C51-4C55167B0078}" presName="parTx" presStyleLbl="revTx" presStyleIdx="4" presStyleCnt="12">
        <dgm:presLayoutVars>
          <dgm:chMax val="0"/>
          <dgm:chPref val="0"/>
        </dgm:presLayoutVars>
      </dgm:prSet>
      <dgm:spPr/>
    </dgm:pt>
    <dgm:pt modelId="{3137E437-9AF4-4D07-AF8D-28A1DCD5C7CF}" type="pres">
      <dgm:prSet presAssocID="{707A4371-C5E1-4A32-8C51-4C55167B0078}" presName="desTx" presStyleLbl="revTx" presStyleIdx="5" presStyleCnt="12">
        <dgm:presLayoutVars/>
      </dgm:prSet>
      <dgm:spPr/>
    </dgm:pt>
    <dgm:pt modelId="{892D2FC8-571D-4CB8-940C-7C630D16506F}" type="pres">
      <dgm:prSet presAssocID="{6774CA3A-B00F-43D5-9D31-59E30634FAE7}" presName="sibTrans" presStyleCnt="0"/>
      <dgm:spPr/>
    </dgm:pt>
    <dgm:pt modelId="{3B48670E-2A84-49FF-BB2F-3E8B0474C1A4}" type="pres">
      <dgm:prSet presAssocID="{7C609999-E191-43A0-951C-41CEEA6C51E1}" presName="compNode" presStyleCnt="0"/>
      <dgm:spPr/>
    </dgm:pt>
    <dgm:pt modelId="{BD6AB68D-7B4F-4A62-B9DE-D96BBA9CFC84}" type="pres">
      <dgm:prSet presAssocID="{7C609999-E191-43A0-951C-41CEEA6C51E1}" presName="bgRect" presStyleLbl="bgShp" presStyleIdx="3" presStyleCnt="6"/>
      <dgm:spPr/>
    </dgm:pt>
    <dgm:pt modelId="{D48C71D5-C072-45AB-95F0-9566521D266E}" type="pres">
      <dgm:prSet presAssocID="{7C609999-E191-43A0-951C-41CEEA6C51E1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J"/>
        </a:ext>
      </dgm:extLst>
    </dgm:pt>
    <dgm:pt modelId="{BCD6ADEB-A942-4BC1-A3FD-A70CE0205EB0}" type="pres">
      <dgm:prSet presAssocID="{7C609999-E191-43A0-951C-41CEEA6C51E1}" presName="spaceRect" presStyleCnt="0"/>
      <dgm:spPr/>
    </dgm:pt>
    <dgm:pt modelId="{41A287C8-0CC9-463E-8537-0E930B17FE24}" type="pres">
      <dgm:prSet presAssocID="{7C609999-E191-43A0-951C-41CEEA6C51E1}" presName="parTx" presStyleLbl="revTx" presStyleIdx="6" presStyleCnt="12">
        <dgm:presLayoutVars>
          <dgm:chMax val="0"/>
          <dgm:chPref val="0"/>
        </dgm:presLayoutVars>
      </dgm:prSet>
      <dgm:spPr/>
    </dgm:pt>
    <dgm:pt modelId="{9AB17EA0-DE9C-4FBF-A7DC-844337A6C4ED}" type="pres">
      <dgm:prSet presAssocID="{7C609999-E191-43A0-951C-41CEEA6C51E1}" presName="desTx" presStyleLbl="revTx" presStyleIdx="7" presStyleCnt="12">
        <dgm:presLayoutVars/>
      </dgm:prSet>
      <dgm:spPr/>
    </dgm:pt>
    <dgm:pt modelId="{A15A4693-B2C6-4817-991F-7C6CBEC0D6CD}" type="pres">
      <dgm:prSet presAssocID="{19BD49EF-EA5E-49DA-8D94-40762A044FA8}" presName="sibTrans" presStyleCnt="0"/>
      <dgm:spPr/>
    </dgm:pt>
    <dgm:pt modelId="{02FB4C02-B611-488A-A935-B0B98A5B5ABB}" type="pres">
      <dgm:prSet presAssocID="{5ADBCB4E-26F7-4A3D-8BA5-F383DE094982}" presName="compNode" presStyleCnt="0"/>
      <dgm:spPr/>
    </dgm:pt>
    <dgm:pt modelId="{A4A37DA2-2505-485E-8168-135F49621B1A}" type="pres">
      <dgm:prSet presAssocID="{5ADBCB4E-26F7-4A3D-8BA5-F383DE094982}" presName="bgRect" presStyleLbl="bgShp" presStyleIdx="4" presStyleCnt="6"/>
      <dgm:spPr/>
    </dgm:pt>
    <dgm:pt modelId="{4A63C5BD-F504-4A4D-A9D1-0070DD8104DD}" type="pres">
      <dgm:prSet presAssocID="{5ADBCB4E-26F7-4A3D-8BA5-F383DE094982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B06C3564-D068-447E-92F1-991EE164BBF7}" type="pres">
      <dgm:prSet presAssocID="{5ADBCB4E-26F7-4A3D-8BA5-F383DE094982}" presName="spaceRect" presStyleCnt="0"/>
      <dgm:spPr/>
    </dgm:pt>
    <dgm:pt modelId="{2D878275-F9DE-4D2E-A7CF-F3A7CFD44B8E}" type="pres">
      <dgm:prSet presAssocID="{5ADBCB4E-26F7-4A3D-8BA5-F383DE094982}" presName="parTx" presStyleLbl="revTx" presStyleIdx="8" presStyleCnt="12">
        <dgm:presLayoutVars>
          <dgm:chMax val="0"/>
          <dgm:chPref val="0"/>
        </dgm:presLayoutVars>
      </dgm:prSet>
      <dgm:spPr/>
    </dgm:pt>
    <dgm:pt modelId="{FA71F33A-6F95-4D49-AF8A-45B96EECFBF1}" type="pres">
      <dgm:prSet presAssocID="{5ADBCB4E-26F7-4A3D-8BA5-F383DE094982}" presName="desTx" presStyleLbl="revTx" presStyleIdx="9" presStyleCnt="12">
        <dgm:presLayoutVars/>
      </dgm:prSet>
      <dgm:spPr/>
    </dgm:pt>
    <dgm:pt modelId="{71092154-97F7-4086-AFDD-28A3B6F90E01}" type="pres">
      <dgm:prSet presAssocID="{7F0B33A7-C75D-44C2-BC7E-CBC4D394F637}" presName="sibTrans" presStyleCnt="0"/>
      <dgm:spPr/>
    </dgm:pt>
    <dgm:pt modelId="{5B5D0045-346F-4C07-84D2-AAA76199CEC9}" type="pres">
      <dgm:prSet presAssocID="{5915636C-2486-457F-9389-2BE08109C7A4}" presName="compNode" presStyleCnt="0"/>
      <dgm:spPr/>
    </dgm:pt>
    <dgm:pt modelId="{DE0F5CF4-EDA2-4559-884F-BC92F4BF69CE}" type="pres">
      <dgm:prSet presAssocID="{5915636C-2486-457F-9389-2BE08109C7A4}" presName="bgRect" presStyleLbl="bgShp" presStyleIdx="5" presStyleCnt="6"/>
      <dgm:spPr/>
    </dgm:pt>
    <dgm:pt modelId="{B7CA673B-BF54-400B-A048-8F3C04131F86}" type="pres">
      <dgm:prSet presAssocID="{5915636C-2486-457F-9389-2BE08109C7A4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DAF31A7E-A175-4808-82B5-E15A7025E91B}" type="pres">
      <dgm:prSet presAssocID="{5915636C-2486-457F-9389-2BE08109C7A4}" presName="spaceRect" presStyleCnt="0"/>
      <dgm:spPr/>
    </dgm:pt>
    <dgm:pt modelId="{4F9039F2-E8BD-42CD-B117-A6C85BF06EB0}" type="pres">
      <dgm:prSet presAssocID="{5915636C-2486-457F-9389-2BE08109C7A4}" presName="parTx" presStyleLbl="revTx" presStyleIdx="10" presStyleCnt="12">
        <dgm:presLayoutVars>
          <dgm:chMax val="0"/>
          <dgm:chPref val="0"/>
        </dgm:presLayoutVars>
      </dgm:prSet>
      <dgm:spPr/>
    </dgm:pt>
    <dgm:pt modelId="{F98D830F-4764-45E4-8D26-4BC0B27E58AC}" type="pres">
      <dgm:prSet presAssocID="{5915636C-2486-457F-9389-2BE08109C7A4}" presName="desTx" presStyleLbl="revTx" presStyleIdx="11" presStyleCnt="12">
        <dgm:presLayoutVars/>
      </dgm:prSet>
      <dgm:spPr/>
    </dgm:pt>
  </dgm:ptLst>
  <dgm:cxnLst>
    <dgm:cxn modelId="{BA3D241B-5618-430B-BC63-176175CF8283}" type="presOf" srcId="{B8A096A9-E42C-4B21-AED0-87A93A5FDCE3}" destId="{FA71F33A-6F95-4D49-AF8A-45B96EECFBF1}" srcOrd="0" destOrd="0" presId="urn:microsoft.com/office/officeart/2018/2/layout/IconVerticalSolidList"/>
    <dgm:cxn modelId="{728B302B-4A33-46F6-A450-5389B69F441E}" srcId="{8CA35F1F-8589-4455-8A1F-CB786EA1BEDA}" destId="{7955C3BE-919C-41EA-9B00-DFFD16B13AA9}" srcOrd="0" destOrd="0" parTransId="{CD247CBC-DB56-40A1-98F2-FC9972956C8E}" sibTransId="{AFF4301E-7140-4EEB-A5AC-0A1DB7E42C2A}"/>
    <dgm:cxn modelId="{228F1E39-16BB-4BF4-921C-EEF52CAFAE42}" type="presOf" srcId="{7955C3BE-919C-41EA-9B00-DFFD16B13AA9}" destId="{2090D876-D898-4000-B035-0AD422B71EB8}" srcOrd="0" destOrd="0" presId="urn:microsoft.com/office/officeart/2018/2/layout/IconVerticalSolidList"/>
    <dgm:cxn modelId="{7009F43A-1961-4F79-832E-FD9086A572E3}" srcId="{7C609999-E191-43A0-951C-41CEEA6C51E1}" destId="{CCF92F6A-9480-409B-88EB-F035578E0957}" srcOrd="0" destOrd="0" parTransId="{FA625D9F-F4F5-4530-80C0-CB630B720E0C}" sibTransId="{4929DC6C-A2F1-48DF-A215-D7D4F66B9025}"/>
    <dgm:cxn modelId="{83CE8B67-5724-475F-BC75-9B7B1BD3F663}" srcId="{A7F47136-4DA3-44F1-B224-27072252FD20}" destId="{707A4371-C5E1-4A32-8C51-4C55167B0078}" srcOrd="2" destOrd="0" parTransId="{E743556A-D952-4E5B-80A5-3AED60728E73}" sibTransId="{6774CA3A-B00F-43D5-9D31-59E30634FAE7}"/>
    <dgm:cxn modelId="{A22C2F70-3A4B-4B6E-AD4C-7C1DB5C3DB63}" srcId="{707A4371-C5E1-4A32-8C51-4C55167B0078}" destId="{2872F713-91A5-4417-BCD9-75495B63F9EF}" srcOrd="0" destOrd="0" parTransId="{01BBBB8A-A025-4933-A379-A70C6B402009}" sibTransId="{F625D81B-AFE4-4D60-8B66-8280BA2EA2C0}"/>
    <dgm:cxn modelId="{F933D871-C4C3-4457-85EF-6E7D776BAFF6}" type="presOf" srcId="{A7F47136-4DA3-44F1-B224-27072252FD20}" destId="{FD335B4E-C048-4B36-A0B4-220DBE41702D}" srcOrd="0" destOrd="0" presId="urn:microsoft.com/office/officeart/2018/2/layout/IconVerticalSolidList"/>
    <dgm:cxn modelId="{9F4E6A74-F26A-47B3-B7E0-D235F44860C6}" srcId="{A7F47136-4DA3-44F1-B224-27072252FD20}" destId="{5ADBCB4E-26F7-4A3D-8BA5-F383DE094982}" srcOrd="4" destOrd="0" parTransId="{1C67E489-4993-4B69-A595-70223AD6E9AB}" sibTransId="{7F0B33A7-C75D-44C2-BC7E-CBC4D394F637}"/>
    <dgm:cxn modelId="{42372782-AE88-4DB8-AB82-B31ABAE57EC5}" type="presOf" srcId="{2872F713-91A5-4417-BCD9-75495B63F9EF}" destId="{3137E437-9AF4-4D07-AF8D-28A1DCD5C7CF}" srcOrd="0" destOrd="0" presId="urn:microsoft.com/office/officeart/2018/2/layout/IconVerticalSolidList"/>
    <dgm:cxn modelId="{DE5E5188-2615-4852-A50F-E6AD1FACB34A}" type="presOf" srcId="{7C609999-E191-43A0-951C-41CEEA6C51E1}" destId="{41A287C8-0CC9-463E-8537-0E930B17FE24}" srcOrd="0" destOrd="0" presId="urn:microsoft.com/office/officeart/2018/2/layout/IconVerticalSolidList"/>
    <dgm:cxn modelId="{DFB38894-66C2-4645-90B0-066846E66304}" type="presOf" srcId="{11B0568A-2A61-4F70-A82B-6F541309BF6B}" destId="{7356FAE7-22B1-49AB-84D3-AB033DE86417}" srcOrd="0" destOrd="0" presId="urn:microsoft.com/office/officeart/2018/2/layout/IconVerticalSolidList"/>
    <dgm:cxn modelId="{32274098-8E2D-41B1-819C-BD1D3DAD878F}" type="presOf" srcId="{5915636C-2486-457F-9389-2BE08109C7A4}" destId="{4F9039F2-E8BD-42CD-B117-A6C85BF06EB0}" srcOrd="0" destOrd="0" presId="urn:microsoft.com/office/officeart/2018/2/layout/IconVerticalSolidList"/>
    <dgm:cxn modelId="{D030809A-C8B3-49EE-BEAB-F5D29AE9CF80}" type="presOf" srcId="{58690136-116E-4C98-B988-55D3ED5CEF87}" destId="{2AE90893-1F4E-41C6-8B27-A0D97E2FC532}" srcOrd="0" destOrd="0" presId="urn:microsoft.com/office/officeart/2018/2/layout/IconVerticalSolidList"/>
    <dgm:cxn modelId="{C783289C-5706-4449-93A9-02AD14C81B79}" srcId="{5ADBCB4E-26F7-4A3D-8BA5-F383DE094982}" destId="{B8A096A9-E42C-4B21-AED0-87A93A5FDCE3}" srcOrd="0" destOrd="0" parTransId="{D339460F-3EFB-4A00-BF25-9FF91D436F77}" sibTransId="{9D31BC4B-86D5-4047-ABC8-FDFC8501D2C9}"/>
    <dgm:cxn modelId="{12602F9E-A3D6-4C9E-BE12-80EC6CCF658D}" srcId="{A7F47136-4DA3-44F1-B224-27072252FD20}" destId="{7C609999-E191-43A0-951C-41CEEA6C51E1}" srcOrd="3" destOrd="0" parTransId="{9CA7C2FF-289C-4C57-80B1-33695457EF72}" sibTransId="{19BD49EF-EA5E-49DA-8D94-40762A044FA8}"/>
    <dgm:cxn modelId="{3BC27BAE-E762-4ECE-982D-66D185F5DBE3}" type="presOf" srcId="{A2EBA769-87FD-4091-B5E8-2DA05AC9A825}" destId="{F98D830F-4764-45E4-8D26-4BC0B27E58AC}" srcOrd="0" destOrd="0" presId="urn:microsoft.com/office/officeart/2018/2/layout/IconVerticalSolidList"/>
    <dgm:cxn modelId="{4FCA51B5-911A-451F-A098-42798B181632}" srcId="{11B0568A-2A61-4F70-A82B-6F541309BF6B}" destId="{58690136-116E-4C98-B988-55D3ED5CEF87}" srcOrd="0" destOrd="0" parTransId="{AB532D92-A71D-417A-A20F-54B4EAB190A3}" sibTransId="{A6097EE3-13B5-46B4-8FC7-04BE3AC3DDC1}"/>
    <dgm:cxn modelId="{9E52A9B6-F93C-439E-B453-01FF1824BA8D}" srcId="{A7F47136-4DA3-44F1-B224-27072252FD20}" destId="{8CA35F1F-8589-4455-8A1F-CB786EA1BEDA}" srcOrd="1" destOrd="0" parTransId="{1EE39004-6026-4F01-A680-E42375ADB2BF}" sibTransId="{AEE66C2C-DB2F-4397-A305-D6E84A8D9862}"/>
    <dgm:cxn modelId="{1ACC00CC-F2DF-4850-AB07-AC6CFC1B9773}" srcId="{A7F47136-4DA3-44F1-B224-27072252FD20}" destId="{5915636C-2486-457F-9389-2BE08109C7A4}" srcOrd="5" destOrd="0" parTransId="{7BFDECF1-679C-474C-8505-5574CFE93572}" sibTransId="{0E7411B4-1F8F-4B1C-9AB2-304A3F36D2C9}"/>
    <dgm:cxn modelId="{541BB7DA-6424-45D7-BEC1-97604A11C73C}" srcId="{5915636C-2486-457F-9389-2BE08109C7A4}" destId="{A2EBA769-87FD-4091-B5E8-2DA05AC9A825}" srcOrd="0" destOrd="0" parTransId="{FEDBED89-DC36-4CA1-A3D9-EAA89B49961B}" sibTransId="{8F8437D9-E6D1-4D84-A860-BD18D2A70166}"/>
    <dgm:cxn modelId="{A40FBEE2-6574-4320-BCE4-BCA2CA940914}" srcId="{A7F47136-4DA3-44F1-B224-27072252FD20}" destId="{11B0568A-2A61-4F70-A82B-6F541309BF6B}" srcOrd="0" destOrd="0" parTransId="{9D162FB3-A0DA-4472-B915-E0E6C9070D21}" sibTransId="{2661149A-D9A6-4C03-924F-16D529DA97DF}"/>
    <dgm:cxn modelId="{70BED6E6-0FA6-4267-B6C7-4421FBE74CF0}" type="presOf" srcId="{707A4371-C5E1-4A32-8C51-4C55167B0078}" destId="{86190EFA-F7F1-4DE3-8EF9-8025123F10C2}" srcOrd="0" destOrd="0" presId="urn:microsoft.com/office/officeart/2018/2/layout/IconVerticalSolidList"/>
    <dgm:cxn modelId="{1BAE62F1-25CA-4F8D-AC11-55ADED062DE8}" type="presOf" srcId="{CCF92F6A-9480-409B-88EB-F035578E0957}" destId="{9AB17EA0-DE9C-4FBF-A7DC-844337A6C4ED}" srcOrd="0" destOrd="0" presId="urn:microsoft.com/office/officeart/2018/2/layout/IconVerticalSolidList"/>
    <dgm:cxn modelId="{B8325DF4-AF12-4302-A58A-9F4B4418C2B2}" type="presOf" srcId="{5ADBCB4E-26F7-4A3D-8BA5-F383DE094982}" destId="{2D878275-F9DE-4D2E-A7CF-F3A7CFD44B8E}" srcOrd="0" destOrd="0" presId="urn:microsoft.com/office/officeart/2018/2/layout/IconVerticalSolidList"/>
    <dgm:cxn modelId="{67799CFD-8A13-4FC6-ABAA-32AC5BCB96A5}" type="presOf" srcId="{8CA35F1F-8589-4455-8A1F-CB786EA1BEDA}" destId="{9A0BE758-431D-473B-B20A-949406717624}" srcOrd="0" destOrd="0" presId="urn:microsoft.com/office/officeart/2018/2/layout/IconVerticalSolidList"/>
    <dgm:cxn modelId="{C86BE852-E6DC-4D81-B04B-A63CB0399B4D}" type="presParOf" srcId="{FD335B4E-C048-4B36-A0B4-220DBE41702D}" destId="{926A7330-11BD-4B50-A0CE-B39408A449AB}" srcOrd="0" destOrd="0" presId="urn:microsoft.com/office/officeart/2018/2/layout/IconVerticalSolidList"/>
    <dgm:cxn modelId="{03B3600B-3A12-4352-B91B-5A6B64DF85F0}" type="presParOf" srcId="{926A7330-11BD-4B50-A0CE-B39408A449AB}" destId="{BD9C8BAD-952C-4207-8F6B-B79F18708AA7}" srcOrd="0" destOrd="0" presId="urn:microsoft.com/office/officeart/2018/2/layout/IconVerticalSolidList"/>
    <dgm:cxn modelId="{1AB9016F-091B-49A9-A2BE-340EDD85D42A}" type="presParOf" srcId="{926A7330-11BD-4B50-A0CE-B39408A449AB}" destId="{58F6DAA1-6DE0-436C-A8EF-A94D14CFC58D}" srcOrd="1" destOrd="0" presId="urn:microsoft.com/office/officeart/2018/2/layout/IconVerticalSolidList"/>
    <dgm:cxn modelId="{3CAD1B58-455D-4AAB-8EBD-561A939640E8}" type="presParOf" srcId="{926A7330-11BD-4B50-A0CE-B39408A449AB}" destId="{5752D81F-0260-479E-A674-8AB318D34751}" srcOrd="2" destOrd="0" presId="urn:microsoft.com/office/officeart/2018/2/layout/IconVerticalSolidList"/>
    <dgm:cxn modelId="{616F051A-20CB-4ED4-B62C-028E78721403}" type="presParOf" srcId="{926A7330-11BD-4B50-A0CE-B39408A449AB}" destId="{7356FAE7-22B1-49AB-84D3-AB033DE86417}" srcOrd="3" destOrd="0" presId="urn:microsoft.com/office/officeart/2018/2/layout/IconVerticalSolidList"/>
    <dgm:cxn modelId="{260CB354-77D2-4E6A-B5D5-E2F3F1CA020B}" type="presParOf" srcId="{926A7330-11BD-4B50-A0CE-B39408A449AB}" destId="{2AE90893-1F4E-41C6-8B27-A0D97E2FC532}" srcOrd="4" destOrd="0" presId="urn:microsoft.com/office/officeart/2018/2/layout/IconVerticalSolidList"/>
    <dgm:cxn modelId="{82661130-AFBD-4C2F-9481-33BB1B768CE7}" type="presParOf" srcId="{FD335B4E-C048-4B36-A0B4-220DBE41702D}" destId="{2CB075C9-58E3-41B8-ACAE-139D6A701910}" srcOrd="1" destOrd="0" presId="urn:microsoft.com/office/officeart/2018/2/layout/IconVerticalSolidList"/>
    <dgm:cxn modelId="{DF8595FA-4A4F-49AB-9B89-F4390E804A3F}" type="presParOf" srcId="{FD335B4E-C048-4B36-A0B4-220DBE41702D}" destId="{411A3C72-DE92-4BB0-804C-28B27B7A1CE1}" srcOrd="2" destOrd="0" presId="urn:microsoft.com/office/officeart/2018/2/layout/IconVerticalSolidList"/>
    <dgm:cxn modelId="{45344940-1BBF-41EE-9294-1BCE9950494F}" type="presParOf" srcId="{411A3C72-DE92-4BB0-804C-28B27B7A1CE1}" destId="{D0B21196-F1C1-4094-B35C-0279B078558F}" srcOrd="0" destOrd="0" presId="urn:microsoft.com/office/officeart/2018/2/layout/IconVerticalSolidList"/>
    <dgm:cxn modelId="{919BF4DE-009D-4487-AD08-D43A27613913}" type="presParOf" srcId="{411A3C72-DE92-4BB0-804C-28B27B7A1CE1}" destId="{47988B87-69A6-4FA1-B13E-31BB3EF7D3A9}" srcOrd="1" destOrd="0" presId="urn:microsoft.com/office/officeart/2018/2/layout/IconVerticalSolidList"/>
    <dgm:cxn modelId="{6C9066DC-4D77-4142-9576-6A345CCBB9BC}" type="presParOf" srcId="{411A3C72-DE92-4BB0-804C-28B27B7A1CE1}" destId="{8074D4CF-10BF-441C-B462-A48B1143E83F}" srcOrd="2" destOrd="0" presId="urn:microsoft.com/office/officeart/2018/2/layout/IconVerticalSolidList"/>
    <dgm:cxn modelId="{E71E0320-A3C5-4A4D-8AD5-F56EA00492E5}" type="presParOf" srcId="{411A3C72-DE92-4BB0-804C-28B27B7A1CE1}" destId="{9A0BE758-431D-473B-B20A-949406717624}" srcOrd="3" destOrd="0" presId="urn:microsoft.com/office/officeart/2018/2/layout/IconVerticalSolidList"/>
    <dgm:cxn modelId="{6F7DCD58-9621-4BE0-99D6-8E89B7252075}" type="presParOf" srcId="{411A3C72-DE92-4BB0-804C-28B27B7A1CE1}" destId="{2090D876-D898-4000-B035-0AD422B71EB8}" srcOrd="4" destOrd="0" presId="urn:microsoft.com/office/officeart/2018/2/layout/IconVerticalSolidList"/>
    <dgm:cxn modelId="{6F059369-A052-4062-AB6B-C5EA0836815C}" type="presParOf" srcId="{FD335B4E-C048-4B36-A0B4-220DBE41702D}" destId="{D3C81CD4-6868-4452-AB77-4306C090871A}" srcOrd="3" destOrd="0" presId="urn:microsoft.com/office/officeart/2018/2/layout/IconVerticalSolidList"/>
    <dgm:cxn modelId="{3D44E801-CEA2-4D1B-B34C-31F716A7333E}" type="presParOf" srcId="{FD335B4E-C048-4B36-A0B4-220DBE41702D}" destId="{E2571605-DEFE-4150-A98E-2C81603122B9}" srcOrd="4" destOrd="0" presId="urn:microsoft.com/office/officeart/2018/2/layout/IconVerticalSolidList"/>
    <dgm:cxn modelId="{A05953B6-1F97-478A-A0DD-1C8F769EF737}" type="presParOf" srcId="{E2571605-DEFE-4150-A98E-2C81603122B9}" destId="{E2567F80-A825-4112-A375-35E473009AA2}" srcOrd="0" destOrd="0" presId="urn:microsoft.com/office/officeart/2018/2/layout/IconVerticalSolidList"/>
    <dgm:cxn modelId="{8E17CA2E-2150-49C0-8C6A-87BBBC9E8680}" type="presParOf" srcId="{E2571605-DEFE-4150-A98E-2C81603122B9}" destId="{8CD704CC-F330-418B-B1B6-54300EFD031D}" srcOrd="1" destOrd="0" presId="urn:microsoft.com/office/officeart/2018/2/layout/IconVerticalSolidList"/>
    <dgm:cxn modelId="{228E85DC-F987-424A-995B-9D7119DEE71E}" type="presParOf" srcId="{E2571605-DEFE-4150-A98E-2C81603122B9}" destId="{8FBFDF92-3AE1-451E-B6AA-C051DFC3F0B2}" srcOrd="2" destOrd="0" presId="urn:microsoft.com/office/officeart/2018/2/layout/IconVerticalSolidList"/>
    <dgm:cxn modelId="{FD571E0E-20DB-4315-ABAB-DB08B49A7D81}" type="presParOf" srcId="{E2571605-DEFE-4150-A98E-2C81603122B9}" destId="{86190EFA-F7F1-4DE3-8EF9-8025123F10C2}" srcOrd="3" destOrd="0" presId="urn:microsoft.com/office/officeart/2018/2/layout/IconVerticalSolidList"/>
    <dgm:cxn modelId="{36636D57-B7D5-4803-8AD9-6C312164CC40}" type="presParOf" srcId="{E2571605-DEFE-4150-A98E-2C81603122B9}" destId="{3137E437-9AF4-4D07-AF8D-28A1DCD5C7CF}" srcOrd="4" destOrd="0" presId="urn:microsoft.com/office/officeart/2018/2/layout/IconVerticalSolidList"/>
    <dgm:cxn modelId="{7AC94FE7-A4C9-45D4-92EE-165F39E28E24}" type="presParOf" srcId="{FD335B4E-C048-4B36-A0B4-220DBE41702D}" destId="{892D2FC8-571D-4CB8-940C-7C630D16506F}" srcOrd="5" destOrd="0" presId="urn:microsoft.com/office/officeart/2018/2/layout/IconVerticalSolidList"/>
    <dgm:cxn modelId="{373D91BC-098E-45D4-8D1C-856D51505C1F}" type="presParOf" srcId="{FD335B4E-C048-4B36-A0B4-220DBE41702D}" destId="{3B48670E-2A84-49FF-BB2F-3E8B0474C1A4}" srcOrd="6" destOrd="0" presId="urn:microsoft.com/office/officeart/2018/2/layout/IconVerticalSolidList"/>
    <dgm:cxn modelId="{D3B62F56-BD10-46DB-BA3F-5D490A2983FA}" type="presParOf" srcId="{3B48670E-2A84-49FF-BB2F-3E8B0474C1A4}" destId="{BD6AB68D-7B4F-4A62-B9DE-D96BBA9CFC84}" srcOrd="0" destOrd="0" presId="urn:microsoft.com/office/officeart/2018/2/layout/IconVerticalSolidList"/>
    <dgm:cxn modelId="{D9A9D997-1655-4EF9-B0B0-3F92B504B783}" type="presParOf" srcId="{3B48670E-2A84-49FF-BB2F-3E8B0474C1A4}" destId="{D48C71D5-C072-45AB-95F0-9566521D266E}" srcOrd="1" destOrd="0" presId="urn:microsoft.com/office/officeart/2018/2/layout/IconVerticalSolidList"/>
    <dgm:cxn modelId="{5205D61C-14CD-4AFB-920A-04236CF23667}" type="presParOf" srcId="{3B48670E-2A84-49FF-BB2F-3E8B0474C1A4}" destId="{BCD6ADEB-A942-4BC1-A3FD-A70CE0205EB0}" srcOrd="2" destOrd="0" presId="urn:microsoft.com/office/officeart/2018/2/layout/IconVerticalSolidList"/>
    <dgm:cxn modelId="{245640FB-2C9C-485B-AB4F-A7CDF83CD82E}" type="presParOf" srcId="{3B48670E-2A84-49FF-BB2F-3E8B0474C1A4}" destId="{41A287C8-0CC9-463E-8537-0E930B17FE24}" srcOrd="3" destOrd="0" presId="urn:microsoft.com/office/officeart/2018/2/layout/IconVerticalSolidList"/>
    <dgm:cxn modelId="{E7C03673-5C2F-44F2-AFFF-5E3EE4FBC648}" type="presParOf" srcId="{3B48670E-2A84-49FF-BB2F-3E8B0474C1A4}" destId="{9AB17EA0-DE9C-4FBF-A7DC-844337A6C4ED}" srcOrd="4" destOrd="0" presId="urn:microsoft.com/office/officeart/2018/2/layout/IconVerticalSolidList"/>
    <dgm:cxn modelId="{2A734966-322B-4174-BC94-3C041E03FADA}" type="presParOf" srcId="{FD335B4E-C048-4B36-A0B4-220DBE41702D}" destId="{A15A4693-B2C6-4817-991F-7C6CBEC0D6CD}" srcOrd="7" destOrd="0" presId="urn:microsoft.com/office/officeart/2018/2/layout/IconVerticalSolidList"/>
    <dgm:cxn modelId="{20276B42-BCD2-49D7-990B-E8561E94B19A}" type="presParOf" srcId="{FD335B4E-C048-4B36-A0B4-220DBE41702D}" destId="{02FB4C02-B611-488A-A935-B0B98A5B5ABB}" srcOrd="8" destOrd="0" presId="urn:microsoft.com/office/officeart/2018/2/layout/IconVerticalSolidList"/>
    <dgm:cxn modelId="{4CEDC83E-4F59-41C3-9340-CC9B126BA9E3}" type="presParOf" srcId="{02FB4C02-B611-488A-A935-B0B98A5B5ABB}" destId="{A4A37DA2-2505-485E-8168-135F49621B1A}" srcOrd="0" destOrd="0" presId="urn:microsoft.com/office/officeart/2018/2/layout/IconVerticalSolidList"/>
    <dgm:cxn modelId="{92D1C8E2-7B3F-4096-80D6-DB9086D6BC2D}" type="presParOf" srcId="{02FB4C02-B611-488A-A935-B0B98A5B5ABB}" destId="{4A63C5BD-F504-4A4D-A9D1-0070DD8104DD}" srcOrd="1" destOrd="0" presId="urn:microsoft.com/office/officeart/2018/2/layout/IconVerticalSolidList"/>
    <dgm:cxn modelId="{15B3AC22-D3AF-4118-8694-5AED267C6447}" type="presParOf" srcId="{02FB4C02-B611-488A-A935-B0B98A5B5ABB}" destId="{B06C3564-D068-447E-92F1-991EE164BBF7}" srcOrd="2" destOrd="0" presId="urn:microsoft.com/office/officeart/2018/2/layout/IconVerticalSolidList"/>
    <dgm:cxn modelId="{A8F3EC00-983B-4959-86DA-191BD9EA7F9A}" type="presParOf" srcId="{02FB4C02-B611-488A-A935-B0B98A5B5ABB}" destId="{2D878275-F9DE-4D2E-A7CF-F3A7CFD44B8E}" srcOrd="3" destOrd="0" presId="urn:microsoft.com/office/officeart/2018/2/layout/IconVerticalSolidList"/>
    <dgm:cxn modelId="{7A5638E4-08A3-4EDE-94B7-51DD32EDB864}" type="presParOf" srcId="{02FB4C02-B611-488A-A935-B0B98A5B5ABB}" destId="{FA71F33A-6F95-4D49-AF8A-45B96EECFBF1}" srcOrd="4" destOrd="0" presId="urn:microsoft.com/office/officeart/2018/2/layout/IconVerticalSolidList"/>
    <dgm:cxn modelId="{5453270B-6F6B-4197-9841-87010332EEA7}" type="presParOf" srcId="{FD335B4E-C048-4B36-A0B4-220DBE41702D}" destId="{71092154-97F7-4086-AFDD-28A3B6F90E01}" srcOrd="9" destOrd="0" presId="urn:microsoft.com/office/officeart/2018/2/layout/IconVerticalSolidList"/>
    <dgm:cxn modelId="{83E84D56-D249-4DE9-9B01-F4BA513183C0}" type="presParOf" srcId="{FD335B4E-C048-4B36-A0B4-220DBE41702D}" destId="{5B5D0045-346F-4C07-84D2-AAA76199CEC9}" srcOrd="10" destOrd="0" presId="urn:microsoft.com/office/officeart/2018/2/layout/IconVerticalSolidList"/>
    <dgm:cxn modelId="{2BE4E820-FBF1-4F18-93C0-F59D62018B97}" type="presParOf" srcId="{5B5D0045-346F-4C07-84D2-AAA76199CEC9}" destId="{DE0F5CF4-EDA2-4559-884F-BC92F4BF69CE}" srcOrd="0" destOrd="0" presId="urn:microsoft.com/office/officeart/2018/2/layout/IconVerticalSolidList"/>
    <dgm:cxn modelId="{E08F4B86-0BEE-43E3-9608-9B45176EA407}" type="presParOf" srcId="{5B5D0045-346F-4C07-84D2-AAA76199CEC9}" destId="{B7CA673B-BF54-400B-A048-8F3C04131F86}" srcOrd="1" destOrd="0" presId="urn:microsoft.com/office/officeart/2018/2/layout/IconVerticalSolidList"/>
    <dgm:cxn modelId="{7B5FD7B3-A88A-4927-A646-095C4FD7B217}" type="presParOf" srcId="{5B5D0045-346F-4C07-84D2-AAA76199CEC9}" destId="{DAF31A7E-A175-4808-82B5-E15A7025E91B}" srcOrd="2" destOrd="0" presId="urn:microsoft.com/office/officeart/2018/2/layout/IconVerticalSolidList"/>
    <dgm:cxn modelId="{319BDAAC-5B2F-4354-8BFA-75500F3D1138}" type="presParOf" srcId="{5B5D0045-346F-4C07-84D2-AAA76199CEC9}" destId="{4F9039F2-E8BD-42CD-B117-A6C85BF06EB0}" srcOrd="3" destOrd="0" presId="urn:microsoft.com/office/officeart/2018/2/layout/IconVerticalSolidList"/>
    <dgm:cxn modelId="{4D2428F9-B9DE-48EF-A3D3-6F33B968B307}" type="presParOf" srcId="{5B5D0045-346F-4C07-84D2-AAA76199CEC9}" destId="{F98D830F-4764-45E4-8D26-4BC0B27E58AC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1FE41C-DE07-4260-9974-37355DCB40F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856B72F-D6B2-41D4-BB9A-EA997C6E6B54}">
      <dgm:prSet/>
      <dgm:spPr/>
      <dgm:t>
        <a:bodyPr/>
        <a:lstStyle/>
        <a:p>
          <a:r>
            <a:rPr lang="en-US" b="0" i="0" dirty="0"/>
            <a:t>Generators</a:t>
          </a:r>
          <a:endParaRPr lang="en-US" dirty="0"/>
        </a:p>
      </dgm:t>
    </dgm:pt>
    <dgm:pt modelId="{F1F58F6E-55D3-410A-9EE2-D3C3AEF8FD5E}" type="parTrans" cxnId="{2F310382-464E-4614-AB5D-051C93AE44FF}">
      <dgm:prSet/>
      <dgm:spPr/>
      <dgm:t>
        <a:bodyPr/>
        <a:lstStyle/>
        <a:p>
          <a:endParaRPr lang="en-US"/>
        </a:p>
      </dgm:t>
    </dgm:pt>
    <dgm:pt modelId="{45371534-BDF2-42E5-8010-035138793D69}" type="sibTrans" cxnId="{2F310382-464E-4614-AB5D-051C93AE44FF}">
      <dgm:prSet/>
      <dgm:spPr/>
      <dgm:t>
        <a:bodyPr/>
        <a:lstStyle/>
        <a:p>
          <a:endParaRPr lang="en-US"/>
        </a:p>
      </dgm:t>
    </dgm:pt>
    <dgm:pt modelId="{5E132C2E-83F2-4B11-9B39-113858FB0D57}">
      <dgm:prSet/>
      <dgm:spPr/>
      <dgm:t>
        <a:bodyPr/>
        <a:lstStyle/>
        <a:p>
          <a:r>
            <a:rPr lang="en-US" b="0" i="0" dirty="0"/>
            <a:t>Generators are a way to produce values lazily using the yield, next keyword.</a:t>
          </a:r>
          <a:endParaRPr lang="en-US" dirty="0"/>
        </a:p>
      </dgm:t>
    </dgm:pt>
    <dgm:pt modelId="{5E25907C-B114-4849-953B-EA66868063EF}" type="parTrans" cxnId="{94B319F8-F175-4871-B321-95957FF0EA58}">
      <dgm:prSet/>
      <dgm:spPr/>
      <dgm:t>
        <a:bodyPr/>
        <a:lstStyle/>
        <a:p>
          <a:endParaRPr lang="en-US"/>
        </a:p>
      </dgm:t>
    </dgm:pt>
    <dgm:pt modelId="{B18939A2-81B3-42B7-8650-D4A1B62C0166}" type="sibTrans" cxnId="{94B319F8-F175-4871-B321-95957FF0EA58}">
      <dgm:prSet/>
      <dgm:spPr/>
      <dgm:t>
        <a:bodyPr/>
        <a:lstStyle/>
        <a:p>
          <a:endParaRPr lang="en-US"/>
        </a:p>
      </dgm:t>
    </dgm:pt>
    <dgm:pt modelId="{D80B41A5-F2F9-42DB-AE67-6A8E5CF281D9}">
      <dgm:prSet/>
      <dgm:spPr/>
      <dgm:t>
        <a:bodyPr/>
        <a:lstStyle/>
        <a:p>
          <a:r>
            <a:rPr lang="en-US" b="0" i="0" dirty="0"/>
            <a:t>Key Features:</a:t>
          </a:r>
          <a:endParaRPr lang="en-US" dirty="0"/>
        </a:p>
      </dgm:t>
    </dgm:pt>
    <dgm:pt modelId="{76E578EB-6E28-4FD4-B37D-B2EB85A347A6}" type="parTrans" cxnId="{7433A64B-40A7-4475-9DA2-6A5D323975C6}">
      <dgm:prSet/>
      <dgm:spPr/>
      <dgm:t>
        <a:bodyPr/>
        <a:lstStyle/>
        <a:p>
          <a:endParaRPr lang="en-US"/>
        </a:p>
      </dgm:t>
    </dgm:pt>
    <dgm:pt modelId="{00A44143-264D-4450-94B4-EE9002AB73C9}" type="sibTrans" cxnId="{7433A64B-40A7-4475-9DA2-6A5D323975C6}">
      <dgm:prSet/>
      <dgm:spPr/>
      <dgm:t>
        <a:bodyPr/>
        <a:lstStyle/>
        <a:p>
          <a:endParaRPr lang="en-US"/>
        </a:p>
      </dgm:t>
    </dgm:pt>
    <dgm:pt modelId="{6C2666BE-374E-4026-9470-CB50B03D1AF7}">
      <dgm:prSet/>
      <dgm:spPr/>
      <dgm:t>
        <a:bodyPr/>
        <a:lstStyle/>
        <a:p>
          <a:r>
            <a:rPr lang="en-US" dirty="0"/>
            <a:t>Save memory by generating items on demand.</a:t>
          </a:r>
        </a:p>
      </dgm:t>
    </dgm:pt>
    <dgm:pt modelId="{591F22D3-2559-4479-9F9A-75545D785DE8}" type="parTrans" cxnId="{6C3F5B5F-F306-4B6A-993E-6320613079A8}">
      <dgm:prSet/>
      <dgm:spPr/>
      <dgm:t>
        <a:bodyPr/>
        <a:lstStyle/>
        <a:p>
          <a:endParaRPr lang="en-US"/>
        </a:p>
      </dgm:t>
    </dgm:pt>
    <dgm:pt modelId="{3AAC4852-2EE6-4A62-AA52-6C7664979E2A}" type="sibTrans" cxnId="{6C3F5B5F-F306-4B6A-993E-6320613079A8}">
      <dgm:prSet/>
      <dgm:spPr/>
      <dgm:t>
        <a:bodyPr/>
        <a:lstStyle/>
        <a:p>
          <a:endParaRPr lang="en-US"/>
        </a:p>
      </dgm:t>
    </dgm:pt>
    <dgm:pt modelId="{4E88F9F5-11EB-41B5-8420-2013E88BCDB0}">
      <dgm:prSet/>
      <dgm:spPr/>
      <dgm:t>
        <a:bodyPr/>
        <a:lstStyle/>
        <a:p>
          <a:r>
            <a:rPr lang="en-US" dirty="0"/>
            <a:t>Used for large datasets or infinite sequences.</a:t>
          </a:r>
        </a:p>
      </dgm:t>
    </dgm:pt>
    <dgm:pt modelId="{7586D123-6654-40D4-B0B3-14A5E8F60B2A}" type="parTrans" cxnId="{BDD7ED11-15BE-4321-B8B3-CBD6D50FCEA1}">
      <dgm:prSet/>
      <dgm:spPr/>
      <dgm:t>
        <a:bodyPr/>
        <a:lstStyle/>
        <a:p>
          <a:endParaRPr lang="en-US"/>
        </a:p>
      </dgm:t>
    </dgm:pt>
    <dgm:pt modelId="{B900C6E1-4E0B-45D2-9372-380CF7919363}" type="sibTrans" cxnId="{BDD7ED11-15BE-4321-B8B3-CBD6D50FCEA1}">
      <dgm:prSet/>
      <dgm:spPr/>
      <dgm:t>
        <a:bodyPr/>
        <a:lstStyle/>
        <a:p>
          <a:endParaRPr lang="en-US"/>
        </a:p>
      </dgm:t>
    </dgm:pt>
    <dgm:pt modelId="{180E8599-3F11-408D-956B-96B44E98F7C0}">
      <dgm:prSet/>
      <dgm:spPr/>
      <dgm:t>
        <a:bodyPr/>
        <a:lstStyle/>
        <a:p>
          <a:r>
            <a:rPr lang="en-US" dirty="0"/>
            <a:t>Example:</a:t>
          </a:r>
        </a:p>
      </dgm:t>
    </dgm:pt>
    <dgm:pt modelId="{6A749168-A1DA-4672-9B53-378AEB387CFA}" type="parTrans" cxnId="{6056FF79-D212-4008-AA65-FB18CCCF57F2}">
      <dgm:prSet/>
      <dgm:spPr/>
      <dgm:t>
        <a:bodyPr/>
        <a:lstStyle/>
        <a:p>
          <a:endParaRPr lang="en-US"/>
        </a:p>
      </dgm:t>
    </dgm:pt>
    <dgm:pt modelId="{5DDAFF6F-B941-4530-BF90-EEEE211AEAC8}" type="sibTrans" cxnId="{6056FF79-D212-4008-AA65-FB18CCCF57F2}">
      <dgm:prSet/>
      <dgm:spPr/>
      <dgm:t>
        <a:bodyPr/>
        <a:lstStyle/>
        <a:p>
          <a:endParaRPr lang="en-US"/>
        </a:p>
      </dgm:t>
    </dgm:pt>
    <dgm:pt modelId="{F63D6718-08C7-493F-812D-980CC2CD5EED}">
      <dgm:prSet/>
      <dgm:spPr/>
      <dgm:t>
        <a:bodyPr/>
        <a:lstStyle/>
        <a:p>
          <a:endParaRPr lang="en-US" dirty="0"/>
        </a:p>
      </dgm:t>
    </dgm:pt>
    <dgm:pt modelId="{CFF59942-794E-44A3-A511-C4199FE13AE0}" type="parTrans" cxnId="{6FFFE787-3A1D-4518-B25C-4CB6291759A2}">
      <dgm:prSet/>
      <dgm:spPr/>
      <dgm:t>
        <a:bodyPr/>
        <a:lstStyle/>
        <a:p>
          <a:endParaRPr lang="en-US"/>
        </a:p>
      </dgm:t>
    </dgm:pt>
    <dgm:pt modelId="{82ABCC9E-A0B1-4094-81B3-F1E9B542FBCB}" type="sibTrans" cxnId="{6FFFE787-3A1D-4518-B25C-4CB6291759A2}">
      <dgm:prSet/>
      <dgm:spPr/>
      <dgm:t>
        <a:bodyPr/>
        <a:lstStyle/>
        <a:p>
          <a:endParaRPr lang="en-US"/>
        </a:p>
      </dgm:t>
    </dgm:pt>
    <dgm:pt modelId="{A2D925AC-9E9E-42D9-9FA5-B38D2FD14EA3}" type="pres">
      <dgm:prSet presAssocID="{B41FE41C-DE07-4260-9974-37355DCB40F0}" presName="linear" presStyleCnt="0">
        <dgm:presLayoutVars>
          <dgm:animLvl val="lvl"/>
          <dgm:resizeHandles val="exact"/>
        </dgm:presLayoutVars>
      </dgm:prSet>
      <dgm:spPr/>
    </dgm:pt>
    <dgm:pt modelId="{3BC7352A-E7A3-44FF-94CB-F3F38BE9045D}" type="pres">
      <dgm:prSet presAssocID="{9856B72F-D6B2-41D4-BB9A-EA997C6E6B54}" presName="parentText" presStyleLbl="node1" presStyleIdx="0" presStyleCnt="3" custLinFactNeighborX="521">
        <dgm:presLayoutVars>
          <dgm:chMax val="0"/>
          <dgm:bulletEnabled val="1"/>
        </dgm:presLayoutVars>
      </dgm:prSet>
      <dgm:spPr/>
    </dgm:pt>
    <dgm:pt modelId="{2F726DFC-F178-4FDA-A0CD-9604EF054ADF}" type="pres">
      <dgm:prSet presAssocID="{9856B72F-D6B2-41D4-BB9A-EA997C6E6B54}" presName="childText" presStyleLbl="revTx" presStyleIdx="0" presStyleCnt="3">
        <dgm:presLayoutVars>
          <dgm:bulletEnabled val="1"/>
        </dgm:presLayoutVars>
      </dgm:prSet>
      <dgm:spPr/>
    </dgm:pt>
    <dgm:pt modelId="{467A5EAB-0F09-46F9-BC73-84669495E7CA}" type="pres">
      <dgm:prSet presAssocID="{D80B41A5-F2F9-42DB-AE67-6A8E5CF281D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8DE6783-F7F9-4AFB-AA83-D302F1CD2778}" type="pres">
      <dgm:prSet presAssocID="{D80B41A5-F2F9-42DB-AE67-6A8E5CF281D9}" presName="childText" presStyleLbl="revTx" presStyleIdx="1" presStyleCnt="3">
        <dgm:presLayoutVars>
          <dgm:bulletEnabled val="1"/>
        </dgm:presLayoutVars>
      </dgm:prSet>
      <dgm:spPr/>
    </dgm:pt>
    <dgm:pt modelId="{926E172E-9855-4DDC-A1F1-E9F1FD08FE2C}" type="pres">
      <dgm:prSet presAssocID="{180E8599-3F11-408D-956B-96B44E98F7C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E5A04D3-D4A8-4244-81C9-0E6155F375A5}" type="pres">
      <dgm:prSet presAssocID="{180E8599-3F11-408D-956B-96B44E98F7C0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BDD7ED11-15BE-4321-B8B3-CBD6D50FCEA1}" srcId="{D80B41A5-F2F9-42DB-AE67-6A8E5CF281D9}" destId="{4E88F9F5-11EB-41B5-8420-2013E88BCDB0}" srcOrd="1" destOrd="0" parTransId="{7586D123-6654-40D4-B0B3-14A5E8F60B2A}" sibTransId="{B900C6E1-4E0B-45D2-9372-380CF7919363}"/>
    <dgm:cxn modelId="{E882DA39-F5D7-4205-B6D4-CC845A21F157}" type="presOf" srcId="{5E132C2E-83F2-4B11-9B39-113858FB0D57}" destId="{2F726DFC-F178-4FDA-A0CD-9604EF054ADF}" srcOrd="0" destOrd="0" presId="urn:microsoft.com/office/officeart/2005/8/layout/vList2"/>
    <dgm:cxn modelId="{6C3F5B5F-F306-4B6A-993E-6320613079A8}" srcId="{D80B41A5-F2F9-42DB-AE67-6A8E5CF281D9}" destId="{6C2666BE-374E-4026-9470-CB50B03D1AF7}" srcOrd="0" destOrd="0" parTransId="{591F22D3-2559-4479-9F9A-75545D785DE8}" sibTransId="{3AAC4852-2EE6-4A62-AA52-6C7664979E2A}"/>
    <dgm:cxn modelId="{7433A64B-40A7-4475-9DA2-6A5D323975C6}" srcId="{B41FE41C-DE07-4260-9974-37355DCB40F0}" destId="{D80B41A5-F2F9-42DB-AE67-6A8E5CF281D9}" srcOrd="1" destOrd="0" parTransId="{76E578EB-6E28-4FD4-B37D-B2EB85A347A6}" sibTransId="{00A44143-264D-4450-94B4-EE9002AB73C9}"/>
    <dgm:cxn modelId="{FC127872-75CB-4C4E-A37C-27E1EC039E2D}" type="presOf" srcId="{9856B72F-D6B2-41D4-BB9A-EA997C6E6B54}" destId="{3BC7352A-E7A3-44FF-94CB-F3F38BE9045D}" srcOrd="0" destOrd="0" presId="urn:microsoft.com/office/officeart/2005/8/layout/vList2"/>
    <dgm:cxn modelId="{6056FF79-D212-4008-AA65-FB18CCCF57F2}" srcId="{B41FE41C-DE07-4260-9974-37355DCB40F0}" destId="{180E8599-3F11-408D-956B-96B44E98F7C0}" srcOrd="2" destOrd="0" parTransId="{6A749168-A1DA-4672-9B53-378AEB387CFA}" sibTransId="{5DDAFF6F-B941-4530-BF90-EEEE211AEAC8}"/>
    <dgm:cxn modelId="{2F310382-464E-4614-AB5D-051C93AE44FF}" srcId="{B41FE41C-DE07-4260-9974-37355DCB40F0}" destId="{9856B72F-D6B2-41D4-BB9A-EA997C6E6B54}" srcOrd="0" destOrd="0" parTransId="{F1F58F6E-55D3-410A-9EE2-D3C3AEF8FD5E}" sibTransId="{45371534-BDF2-42E5-8010-035138793D69}"/>
    <dgm:cxn modelId="{6FFFE787-3A1D-4518-B25C-4CB6291759A2}" srcId="{180E8599-3F11-408D-956B-96B44E98F7C0}" destId="{F63D6718-08C7-493F-812D-980CC2CD5EED}" srcOrd="0" destOrd="0" parTransId="{CFF59942-794E-44A3-A511-C4199FE13AE0}" sibTransId="{82ABCC9E-A0B1-4094-81B3-F1E9B542FBCB}"/>
    <dgm:cxn modelId="{F4BC1299-802A-46E5-946F-18ADDF0EF1DB}" type="presOf" srcId="{D80B41A5-F2F9-42DB-AE67-6A8E5CF281D9}" destId="{467A5EAB-0F09-46F9-BC73-84669495E7CA}" srcOrd="0" destOrd="0" presId="urn:microsoft.com/office/officeart/2005/8/layout/vList2"/>
    <dgm:cxn modelId="{F26BF5AD-0F98-4B46-AEE5-E9B5E354A557}" type="presOf" srcId="{180E8599-3F11-408D-956B-96B44E98F7C0}" destId="{926E172E-9855-4DDC-A1F1-E9F1FD08FE2C}" srcOrd="0" destOrd="0" presId="urn:microsoft.com/office/officeart/2005/8/layout/vList2"/>
    <dgm:cxn modelId="{A56422C1-512A-4B04-BD15-C85DE3388598}" type="presOf" srcId="{6C2666BE-374E-4026-9470-CB50B03D1AF7}" destId="{D8DE6783-F7F9-4AFB-AA83-D302F1CD2778}" srcOrd="0" destOrd="0" presId="urn:microsoft.com/office/officeart/2005/8/layout/vList2"/>
    <dgm:cxn modelId="{67DFC8C7-6A62-4C2B-A437-AB57AE9F5CAE}" type="presOf" srcId="{F63D6718-08C7-493F-812D-980CC2CD5EED}" destId="{4E5A04D3-D4A8-4244-81C9-0E6155F375A5}" srcOrd="0" destOrd="0" presId="urn:microsoft.com/office/officeart/2005/8/layout/vList2"/>
    <dgm:cxn modelId="{11F560E9-0117-4428-98F8-E35987B68DC7}" type="presOf" srcId="{B41FE41C-DE07-4260-9974-37355DCB40F0}" destId="{A2D925AC-9E9E-42D9-9FA5-B38D2FD14EA3}" srcOrd="0" destOrd="0" presId="urn:microsoft.com/office/officeart/2005/8/layout/vList2"/>
    <dgm:cxn modelId="{94B319F8-F175-4871-B321-95957FF0EA58}" srcId="{9856B72F-D6B2-41D4-BB9A-EA997C6E6B54}" destId="{5E132C2E-83F2-4B11-9B39-113858FB0D57}" srcOrd="0" destOrd="0" parTransId="{5E25907C-B114-4849-953B-EA66868063EF}" sibTransId="{B18939A2-81B3-42B7-8650-D4A1B62C0166}"/>
    <dgm:cxn modelId="{CF75A7FB-937D-486D-B972-F251114632A3}" type="presOf" srcId="{4E88F9F5-11EB-41B5-8420-2013E88BCDB0}" destId="{D8DE6783-F7F9-4AFB-AA83-D302F1CD2778}" srcOrd="0" destOrd="1" presId="urn:microsoft.com/office/officeart/2005/8/layout/vList2"/>
    <dgm:cxn modelId="{75682A91-C678-41D9-A1A9-AC676F5099D5}" type="presParOf" srcId="{A2D925AC-9E9E-42D9-9FA5-B38D2FD14EA3}" destId="{3BC7352A-E7A3-44FF-94CB-F3F38BE9045D}" srcOrd="0" destOrd="0" presId="urn:microsoft.com/office/officeart/2005/8/layout/vList2"/>
    <dgm:cxn modelId="{50F00037-F51A-486D-9FC6-865AE27EB071}" type="presParOf" srcId="{A2D925AC-9E9E-42D9-9FA5-B38D2FD14EA3}" destId="{2F726DFC-F178-4FDA-A0CD-9604EF054ADF}" srcOrd="1" destOrd="0" presId="urn:microsoft.com/office/officeart/2005/8/layout/vList2"/>
    <dgm:cxn modelId="{396D8794-1AEC-43A9-88A7-7AE63D06679F}" type="presParOf" srcId="{A2D925AC-9E9E-42D9-9FA5-B38D2FD14EA3}" destId="{467A5EAB-0F09-46F9-BC73-84669495E7CA}" srcOrd="2" destOrd="0" presId="urn:microsoft.com/office/officeart/2005/8/layout/vList2"/>
    <dgm:cxn modelId="{94AB3C91-2626-4C22-BC4F-BE61241B9CC6}" type="presParOf" srcId="{A2D925AC-9E9E-42D9-9FA5-B38D2FD14EA3}" destId="{D8DE6783-F7F9-4AFB-AA83-D302F1CD2778}" srcOrd="3" destOrd="0" presId="urn:microsoft.com/office/officeart/2005/8/layout/vList2"/>
    <dgm:cxn modelId="{1DB4BFB8-4C11-42CD-9CCF-24264CA77AF7}" type="presParOf" srcId="{A2D925AC-9E9E-42D9-9FA5-B38D2FD14EA3}" destId="{926E172E-9855-4DDC-A1F1-E9F1FD08FE2C}" srcOrd="4" destOrd="0" presId="urn:microsoft.com/office/officeart/2005/8/layout/vList2"/>
    <dgm:cxn modelId="{7C88D054-535E-43FC-BFF6-294F99C8F324}" type="presParOf" srcId="{A2D925AC-9E9E-42D9-9FA5-B38D2FD14EA3}" destId="{4E5A04D3-D4A8-4244-81C9-0E6155F375A5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41FE41C-DE07-4260-9974-37355DCB40F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856B72F-D6B2-41D4-BB9A-EA997C6E6B54}">
      <dgm:prSet/>
      <dgm:spPr/>
      <dgm:t>
        <a:bodyPr/>
        <a:lstStyle/>
        <a:p>
          <a:r>
            <a:rPr lang="en-US" b="1" i="0" dirty="0"/>
            <a:t>Threading</a:t>
          </a:r>
          <a:r>
            <a:rPr lang="en-US" b="0" i="0" dirty="0"/>
            <a:t>:</a:t>
          </a:r>
          <a:endParaRPr lang="en-US" dirty="0"/>
        </a:p>
      </dgm:t>
    </dgm:pt>
    <dgm:pt modelId="{F1F58F6E-55D3-410A-9EE2-D3C3AEF8FD5E}" type="parTrans" cxnId="{2F310382-464E-4614-AB5D-051C93AE44FF}">
      <dgm:prSet/>
      <dgm:spPr/>
      <dgm:t>
        <a:bodyPr/>
        <a:lstStyle/>
        <a:p>
          <a:endParaRPr lang="en-US"/>
        </a:p>
      </dgm:t>
    </dgm:pt>
    <dgm:pt modelId="{45371534-BDF2-42E5-8010-035138793D69}" type="sibTrans" cxnId="{2F310382-464E-4614-AB5D-051C93AE44FF}">
      <dgm:prSet/>
      <dgm:spPr/>
      <dgm:t>
        <a:bodyPr/>
        <a:lstStyle/>
        <a:p>
          <a:endParaRPr lang="en-US"/>
        </a:p>
      </dgm:t>
    </dgm:pt>
    <dgm:pt modelId="{5E132C2E-83F2-4B11-9B39-113858FB0D57}">
      <dgm:prSet/>
      <dgm:spPr/>
      <dgm:t>
        <a:bodyPr/>
        <a:lstStyle/>
        <a:p>
          <a:r>
            <a:rPr lang="en-US" b="0" i="0" dirty="0"/>
            <a:t>Allows different parts of a process to run concurrently. A thread is an independent unit of execution within a process.</a:t>
          </a:r>
          <a:endParaRPr lang="en-US" dirty="0"/>
        </a:p>
      </dgm:t>
    </dgm:pt>
    <dgm:pt modelId="{5E25907C-B114-4849-953B-EA66868063EF}" type="parTrans" cxnId="{94B319F8-F175-4871-B321-95957FF0EA58}">
      <dgm:prSet/>
      <dgm:spPr/>
      <dgm:t>
        <a:bodyPr/>
        <a:lstStyle/>
        <a:p>
          <a:endParaRPr lang="en-US"/>
        </a:p>
      </dgm:t>
    </dgm:pt>
    <dgm:pt modelId="{B18939A2-81B3-42B7-8650-D4A1B62C0166}" type="sibTrans" cxnId="{94B319F8-F175-4871-B321-95957FF0EA58}">
      <dgm:prSet/>
      <dgm:spPr/>
      <dgm:t>
        <a:bodyPr/>
        <a:lstStyle/>
        <a:p>
          <a:endParaRPr lang="en-US"/>
        </a:p>
      </dgm:t>
    </dgm:pt>
    <dgm:pt modelId="{233A1D05-5873-4D69-9EF8-AADA299C0A56}">
      <dgm:prSet/>
      <dgm:spPr/>
      <dgm:t>
        <a:bodyPr/>
        <a:lstStyle/>
        <a:p>
          <a:r>
            <a:rPr lang="en-US" b="0" i="0" dirty="0"/>
            <a:t>Multi-processing:</a:t>
          </a:r>
          <a:endParaRPr lang="en-US" dirty="0"/>
        </a:p>
      </dgm:t>
    </dgm:pt>
    <dgm:pt modelId="{249D4065-F6D8-4B21-9A10-4251A1CDCB39}" type="parTrans" cxnId="{356C9084-D611-4106-B9D6-F0830AFE85E9}">
      <dgm:prSet/>
      <dgm:spPr/>
      <dgm:t>
        <a:bodyPr/>
        <a:lstStyle/>
        <a:p>
          <a:endParaRPr lang="en-US"/>
        </a:p>
      </dgm:t>
    </dgm:pt>
    <dgm:pt modelId="{0C8AB0E9-BDD7-4D94-A4C5-3B0820F21A62}" type="sibTrans" cxnId="{356C9084-D611-4106-B9D6-F0830AFE85E9}">
      <dgm:prSet/>
      <dgm:spPr/>
      <dgm:t>
        <a:bodyPr/>
        <a:lstStyle/>
        <a:p>
          <a:endParaRPr lang="en-US"/>
        </a:p>
      </dgm:t>
    </dgm:pt>
    <dgm:pt modelId="{22B01FB5-A3A4-411E-BDAE-7E9BE916C5F3}">
      <dgm:prSet/>
      <dgm:spPr/>
      <dgm:t>
        <a:bodyPr/>
        <a:lstStyle/>
        <a:p>
          <a:r>
            <a:rPr lang="en-US" dirty="0"/>
            <a:t>Running multiple threads (lightweight subprocesses) within a single process.
Use for I/O-bound tasks.</a:t>
          </a:r>
        </a:p>
      </dgm:t>
    </dgm:pt>
    <dgm:pt modelId="{4F102198-EE90-4FA1-9D40-AB747A08EBDA}" type="parTrans" cxnId="{EE40EF74-48D7-4AB0-904C-717E8FF747C9}">
      <dgm:prSet/>
      <dgm:spPr/>
      <dgm:t>
        <a:bodyPr/>
        <a:lstStyle/>
        <a:p>
          <a:endParaRPr lang="en-US"/>
        </a:p>
      </dgm:t>
    </dgm:pt>
    <dgm:pt modelId="{16711E37-778E-4BA7-BBF8-584511090902}" type="sibTrans" cxnId="{EE40EF74-48D7-4AB0-904C-717E8FF747C9}">
      <dgm:prSet/>
      <dgm:spPr/>
      <dgm:t>
        <a:bodyPr/>
        <a:lstStyle/>
        <a:p>
          <a:endParaRPr lang="en-US"/>
        </a:p>
      </dgm:t>
    </dgm:pt>
    <dgm:pt modelId="{5C0372DE-EFB8-4418-9EBF-2645378AF823}">
      <dgm:prSet/>
      <dgm:spPr/>
      <dgm:t>
        <a:bodyPr/>
        <a:lstStyle/>
        <a:p>
          <a:r>
            <a:rPr lang="en-US" b="0" i="0" dirty="0"/>
            <a:t>Multi-threading:</a:t>
          </a:r>
          <a:endParaRPr lang="en-US" dirty="0"/>
        </a:p>
      </dgm:t>
    </dgm:pt>
    <dgm:pt modelId="{BE120ECE-798E-458C-9321-5FC71B2FDC60}" type="sibTrans" cxnId="{AFED2EA5-9F3B-44CA-A862-4449FE7AB054}">
      <dgm:prSet/>
      <dgm:spPr/>
      <dgm:t>
        <a:bodyPr/>
        <a:lstStyle/>
        <a:p>
          <a:endParaRPr lang="en-US"/>
        </a:p>
      </dgm:t>
    </dgm:pt>
    <dgm:pt modelId="{A2DB249E-69A1-4A1E-902E-3FB12FA3A0D4}" type="parTrans" cxnId="{AFED2EA5-9F3B-44CA-A862-4449FE7AB054}">
      <dgm:prSet/>
      <dgm:spPr/>
      <dgm:t>
        <a:bodyPr/>
        <a:lstStyle/>
        <a:p>
          <a:endParaRPr lang="en-US"/>
        </a:p>
      </dgm:t>
    </dgm:pt>
    <dgm:pt modelId="{FD34A41E-4CB0-4A14-9815-18C3CE1413C4}">
      <dgm:prSet/>
      <dgm:spPr/>
      <dgm:t>
        <a:bodyPr/>
        <a:lstStyle/>
        <a:p>
          <a:r>
            <a:rPr lang="en-US" dirty="0"/>
            <a:t>Python module: threading.</a:t>
          </a:r>
        </a:p>
      </dgm:t>
    </dgm:pt>
    <dgm:pt modelId="{9DF2F442-EDF2-49F6-8F5A-65023930F736}" type="parTrans" cxnId="{39A13906-FDF6-4DBB-B8C2-9C5A08F56405}">
      <dgm:prSet/>
      <dgm:spPr/>
      <dgm:t>
        <a:bodyPr/>
        <a:lstStyle/>
        <a:p>
          <a:endParaRPr lang="en-US"/>
        </a:p>
      </dgm:t>
    </dgm:pt>
    <dgm:pt modelId="{FF487A9E-FC31-4D68-9BC0-922074399370}" type="sibTrans" cxnId="{39A13906-FDF6-4DBB-B8C2-9C5A08F56405}">
      <dgm:prSet/>
      <dgm:spPr/>
      <dgm:t>
        <a:bodyPr/>
        <a:lstStyle/>
        <a:p>
          <a:endParaRPr lang="en-US"/>
        </a:p>
      </dgm:t>
    </dgm:pt>
    <dgm:pt modelId="{CC5B8E2C-EF88-46D2-B76D-E6327B0DB882}">
      <dgm:prSet/>
      <dgm:spPr/>
      <dgm:t>
        <a:bodyPr/>
        <a:lstStyle/>
        <a:p>
          <a:r>
            <a:rPr lang="en-US" dirty="0"/>
            <a:t>Running processes in parallel for CPU-bound tasks.</a:t>
          </a:r>
        </a:p>
      </dgm:t>
    </dgm:pt>
    <dgm:pt modelId="{9D07EC8A-61A4-4380-9686-0F33F0A99602}" type="parTrans" cxnId="{A74955B6-9E42-471E-89E4-9D4BEC090E9F}">
      <dgm:prSet/>
      <dgm:spPr/>
      <dgm:t>
        <a:bodyPr/>
        <a:lstStyle/>
        <a:p>
          <a:endParaRPr lang="en-US"/>
        </a:p>
      </dgm:t>
    </dgm:pt>
    <dgm:pt modelId="{20EBC90D-C0B5-4B7F-BDE9-141A5FE088E2}" type="sibTrans" cxnId="{A74955B6-9E42-471E-89E4-9D4BEC090E9F}">
      <dgm:prSet/>
      <dgm:spPr/>
      <dgm:t>
        <a:bodyPr/>
        <a:lstStyle/>
        <a:p>
          <a:endParaRPr lang="en-US"/>
        </a:p>
      </dgm:t>
    </dgm:pt>
    <dgm:pt modelId="{44BC2020-D9BC-4118-97DA-B47275A727A9}">
      <dgm:prSet/>
      <dgm:spPr/>
      <dgm:t>
        <a:bodyPr/>
        <a:lstStyle/>
        <a:p>
          <a:r>
            <a:rPr lang="en-US" dirty="0"/>
            <a:t>Python module: multiprocessing.</a:t>
          </a:r>
        </a:p>
      </dgm:t>
    </dgm:pt>
    <dgm:pt modelId="{E20135F6-2BD4-443A-B6C8-CA68CED1DA28}" type="parTrans" cxnId="{98EB4201-B7A3-438A-8812-742C6C378A5F}">
      <dgm:prSet/>
      <dgm:spPr/>
      <dgm:t>
        <a:bodyPr/>
        <a:lstStyle/>
        <a:p>
          <a:endParaRPr lang="en-US"/>
        </a:p>
      </dgm:t>
    </dgm:pt>
    <dgm:pt modelId="{5F9B4EED-4E2E-48C8-AAC1-03063D77D1D0}" type="sibTrans" cxnId="{98EB4201-B7A3-438A-8812-742C6C378A5F}">
      <dgm:prSet/>
      <dgm:spPr/>
      <dgm:t>
        <a:bodyPr/>
        <a:lstStyle/>
        <a:p>
          <a:endParaRPr lang="en-US"/>
        </a:p>
      </dgm:t>
    </dgm:pt>
    <dgm:pt modelId="{A2D925AC-9E9E-42D9-9FA5-B38D2FD14EA3}" type="pres">
      <dgm:prSet presAssocID="{B41FE41C-DE07-4260-9974-37355DCB40F0}" presName="linear" presStyleCnt="0">
        <dgm:presLayoutVars>
          <dgm:animLvl val="lvl"/>
          <dgm:resizeHandles val="exact"/>
        </dgm:presLayoutVars>
      </dgm:prSet>
      <dgm:spPr/>
    </dgm:pt>
    <dgm:pt modelId="{3BC7352A-E7A3-44FF-94CB-F3F38BE9045D}" type="pres">
      <dgm:prSet presAssocID="{9856B72F-D6B2-41D4-BB9A-EA997C6E6B54}" presName="parentText" presStyleLbl="node1" presStyleIdx="0" presStyleCnt="3" custLinFactNeighborX="521">
        <dgm:presLayoutVars>
          <dgm:chMax val="0"/>
          <dgm:bulletEnabled val="1"/>
        </dgm:presLayoutVars>
      </dgm:prSet>
      <dgm:spPr/>
    </dgm:pt>
    <dgm:pt modelId="{2F726DFC-F178-4FDA-A0CD-9604EF054ADF}" type="pres">
      <dgm:prSet presAssocID="{9856B72F-D6B2-41D4-BB9A-EA997C6E6B54}" presName="childText" presStyleLbl="revTx" presStyleIdx="0" presStyleCnt="3">
        <dgm:presLayoutVars>
          <dgm:bulletEnabled val="1"/>
        </dgm:presLayoutVars>
      </dgm:prSet>
      <dgm:spPr/>
    </dgm:pt>
    <dgm:pt modelId="{95B97297-0F1D-44B8-A824-DA3E3ACC22DF}" type="pres">
      <dgm:prSet presAssocID="{5C0372DE-EFB8-4418-9EBF-2645378AF82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805869B-E4E1-4EF4-A76B-1D1C8CBD1373}" type="pres">
      <dgm:prSet presAssocID="{5C0372DE-EFB8-4418-9EBF-2645378AF823}" presName="childText" presStyleLbl="revTx" presStyleIdx="1" presStyleCnt="3">
        <dgm:presLayoutVars>
          <dgm:bulletEnabled val="1"/>
        </dgm:presLayoutVars>
      </dgm:prSet>
      <dgm:spPr/>
    </dgm:pt>
    <dgm:pt modelId="{489A5D7E-4037-4B71-9DC3-AB7A3B5CED36}" type="pres">
      <dgm:prSet presAssocID="{233A1D05-5873-4D69-9EF8-AADA299C0A5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88726A7-2C7F-419A-846E-C4CF1B3821C2}" type="pres">
      <dgm:prSet presAssocID="{233A1D05-5873-4D69-9EF8-AADA299C0A56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98EB4201-B7A3-438A-8812-742C6C378A5F}" srcId="{233A1D05-5873-4D69-9EF8-AADA299C0A56}" destId="{44BC2020-D9BC-4118-97DA-B47275A727A9}" srcOrd="1" destOrd="0" parTransId="{E20135F6-2BD4-443A-B6C8-CA68CED1DA28}" sibTransId="{5F9B4EED-4E2E-48C8-AAC1-03063D77D1D0}"/>
    <dgm:cxn modelId="{39A13906-FDF6-4DBB-B8C2-9C5A08F56405}" srcId="{5C0372DE-EFB8-4418-9EBF-2645378AF823}" destId="{FD34A41E-4CB0-4A14-9815-18C3CE1413C4}" srcOrd="1" destOrd="0" parTransId="{9DF2F442-EDF2-49F6-8F5A-65023930F736}" sibTransId="{FF487A9E-FC31-4D68-9BC0-922074399370}"/>
    <dgm:cxn modelId="{E882DA39-F5D7-4205-B6D4-CC845A21F157}" type="presOf" srcId="{5E132C2E-83F2-4B11-9B39-113858FB0D57}" destId="{2F726DFC-F178-4FDA-A0CD-9604EF054ADF}" srcOrd="0" destOrd="0" presId="urn:microsoft.com/office/officeart/2005/8/layout/vList2"/>
    <dgm:cxn modelId="{8AAF1460-DCCC-46FA-9A18-FF303EA38C67}" type="presOf" srcId="{5C0372DE-EFB8-4418-9EBF-2645378AF823}" destId="{95B97297-0F1D-44B8-A824-DA3E3ACC22DF}" srcOrd="0" destOrd="0" presId="urn:microsoft.com/office/officeart/2005/8/layout/vList2"/>
    <dgm:cxn modelId="{5BA04645-2DBA-493B-8A94-CC0952B7ABA5}" type="presOf" srcId="{FD34A41E-4CB0-4A14-9815-18C3CE1413C4}" destId="{1805869B-E4E1-4EF4-A76B-1D1C8CBD1373}" srcOrd="0" destOrd="1" presId="urn:microsoft.com/office/officeart/2005/8/layout/vList2"/>
    <dgm:cxn modelId="{FC127872-75CB-4C4E-A37C-27E1EC039E2D}" type="presOf" srcId="{9856B72F-D6B2-41D4-BB9A-EA997C6E6B54}" destId="{3BC7352A-E7A3-44FF-94CB-F3F38BE9045D}" srcOrd="0" destOrd="0" presId="urn:microsoft.com/office/officeart/2005/8/layout/vList2"/>
    <dgm:cxn modelId="{EE40EF74-48D7-4AB0-904C-717E8FF747C9}" srcId="{5C0372DE-EFB8-4418-9EBF-2645378AF823}" destId="{22B01FB5-A3A4-411E-BDAE-7E9BE916C5F3}" srcOrd="0" destOrd="0" parTransId="{4F102198-EE90-4FA1-9D40-AB747A08EBDA}" sibTransId="{16711E37-778E-4BA7-BBF8-584511090902}"/>
    <dgm:cxn modelId="{4A10BD75-03AF-48F6-8B2B-C3559E6F5C3B}" type="presOf" srcId="{CC5B8E2C-EF88-46D2-B76D-E6327B0DB882}" destId="{288726A7-2C7F-419A-846E-C4CF1B3821C2}" srcOrd="0" destOrd="0" presId="urn:microsoft.com/office/officeart/2005/8/layout/vList2"/>
    <dgm:cxn modelId="{2F310382-464E-4614-AB5D-051C93AE44FF}" srcId="{B41FE41C-DE07-4260-9974-37355DCB40F0}" destId="{9856B72F-D6B2-41D4-BB9A-EA997C6E6B54}" srcOrd="0" destOrd="0" parTransId="{F1F58F6E-55D3-410A-9EE2-D3C3AEF8FD5E}" sibTransId="{45371534-BDF2-42E5-8010-035138793D69}"/>
    <dgm:cxn modelId="{356C9084-D611-4106-B9D6-F0830AFE85E9}" srcId="{B41FE41C-DE07-4260-9974-37355DCB40F0}" destId="{233A1D05-5873-4D69-9EF8-AADA299C0A56}" srcOrd="2" destOrd="0" parTransId="{249D4065-F6D8-4B21-9A10-4251A1CDCB39}" sibTransId="{0C8AB0E9-BDD7-4D94-A4C5-3B0820F21A62}"/>
    <dgm:cxn modelId="{71258B86-571F-407A-8E36-DCBEB159A425}" type="presOf" srcId="{22B01FB5-A3A4-411E-BDAE-7E9BE916C5F3}" destId="{1805869B-E4E1-4EF4-A76B-1D1C8CBD1373}" srcOrd="0" destOrd="0" presId="urn:microsoft.com/office/officeart/2005/8/layout/vList2"/>
    <dgm:cxn modelId="{5FE47B97-7DA8-4E62-ABBD-EA5AEF327AF0}" type="presOf" srcId="{233A1D05-5873-4D69-9EF8-AADA299C0A56}" destId="{489A5D7E-4037-4B71-9DC3-AB7A3B5CED36}" srcOrd="0" destOrd="0" presId="urn:microsoft.com/office/officeart/2005/8/layout/vList2"/>
    <dgm:cxn modelId="{AFED2EA5-9F3B-44CA-A862-4449FE7AB054}" srcId="{B41FE41C-DE07-4260-9974-37355DCB40F0}" destId="{5C0372DE-EFB8-4418-9EBF-2645378AF823}" srcOrd="1" destOrd="0" parTransId="{A2DB249E-69A1-4A1E-902E-3FB12FA3A0D4}" sibTransId="{BE120ECE-798E-458C-9321-5FC71B2FDC60}"/>
    <dgm:cxn modelId="{A74955B6-9E42-471E-89E4-9D4BEC090E9F}" srcId="{233A1D05-5873-4D69-9EF8-AADA299C0A56}" destId="{CC5B8E2C-EF88-46D2-B76D-E6327B0DB882}" srcOrd="0" destOrd="0" parTransId="{9D07EC8A-61A4-4380-9686-0F33F0A99602}" sibTransId="{20EBC90D-C0B5-4B7F-BDE9-141A5FE088E2}"/>
    <dgm:cxn modelId="{11F560E9-0117-4428-98F8-E35987B68DC7}" type="presOf" srcId="{B41FE41C-DE07-4260-9974-37355DCB40F0}" destId="{A2D925AC-9E9E-42D9-9FA5-B38D2FD14EA3}" srcOrd="0" destOrd="0" presId="urn:microsoft.com/office/officeart/2005/8/layout/vList2"/>
    <dgm:cxn modelId="{3B0905EB-DBE3-4B4E-BA63-6A2A3E6CA0BA}" type="presOf" srcId="{44BC2020-D9BC-4118-97DA-B47275A727A9}" destId="{288726A7-2C7F-419A-846E-C4CF1B3821C2}" srcOrd="0" destOrd="1" presId="urn:microsoft.com/office/officeart/2005/8/layout/vList2"/>
    <dgm:cxn modelId="{94B319F8-F175-4871-B321-95957FF0EA58}" srcId="{9856B72F-D6B2-41D4-BB9A-EA997C6E6B54}" destId="{5E132C2E-83F2-4B11-9B39-113858FB0D57}" srcOrd="0" destOrd="0" parTransId="{5E25907C-B114-4849-953B-EA66868063EF}" sibTransId="{B18939A2-81B3-42B7-8650-D4A1B62C0166}"/>
    <dgm:cxn modelId="{75682A91-C678-41D9-A1A9-AC676F5099D5}" type="presParOf" srcId="{A2D925AC-9E9E-42D9-9FA5-B38D2FD14EA3}" destId="{3BC7352A-E7A3-44FF-94CB-F3F38BE9045D}" srcOrd="0" destOrd="0" presId="urn:microsoft.com/office/officeart/2005/8/layout/vList2"/>
    <dgm:cxn modelId="{50F00037-F51A-486D-9FC6-865AE27EB071}" type="presParOf" srcId="{A2D925AC-9E9E-42D9-9FA5-B38D2FD14EA3}" destId="{2F726DFC-F178-4FDA-A0CD-9604EF054ADF}" srcOrd="1" destOrd="0" presId="urn:microsoft.com/office/officeart/2005/8/layout/vList2"/>
    <dgm:cxn modelId="{1814777C-DC9F-4F4B-BFF8-1236471A73AA}" type="presParOf" srcId="{A2D925AC-9E9E-42D9-9FA5-B38D2FD14EA3}" destId="{95B97297-0F1D-44B8-A824-DA3E3ACC22DF}" srcOrd="2" destOrd="0" presId="urn:microsoft.com/office/officeart/2005/8/layout/vList2"/>
    <dgm:cxn modelId="{4B5141F6-62BE-4FE8-BFD2-03442A7D053A}" type="presParOf" srcId="{A2D925AC-9E9E-42D9-9FA5-B38D2FD14EA3}" destId="{1805869B-E4E1-4EF4-A76B-1D1C8CBD1373}" srcOrd="3" destOrd="0" presId="urn:microsoft.com/office/officeart/2005/8/layout/vList2"/>
    <dgm:cxn modelId="{360D7592-45D7-47E1-8507-9FEEAB0BE9E6}" type="presParOf" srcId="{A2D925AC-9E9E-42D9-9FA5-B38D2FD14EA3}" destId="{489A5D7E-4037-4B71-9DC3-AB7A3B5CED36}" srcOrd="4" destOrd="0" presId="urn:microsoft.com/office/officeart/2005/8/layout/vList2"/>
    <dgm:cxn modelId="{7DA9220F-04E0-453A-9018-1C0FF460FC00}" type="presParOf" srcId="{A2D925AC-9E9E-42D9-9FA5-B38D2FD14EA3}" destId="{288726A7-2C7F-419A-846E-C4CF1B3821C2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0AD8E66-1B6E-4361-A21D-AC4CC5DF596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7481B41-AADA-472E-B42E-F837006597F4}">
      <dgm:prSet/>
      <dgm:spPr/>
      <dgm:t>
        <a:bodyPr/>
        <a:lstStyle/>
        <a:p>
          <a:r>
            <a:rPr lang="en-US" dirty="0"/>
            <a:t>Purpose:</a:t>
          </a:r>
        </a:p>
      </dgm:t>
    </dgm:pt>
    <dgm:pt modelId="{997974DF-D662-4432-A2AB-BBFE09F79FF2}" type="parTrans" cxnId="{BB4918F6-0A52-4F1C-9250-9BA5851A49C2}">
      <dgm:prSet/>
      <dgm:spPr/>
      <dgm:t>
        <a:bodyPr/>
        <a:lstStyle/>
        <a:p>
          <a:endParaRPr lang="en-US"/>
        </a:p>
      </dgm:t>
    </dgm:pt>
    <dgm:pt modelId="{CA7A9950-1634-45B5-8B0E-CB68CB7AFCAC}" type="sibTrans" cxnId="{BB4918F6-0A52-4F1C-9250-9BA5851A49C2}">
      <dgm:prSet/>
      <dgm:spPr/>
      <dgm:t>
        <a:bodyPr/>
        <a:lstStyle/>
        <a:p>
          <a:endParaRPr lang="en-US"/>
        </a:p>
      </dgm:t>
    </dgm:pt>
    <dgm:pt modelId="{443D0B79-A20A-4FE2-866B-639CAD40B81E}">
      <dgm:prSet/>
      <dgm:spPr/>
      <dgm:t>
        <a:bodyPr/>
        <a:lstStyle/>
        <a:p>
          <a:r>
            <a:rPr lang="en-US" b="0" i="0" dirty="0"/>
            <a:t>Example:</a:t>
          </a:r>
          <a:endParaRPr lang="en-US" dirty="0"/>
        </a:p>
      </dgm:t>
    </dgm:pt>
    <dgm:pt modelId="{807B7914-47A8-4D4F-BF4D-3680016B0FB4}" type="parTrans" cxnId="{6935C094-3806-48EA-B782-AE023CBE9571}">
      <dgm:prSet/>
      <dgm:spPr/>
      <dgm:t>
        <a:bodyPr/>
        <a:lstStyle/>
        <a:p>
          <a:endParaRPr lang="en-US"/>
        </a:p>
      </dgm:t>
    </dgm:pt>
    <dgm:pt modelId="{5FCCBDBC-70AD-4933-B283-EF1DB728E02A}" type="sibTrans" cxnId="{6935C094-3806-48EA-B782-AE023CBE9571}">
      <dgm:prSet/>
      <dgm:spPr/>
      <dgm:t>
        <a:bodyPr/>
        <a:lstStyle/>
        <a:p>
          <a:endParaRPr lang="en-US"/>
        </a:p>
      </dgm:t>
    </dgm:pt>
    <dgm:pt modelId="{E9198C4F-2B59-4AC2-964D-F4F4BCCD3BD2}">
      <dgm:prSet/>
      <dgm:spPr/>
      <dgm:t>
        <a:bodyPr/>
        <a:lstStyle/>
        <a:p>
          <a:r>
            <a:rPr lang="en-US" dirty="0"/>
            <a:t>Divide content into pages for better UX.</a:t>
          </a:r>
        </a:p>
      </dgm:t>
    </dgm:pt>
    <dgm:pt modelId="{96B4D2FA-A038-4C7A-9499-B4D8A64A2A63}" type="parTrans" cxnId="{E23F6942-EBDD-4962-924C-397399BA4830}">
      <dgm:prSet/>
      <dgm:spPr/>
      <dgm:t>
        <a:bodyPr/>
        <a:lstStyle/>
        <a:p>
          <a:endParaRPr lang="en-US"/>
        </a:p>
      </dgm:t>
    </dgm:pt>
    <dgm:pt modelId="{80D7ABA9-AD45-4642-81D5-4E2AE5A3F6DB}" type="sibTrans" cxnId="{E23F6942-EBDD-4962-924C-397399BA4830}">
      <dgm:prSet/>
      <dgm:spPr/>
      <dgm:t>
        <a:bodyPr/>
        <a:lstStyle/>
        <a:p>
          <a:endParaRPr lang="en-US"/>
        </a:p>
      </dgm:t>
    </dgm:pt>
    <dgm:pt modelId="{A160FF0A-A914-468A-AD9F-05B6E0C51177}">
      <dgm:prSet/>
      <dgm:spPr/>
      <dgm:t>
        <a:bodyPr/>
        <a:lstStyle/>
        <a:p>
          <a:r>
            <a:rPr lang="en-US" dirty="0"/>
            <a:t>Django's built-in Paginator class.</a:t>
          </a:r>
        </a:p>
      </dgm:t>
    </dgm:pt>
    <dgm:pt modelId="{C9B6B943-95A3-4F19-9CC7-694A863C5422}" type="parTrans" cxnId="{3F4EE5FD-6A78-47AB-9C92-6A5262B2922C}">
      <dgm:prSet/>
      <dgm:spPr/>
    </dgm:pt>
    <dgm:pt modelId="{EBECFE44-5B39-4FEF-BAD1-BEA6F8AAC7C1}" type="sibTrans" cxnId="{3F4EE5FD-6A78-47AB-9C92-6A5262B2922C}">
      <dgm:prSet/>
      <dgm:spPr/>
    </dgm:pt>
    <dgm:pt modelId="{977A79BD-E25F-4586-BF8D-68B38A231F88}">
      <dgm:prSet/>
      <dgm:spPr/>
      <dgm:t>
        <a:bodyPr/>
        <a:lstStyle/>
        <a:p>
          <a:endParaRPr lang="en-US" dirty="0"/>
        </a:p>
      </dgm:t>
    </dgm:pt>
    <dgm:pt modelId="{C132777D-CBF2-48D2-B3D4-969544AF2133}" type="parTrans" cxnId="{B596FC7C-B082-45DB-BD8D-9CB1878061F9}">
      <dgm:prSet/>
      <dgm:spPr/>
    </dgm:pt>
    <dgm:pt modelId="{74C02411-4877-4AAE-B134-7CA2373845E8}" type="sibTrans" cxnId="{B596FC7C-B082-45DB-BD8D-9CB1878061F9}">
      <dgm:prSet/>
      <dgm:spPr/>
    </dgm:pt>
    <dgm:pt modelId="{9E3AF83D-BA0B-43AC-B419-D6C52E2B2B15}" type="pres">
      <dgm:prSet presAssocID="{40AD8E66-1B6E-4361-A21D-AC4CC5DF5960}" presName="linear" presStyleCnt="0">
        <dgm:presLayoutVars>
          <dgm:animLvl val="lvl"/>
          <dgm:resizeHandles val="exact"/>
        </dgm:presLayoutVars>
      </dgm:prSet>
      <dgm:spPr/>
    </dgm:pt>
    <dgm:pt modelId="{A435F67D-3558-4C46-B3E4-AD5F1319714C}" type="pres">
      <dgm:prSet presAssocID="{A7481B41-AADA-472E-B42E-F837006597F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02F20FA-8F27-4F2E-AFF9-C641E9570C08}" type="pres">
      <dgm:prSet presAssocID="{A7481B41-AADA-472E-B42E-F837006597F4}" presName="childText" presStyleLbl="revTx" presStyleIdx="0" presStyleCnt="2">
        <dgm:presLayoutVars>
          <dgm:bulletEnabled val="1"/>
        </dgm:presLayoutVars>
      </dgm:prSet>
      <dgm:spPr/>
    </dgm:pt>
    <dgm:pt modelId="{258939AB-3B15-4431-A0A6-9BBD8F3C95FE}" type="pres">
      <dgm:prSet presAssocID="{443D0B79-A20A-4FE2-866B-639CAD40B81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EBC2DF3-0A39-4FB7-A9A9-2D1A50DE49A8}" type="pres">
      <dgm:prSet presAssocID="{443D0B79-A20A-4FE2-866B-639CAD40B81E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74254301-7202-4160-9736-485B9BF506DB}" type="presOf" srcId="{977A79BD-E25F-4586-BF8D-68B38A231F88}" destId="{2EBC2DF3-0A39-4FB7-A9A9-2D1A50DE49A8}" srcOrd="0" destOrd="0" presId="urn:microsoft.com/office/officeart/2005/8/layout/vList2"/>
    <dgm:cxn modelId="{81A0C123-11BE-41B9-B930-2CF7DE06C97D}" type="presOf" srcId="{443D0B79-A20A-4FE2-866B-639CAD40B81E}" destId="{258939AB-3B15-4431-A0A6-9BBD8F3C95FE}" srcOrd="0" destOrd="0" presId="urn:microsoft.com/office/officeart/2005/8/layout/vList2"/>
    <dgm:cxn modelId="{4E542329-391D-40AC-9F4A-211E55F22FB0}" type="presOf" srcId="{A7481B41-AADA-472E-B42E-F837006597F4}" destId="{A435F67D-3558-4C46-B3E4-AD5F1319714C}" srcOrd="0" destOrd="0" presId="urn:microsoft.com/office/officeart/2005/8/layout/vList2"/>
    <dgm:cxn modelId="{E23F6942-EBDD-4962-924C-397399BA4830}" srcId="{A7481B41-AADA-472E-B42E-F837006597F4}" destId="{E9198C4F-2B59-4AC2-964D-F4F4BCCD3BD2}" srcOrd="0" destOrd="0" parTransId="{96B4D2FA-A038-4C7A-9499-B4D8A64A2A63}" sibTransId="{80D7ABA9-AD45-4642-81D5-4E2AE5A3F6DB}"/>
    <dgm:cxn modelId="{82EB636D-F63F-48B0-866E-E3BB977CF05B}" type="presOf" srcId="{40AD8E66-1B6E-4361-A21D-AC4CC5DF5960}" destId="{9E3AF83D-BA0B-43AC-B419-D6C52E2B2B15}" srcOrd="0" destOrd="0" presId="urn:microsoft.com/office/officeart/2005/8/layout/vList2"/>
    <dgm:cxn modelId="{B596FC7C-B082-45DB-BD8D-9CB1878061F9}" srcId="{443D0B79-A20A-4FE2-866B-639CAD40B81E}" destId="{977A79BD-E25F-4586-BF8D-68B38A231F88}" srcOrd="0" destOrd="0" parTransId="{C132777D-CBF2-48D2-B3D4-969544AF2133}" sibTransId="{74C02411-4877-4AAE-B134-7CA2373845E8}"/>
    <dgm:cxn modelId="{5D951F89-82D3-47BC-9832-614C14039A71}" type="presOf" srcId="{E9198C4F-2B59-4AC2-964D-F4F4BCCD3BD2}" destId="{402F20FA-8F27-4F2E-AFF9-C641E9570C08}" srcOrd="0" destOrd="0" presId="urn:microsoft.com/office/officeart/2005/8/layout/vList2"/>
    <dgm:cxn modelId="{6935C094-3806-48EA-B782-AE023CBE9571}" srcId="{40AD8E66-1B6E-4361-A21D-AC4CC5DF5960}" destId="{443D0B79-A20A-4FE2-866B-639CAD40B81E}" srcOrd="1" destOrd="0" parTransId="{807B7914-47A8-4D4F-BF4D-3680016B0FB4}" sibTransId="{5FCCBDBC-70AD-4933-B283-EF1DB728E02A}"/>
    <dgm:cxn modelId="{25B2B1D9-60B2-4FAE-833B-9B58187246AD}" type="presOf" srcId="{A160FF0A-A914-468A-AD9F-05B6E0C51177}" destId="{402F20FA-8F27-4F2E-AFF9-C641E9570C08}" srcOrd="0" destOrd="1" presId="urn:microsoft.com/office/officeart/2005/8/layout/vList2"/>
    <dgm:cxn modelId="{BB4918F6-0A52-4F1C-9250-9BA5851A49C2}" srcId="{40AD8E66-1B6E-4361-A21D-AC4CC5DF5960}" destId="{A7481B41-AADA-472E-B42E-F837006597F4}" srcOrd="0" destOrd="0" parTransId="{997974DF-D662-4432-A2AB-BBFE09F79FF2}" sibTransId="{CA7A9950-1634-45B5-8B0E-CB68CB7AFCAC}"/>
    <dgm:cxn modelId="{3F4EE5FD-6A78-47AB-9C92-6A5262B2922C}" srcId="{A7481B41-AADA-472E-B42E-F837006597F4}" destId="{A160FF0A-A914-468A-AD9F-05B6E0C51177}" srcOrd="1" destOrd="0" parTransId="{C9B6B943-95A3-4F19-9CC7-694A863C5422}" sibTransId="{EBECFE44-5B39-4FEF-BAD1-BEA6F8AAC7C1}"/>
    <dgm:cxn modelId="{4224C40A-E5DB-4722-BA93-F240B7A6E737}" type="presParOf" srcId="{9E3AF83D-BA0B-43AC-B419-D6C52E2B2B15}" destId="{A435F67D-3558-4C46-B3E4-AD5F1319714C}" srcOrd="0" destOrd="0" presId="urn:microsoft.com/office/officeart/2005/8/layout/vList2"/>
    <dgm:cxn modelId="{B6253741-828C-46ED-BB22-3CA9A2B0715A}" type="presParOf" srcId="{9E3AF83D-BA0B-43AC-B419-D6C52E2B2B15}" destId="{402F20FA-8F27-4F2E-AFF9-C641E9570C08}" srcOrd="1" destOrd="0" presId="urn:microsoft.com/office/officeart/2005/8/layout/vList2"/>
    <dgm:cxn modelId="{DB748F69-45B6-403B-9831-4838F6566B0A}" type="presParOf" srcId="{9E3AF83D-BA0B-43AC-B419-D6C52E2B2B15}" destId="{258939AB-3B15-4431-A0A6-9BBD8F3C95FE}" srcOrd="2" destOrd="0" presId="urn:microsoft.com/office/officeart/2005/8/layout/vList2"/>
    <dgm:cxn modelId="{353369BF-8895-4D79-BD1D-53FCF65B2BA2}" type="presParOf" srcId="{9E3AF83D-BA0B-43AC-B419-D6C52E2B2B15}" destId="{2EBC2DF3-0A39-4FB7-A9A9-2D1A50DE49A8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41FE41C-DE07-4260-9974-37355DCB40F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721B94D-27BC-4AF0-BDD2-5F4784F08723}">
      <dgm:prSet/>
      <dgm:spPr/>
      <dgm:t>
        <a:bodyPr/>
        <a:lstStyle/>
        <a:p>
          <a:r>
            <a:rPr lang="en-US" b="1" dirty="0"/>
            <a:t>Example:</a:t>
          </a:r>
          <a:endParaRPr lang="en-US" dirty="0"/>
        </a:p>
      </dgm:t>
    </dgm:pt>
    <dgm:pt modelId="{49FD824B-F707-4F33-BF82-E967D11B6C8A}" type="parTrans" cxnId="{9FD33E17-58FE-4621-83F3-30FCE20EBD28}">
      <dgm:prSet/>
      <dgm:spPr/>
      <dgm:t>
        <a:bodyPr/>
        <a:lstStyle/>
        <a:p>
          <a:endParaRPr lang="en-US"/>
        </a:p>
      </dgm:t>
    </dgm:pt>
    <dgm:pt modelId="{19C22D23-DE38-4D4D-B672-2974D64DF4C2}" type="sibTrans" cxnId="{9FD33E17-58FE-4621-83F3-30FCE20EBD28}">
      <dgm:prSet/>
      <dgm:spPr/>
      <dgm:t>
        <a:bodyPr/>
        <a:lstStyle/>
        <a:p>
          <a:endParaRPr lang="en-US"/>
        </a:p>
      </dgm:t>
    </dgm:pt>
    <dgm:pt modelId="{4E72017F-0E63-4DCF-9E02-3A47725DDA0A}">
      <dgm:prSet/>
      <dgm:spPr/>
      <dgm:t>
        <a:bodyPr/>
        <a:lstStyle/>
        <a:p>
          <a:r>
            <a:rPr lang="en-US"/>
            <a:t>Built-in pub-sub system for event handling.</a:t>
          </a:r>
          <a:endParaRPr lang="en-US" dirty="0"/>
        </a:p>
      </dgm:t>
    </dgm:pt>
    <dgm:pt modelId="{4F35C4F6-14BA-48A6-80F9-144BEA8EFCF7}" type="parTrans" cxnId="{1B455E88-018E-4B9F-A55B-53E3A15F3943}">
      <dgm:prSet/>
      <dgm:spPr/>
      <dgm:t>
        <a:bodyPr/>
        <a:lstStyle/>
        <a:p>
          <a:endParaRPr lang="en-US"/>
        </a:p>
      </dgm:t>
    </dgm:pt>
    <dgm:pt modelId="{8B3554D3-2C16-40F7-AF7D-21E80AA83AF5}" type="sibTrans" cxnId="{1B455E88-018E-4B9F-A55B-53E3A15F3943}">
      <dgm:prSet/>
      <dgm:spPr/>
      <dgm:t>
        <a:bodyPr/>
        <a:lstStyle/>
        <a:p>
          <a:endParaRPr lang="en-US"/>
        </a:p>
      </dgm:t>
    </dgm:pt>
    <dgm:pt modelId="{60724EF7-3983-4FC9-A412-E6BADD979C75}">
      <dgm:prSet/>
      <dgm:spPr/>
      <dgm:t>
        <a:bodyPr/>
        <a:lstStyle/>
        <a:p>
          <a:endParaRPr lang="en-US" dirty="0"/>
        </a:p>
      </dgm:t>
    </dgm:pt>
    <dgm:pt modelId="{F51DB5CD-F716-47B1-A908-9FBD5E4D560F}" type="parTrans" cxnId="{50CA41EF-71E4-4837-B099-36D6FDC5D71B}">
      <dgm:prSet/>
      <dgm:spPr/>
      <dgm:t>
        <a:bodyPr/>
        <a:lstStyle/>
        <a:p>
          <a:endParaRPr lang="en-US"/>
        </a:p>
      </dgm:t>
    </dgm:pt>
    <dgm:pt modelId="{BA80C710-A578-43C0-BE90-1660E70C2744}" type="sibTrans" cxnId="{50CA41EF-71E4-4837-B099-36D6FDC5D71B}">
      <dgm:prSet/>
      <dgm:spPr/>
      <dgm:t>
        <a:bodyPr/>
        <a:lstStyle/>
        <a:p>
          <a:endParaRPr lang="en-US"/>
        </a:p>
      </dgm:t>
    </dgm:pt>
    <dgm:pt modelId="{9856B72F-D6B2-41D4-BB9A-EA997C6E6B54}">
      <dgm:prSet/>
      <dgm:spPr/>
      <dgm:t>
        <a:bodyPr/>
        <a:lstStyle/>
        <a:p>
          <a:r>
            <a:rPr lang="en-US" b="1" dirty="0"/>
            <a:t>Signals:</a:t>
          </a:r>
          <a:endParaRPr lang="en-US" dirty="0"/>
        </a:p>
      </dgm:t>
    </dgm:pt>
    <dgm:pt modelId="{45371534-BDF2-42E5-8010-035138793D69}" type="sibTrans" cxnId="{2F310382-464E-4614-AB5D-051C93AE44FF}">
      <dgm:prSet/>
      <dgm:spPr/>
      <dgm:t>
        <a:bodyPr/>
        <a:lstStyle/>
        <a:p>
          <a:endParaRPr lang="en-US"/>
        </a:p>
      </dgm:t>
    </dgm:pt>
    <dgm:pt modelId="{F1F58F6E-55D3-410A-9EE2-D3C3AEF8FD5E}" type="parTrans" cxnId="{2F310382-464E-4614-AB5D-051C93AE44FF}">
      <dgm:prSet/>
      <dgm:spPr/>
      <dgm:t>
        <a:bodyPr/>
        <a:lstStyle/>
        <a:p>
          <a:endParaRPr lang="en-US"/>
        </a:p>
      </dgm:t>
    </dgm:pt>
    <dgm:pt modelId="{8EE2EBC9-1256-4CF7-8D16-E4438D8F6420}">
      <dgm:prSet/>
      <dgm:spPr/>
      <dgm:t>
        <a:bodyPr/>
        <a:lstStyle/>
        <a:p>
          <a:r>
            <a:rPr lang="en-US" dirty="0"/>
            <a:t>Common signals: </a:t>
          </a:r>
          <a:r>
            <a:rPr lang="en-US" dirty="0" err="1"/>
            <a:t>pre_save</a:t>
          </a:r>
          <a:r>
            <a:rPr lang="en-US" dirty="0"/>
            <a:t>, </a:t>
          </a:r>
          <a:r>
            <a:rPr lang="en-US" dirty="0" err="1"/>
            <a:t>post_save</a:t>
          </a:r>
          <a:r>
            <a:rPr lang="en-US" dirty="0"/>
            <a:t>, </a:t>
          </a:r>
          <a:r>
            <a:rPr lang="en-US" dirty="0" err="1"/>
            <a:t>pre_delete</a:t>
          </a:r>
          <a:r>
            <a:rPr lang="en-US" dirty="0"/>
            <a:t>. </a:t>
          </a:r>
          <a:r>
            <a:rPr lang="en-US" dirty="0" err="1"/>
            <a:t>post_delete</a:t>
          </a:r>
          <a:endParaRPr lang="en-US" dirty="0"/>
        </a:p>
      </dgm:t>
    </dgm:pt>
    <dgm:pt modelId="{2605795F-D913-4D35-A0DC-1F5B9EFEAA3E}" type="parTrans" cxnId="{ABCF8C29-F1C5-4A65-BB6B-7FD4FC8B8E77}">
      <dgm:prSet/>
      <dgm:spPr/>
      <dgm:t>
        <a:bodyPr/>
        <a:lstStyle/>
        <a:p>
          <a:endParaRPr lang="en-US"/>
        </a:p>
      </dgm:t>
    </dgm:pt>
    <dgm:pt modelId="{2EECF83A-5A32-405A-974D-18D56E1E4382}" type="sibTrans" cxnId="{ABCF8C29-F1C5-4A65-BB6B-7FD4FC8B8E77}">
      <dgm:prSet/>
      <dgm:spPr/>
      <dgm:t>
        <a:bodyPr/>
        <a:lstStyle/>
        <a:p>
          <a:endParaRPr lang="en-US"/>
        </a:p>
      </dgm:t>
    </dgm:pt>
    <dgm:pt modelId="{A2D925AC-9E9E-42D9-9FA5-B38D2FD14EA3}" type="pres">
      <dgm:prSet presAssocID="{B41FE41C-DE07-4260-9974-37355DCB40F0}" presName="linear" presStyleCnt="0">
        <dgm:presLayoutVars>
          <dgm:animLvl val="lvl"/>
          <dgm:resizeHandles val="exact"/>
        </dgm:presLayoutVars>
      </dgm:prSet>
      <dgm:spPr/>
    </dgm:pt>
    <dgm:pt modelId="{3BC7352A-E7A3-44FF-94CB-F3F38BE9045D}" type="pres">
      <dgm:prSet presAssocID="{9856B72F-D6B2-41D4-BB9A-EA997C6E6B5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F726DFC-F178-4FDA-A0CD-9604EF054ADF}" type="pres">
      <dgm:prSet presAssocID="{9856B72F-D6B2-41D4-BB9A-EA997C6E6B54}" presName="childText" presStyleLbl="revTx" presStyleIdx="0" presStyleCnt="2">
        <dgm:presLayoutVars>
          <dgm:bulletEnabled val="1"/>
        </dgm:presLayoutVars>
      </dgm:prSet>
      <dgm:spPr/>
    </dgm:pt>
    <dgm:pt modelId="{317DC255-B4BD-437B-B2C6-058D9DB3D827}" type="pres">
      <dgm:prSet presAssocID="{C721B94D-27BC-4AF0-BDD2-5F4784F0872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E866E5D-8023-47F8-9081-F14A5B8844CD}" type="pres">
      <dgm:prSet presAssocID="{C721B94D-27BC-4AF0-BDD2-5F4784F08723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FFC24604-6765-4702-8024-396070C5158A}" type="presOf" srcId="{4E72017F-0E63-4DCF-9E02-3A47725DDA0A}" destId="{2F726DFC-F178-4FDA-A0CD-9604EF054ADF}" srcOrd="0" destOrd="0" presId="urn:microsoft.com/office/officeart/2005/8/layout/vList2"/>
    <dgm:cxn modelId="{9FD33E17-58FE-4621-83F3-30FCE20EBD28}" srcId="{B41FE41C-DE07-4260-9974-37355DCB40F0}" destId="{C721B94D-27BC-4AF0-BDD2-5F4784F08723}" srcOrd="1" destOrd="0" parTransId="{49FD824B-F707-4F33-BF82-E967D11B6C8A}" sibTransId="{19C22D23-DE38-4D4D-B672-2974D64DF4C2}"/>
    <dgm:cxn modelId="{ABCF8C29-F1C5-4A65-BB6B-7FD4FC8B8E77}" srcId="{9856B72F-D6B2-41D4-BB9A-EA997C6E6B54}" destId="{8EE2EBC9-1256-4CF7-8D16-E4438D8F6420}" srcOrd="1" destOrd="0" parTransId="{2605795F-D913-4D35-A0DC-1F5B9EFEAA3E}" sibTransId="{2EECF83A-5A32-405A-974D-18D56E1E4382}"/>
    <dgm:cxn modelId="{6C8F4340-C98F-4A4D-BBFB-895B8191F194}" type="presOf" srcId="{8EE2EBC9-1256-4CF7-8D16-E4438D8F6420}" destId="{2F726DFC-F178-4FDA-A0CD-9604EF054ADF}" srcOrd="0" destOrd="1" presId="urn:microsoft.com/office/officeart/2005/8/layout/vList2"/>
    <dgm:cxn modelId="{F6BC6847-EBF7-49B4-A60A-A0D7231FF589}" type="presOf" srcId="{C721B94D-27BC-4AF0-BDD2-5F4784F08723}" destId="{317DC255-B4BD-437B-B2C6-058D9DB3D827}" srcOrd="0" destOrd="0" presId="urn:microsoft.com/office/officeart/2005/8/layout/vList2"/>
    <dgm:cxn modelId="{FC127872-75CB-4C4E-A37C-27E1EC039E2D}" type="presOf" srcId="{9856B72F-D6B2-41D4-BB9A-EA997C6E6B54}" destId="{3BC7352A-E7A3-44FF-94CB-F3F38BE9045D}" srcOrd="0" destOrd="0" presId="urn:microsoft.com/office/officeart/2005/8/layout/vList2"/>
    <dgm:cxn modelId="{2F310382-464E-4614-AB5D-051C93AE44FF}" srcId="{B41FE41C-DE07-4260-9974-37355DCB40F0}" destId="{9856B72F-D6B2-41D4-BB9A-EA997C6E6B54}" srcOrd="0" destOrd="0" parTransId="{F1F58F6E-55D3-410A-9EE2-D3C3AEF8FD5E}" sibTransId="{45371534-BDF2-42E5-8010-035138793D69}"/>
    <dgm:cxn modelId="{1B455E88-018E-4B9F-A55B-53E3A15F3943}" srcId="{9856B72F-D6B2-41D4-BB9A-EA997C6E6B54}" destId="{4E72017F-0E63-4DCF-9E02-3A47725DDA0A}" srcOrd="0" destOrd="0" parTransId="{4F35C4F6-14BA-48A6-80F9-144BEA8EFCF7}" sibTransId="{8B3554D3-2C16-40F7-AF7D-21E80AA83AF5}"/>
    <dgm:cxn modelId="{2FDB529D-3077-4B1D-944C-145848A1AFD1}" type="presOf" srcId="{60724EF7-3983-4FC9-A412-E6BADD979C75}" destId="{AE866E5D-8023-47F8-9081-F14A5B8844CD}" srcOrd="0" destOrd="0" presId="urn:microsoft.com/office/officeart/2005/8/layout/vList2"/>
    <dgm:cxn modelId="{11F560E9-0117-4428-98F8-E35987B68DC7}" type="presOf" srcId="{B41FE41C-DE07-4260-9974-37355DCB40F0}" destId="{A2D925AC-9E9E-42D9-9FA5-B38D2FD14EA3}" srcOrd="0" destOrd="0" presId="urn:microsoft.com/office/officeart/2005/8/layout/vList2"/>
    <dgm:cxn modelId="{50CA41EF-71E4-4837-B099-36D6FDC5D71B}" srcId="{C721B94D-27BC-4AF0-BDD2-5F4784F08723}" destId="{60724EF7-3983-4FC9-A412-E6BADD979C75}" srcOrd="0" destOrd="0" parTransId="{F51DB5CD-F716-47B1-A908-9FBD5E4D560F}" sibTransId="{BA80C710-A578-43C0-BE90-1660E70C2744}"/>
    <dgm:cxn modelId="{75682A91-C678-41D9-A1A9-AC676F5099D5}" type="presParOf" srcId="{A2D925AC-9E9E-42D9-9FA5-B38D2FD14EA3}" destId="{3BC7352A-E7A3-44FF-94CB-F3F38BE9045D}" srcOrd="0" destOrd="0" presId="urn:microsoft.com/office/officeart/2005/8/layout/vList2"/>
    <dgm:cxn modelId="{50F00037-F51A-486D-9FC6-865AE27EB071}" type="presParOf" srcId="{A2D925AC-9E9E-42D9-9FA5-B38D2FD14EA3}" destId="{2F726DFC-F178-4FDA-A0CD-9604EF054ADF}" srcOrd="1" destOrd="0" presId="urn:microsoft.com/office/officeart/2005/8/layout/vList2"/>
    <dgm:cxn modelId="{2F72C0A6-8B7D-4D96-9677-E875D81ADC49}" type="presParOf" srcId="{A2D925AC-9E9E-42D9-9FA5-B38D2FD14EA3}" destId="{317DC255-B4BD-437B-B2C6-058D9DB3D827}" srcOrd="2" destOrd="0" presId="urn:microsoft.com/office/officeart/2005/8/layout/vList2"/>
    <dgm:cxn modelId="{8BB0A391-7F7A-4969-971A-7759F955D3C4}" type="presParOf" srcId="{A2D925AC-9E9E-42D9-9FA5-B38D2FD14EA3}" destId="{AE866E5D-8023-47F8-9081-F14A5B8844CD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41FE41C-DE07-4260-9974-37355DCB40F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856B72F-D6B2-41D4-BB9A-EA997C6E6B54}">
      <dgm:prSet/>
      <dgm:spPr/>
      <dgm:t>
        <a:bodyPr/>
        <a:lstStyle/>
        <a:p>
          <a:r>
            <a:rPr lang="en-US" dirty="0"/>
            <a:t>Caching Options:</a:t>
          </a:r>
        </a:p>
      </dgm:t>
    </dgm:pt>
    <dgm:pt modelId="{F1F58F6E-55D3-410A-9EE2-D3C3AEF8FD5E}" type="parTrans" cxnId="{2F310382-464E-4614-AB5D-051C93AE44FF}">
      <dgm:prSet/>
      <dgm:spPr/>
      <dgm:t>
        <a:bodyPr/>
        <a:lstStyle/>
        <a:p>
          <a:endParaRPr lang="en-US"/>
        </a:p>
      </dgm:t>
    </dgm:pt>
    <dgm:pt modelId="{45371534-BDF2-42E5-8010-035138793D69}" type="sibTrans" cxnId="{2F310382-464E-4614-AB5D-051C93AE44FF}">
      <dgm:prSet/>
      <dgm:spPr/>
      <dgm:t>
        <a:bodyPr/>
        <a:lstStyle/>
        <a:p>
          <a:endParaRPr lang="en-US"/>
        </a:p>
      </dgm:t>
    </dgm:pt>
    <dgm:pt modelId="{5C0372DE-EFB8-4418-9EBF-2645378AF823}">
      <dgm:prSet/>
      <dgm:spPr/>
      <dgm:t>
        <a:bodyPr/>
        <a:lstStyle/>
        <a:p>
          <a:r>
            <a:rPr lang="en-US" dirty="0"/>
            <a:t>Example (File Based Cache):</a:t>
          </a:r>
        </a:p>
      </dgm:t>
    </dgm:pt>
    <dgm:pt modelId="{BE120ECE-798E-458C-9321-5FC71B2FDC60}" type="sibTrans" cxnId="{AFED2EA5-9F3B-44CA-A862-4449FE7AB054}">
      <dgm:prSet/>
      <dgm:spPr/>
      <dgm:t>
        <a:bodyPr/>
        <a:lstStyle/>
        <a:p>
          <a:endParaRPr lang="en-US"/>
        </a:p>
      </dgm:t>
    </dgm:pt>
    <dgm:pt modelId="{A2DB249E-69A1-4A1E-902E-3FB12FA3A0D4}" type="parTrans" cxnId="{AFED2EA5-9F3B-44CA-A862-4449FE7AB054}">
      <dgm:prSet/>
      <dgm:spPr/>
      <dgm:t>
        <a:bodyPr/>
        <a:lstStyle/>
        <a:p>
          <a:endParaRPr lang="en-US"/>
        </a:p>
      </dgm:t>
    </dgm:pt>
    <dgm:pt modelId="{E2162425-2D46-4F09-B1F7-9B19712E76A7}">
      <dgm:prSet/>
      <dgm:spPr/>
      <dgm:t>
        <a:bodyPr/>
        <a:lstStyle/>
        <a:p>
          <a:r>
            <a:rPr lang="en-US" dirty="0"/>
            <a:t>In-memory: Django's built-in cache.</a:t>
          </a:r>
        </a:p>
      </dgm:t>
    </dgm:pt>
    <dgm:pt modelId="{FF1B3E62-29BB-4AB9-A49F-846E9B36B58D}" type="parTrans" cxnId="{02F80E5A-19ED-4B1F-89D3-DF36518EEE61}">
      <dgm:prSet/>
      <dgm:spPr/>
      <dgm:t>
        <a:bodyPr/>
        <a:lstStyle/>
        <a:p>
          <a:endParaRPr lang="en-US"/>
        </a:p>
      </dgm:t>
    </dgm:pt>
    <dgm:pt modelId="{1FCF68D8-791D-46B6-A266-54D7E4DAAD55}" type="sibTrans" cxnId="{02F80E5A-19ED-4B1F-89D3-DF36518EEE61}">
      <dgm:prSet/>
      <dgm:spPr/>
      <dgm:t>
        <a:bodyPr/>
        <a:lstStyle/>
        <a:p>
          <a:endParaRPr lang="en-US"/>
        </a:p>
      </dgm:t>
    </dgm:pt>
    <dgm:pt modelId="{8C342CBA-3D2C-47E6-B0B6-F606AB9E5267}">
      <dgm:prSet/>
      <dgm:spPr/>
      <dgm:t>
        <a:bodyPr/>
        <a:lstStyle/>
        <a:p>
          <a:r>
            <a:rPr lang="en-US" dirty="0"/>
            <a:t>External: Redis, Memcached.</a:t>
          </a:r>
        </a:p>
      </dgm:t>
    </dgm:pt>
    <dgm:pt modelId="{B554BFB1-7021-49E0-9B81-178C9054856F}" type="parTrans" cxnId="{FFF437EF-057B-4199-9DC8-CD015A8E41D9}">
      <dgm:prSet/>
      <dgm:spPr/>
      <dgm:t>
        <a:bodyPr/>
        <a:lstStyle/>
        <a:p>
          <a:endParaRPr lang="en-US"/>
        </a:p>
      </dgm:t>
    </dgm:pt>
    <dgm:pt modelId="{EBAFAA78-AF83-48D1-87A8-F6B6878716F8}" type="sibTrans" cxnId="{FFF437EF-057B-4199-9DC8-CD015A8E41D9}">
      <dgm:prSet/>
      <dgm:spPr/>
      <dgm:t>
        <a:bodyPr/>
        <a:lstStyle/>
        <a:p>
          <a:endParaRPr lang="en-US"/>
        </a:p>
      </dgm:t>
    </dgm:pt>
    <dgm:pt modelId="{97A81454-D5E4-4F3D-BBC2-BB93BDF1D02D}">
      <dgm:prSet/>
      <dgm:spPr/>
      <dgm:t>
        <a:bodyPr/>
        <a:lstStyle/>
        <a:p>
          <a:endParaRPr lang="en-US" dirty="0"/>
        </a:p>
      </dgm:t>
    </dgm:pt>
    <dgm:pt modelId="{DC43315F-0ACA-4E45-96A9-7B849BB4167B}" type="parTrans" cxnId="{0EC05639-118E-41A4-995B-9F8318DD112E}">
      <dgm:prSet/>
      <dgm:spPr/>
      <dgm:t>
        <a:bodyPr/>
        <a:lstStyle/>
        <a:p>
          <a:endParaRPr lang="en-US"/>
        </a:p>
      </dgm:t>
    </dgm:pt>
    <dgm:pt modelId="{4F7ACF6F-6365-4B5A-BF3D-F3EC0AA7E888}" type="sibTrans" cxnId="{0EC05639-118E-41A4-995B-9F8318DD112E}">
      <dgm:prSet/>
      <dgm:spPr/>
      <dgm:t>
        <a:bodyPr/>
        <a:lstStyle/>
        <a:p>
          <a:endParaRPr lang="en-US"/>
        </a:p>
      </dgm:t>
    </dgm:pt>
    <dgm:pt modelId="{D98DFBB1-BF5C-4600-9388-A323F183D865}">
      <dgm:prSet/>
      <dgm:spPr/>
      <dgm:t>
        <a:bodyPr/>
        <a:lstStyle/>
        <a:p>
          <a:endParaRPr lang="en-US" dirty="0"/>
        </a:p>
      </dgm:t>
    </dgm:pt>
    <dgm:pt modelId="{01FE0B9A-A771-47A4-A7A9-022EC40D9EEA}" type="parTrans" cxnId="{EEABAB5F-1FD8-443E-B8E6-E798C4D62D35}">
      <dgm:prSet/>
      <dgm:spPr/>
      <dgm:t>
        <a:bodyPr/>
        <a:lstStyle/>
        <a:p>
          <a:endParaRPr lang="en-US"/>
        </a:p>
      </dgm:t>
    </dgm:pt>
    <dgm:pt modelId="{6C787DC4-DB5B-479B-97D6-45FD3662AA7A}" type="sibTrans" cxnId="{EEABAB5F-1FD8-443E-B8E6-E798C4D62D35}">
      <dgm:prSet/>
      <dgm:spPr/>
      <dgm:t>
        <a:bodyPr/>
        <a:lstStyle/>
        <a:p>
          <a:endParaRPr lang="en-US"/>
        </a:p>
      </dgm:t>
    </dgm:pt>
    <dgm:pt modelId="{638CFD64-8BF1-4441-B5FA-CE69474C8D6A}">
      <dgm:prSet/>
      <dgm:spPr/>
      <dgm:t>
        <a:bodyPr/>
        <a:lstStyle/>
        <a:p>
          <a:endParaRPr lang="en-US" dirty="0"/>
        </a:p>
      </dgm:t>
    </dgm:pt>
    <dgm:pt modelId="{72038876-8EC3-4BAB-B5E2-7C5DD7F7D310}" type="parTrans" cxnId="{BBFDD2D6-621D-41AE-8F12-68669ED276BE}">
      <dgm:prSet/>
      <dgm:spPr/>
      <dgm:t>
        <a:bodyPr/>
        <a:lstStyle/>
        <a:p>
          <a:endParaRPr lang="en-US"/>
        </a:p>
      </dgm:t>
    </dgm:pt>
    <dgm:pt modelId="{7EB3AA40-85A1-4F1B-93FC-AD07F4742240}" type="sibTrans" cxnId="{BBFDD2D6-621D-41AE-8F12-68669ED276BE}">
      <dgm:prSet/>
      <dgm:spPr/>
      <dgm:t>
        <a:bodyPr/>
        <a:lstStyle/>
        <a:p>
          <a:endParaRPr lang="en-US"/>
        </a:p>
      </dgm:t>
    </dgm:pt>
    <dgm:pt modelId="{C1F28D1F-0C6F-4758-AC5D-4BC1C791D37B}">
      <dgm:prSet/>
      <dgm:spPr/>
      <dgm:t>
        <a:bodyPr/>
        <a:lstStyle/>
        <a:p>
          <a:endParaRPr lang="en-US" dirty="0"/>
        </a:p>
      </dgm:t>
    </dgm:pt>
    <dgm:pt modelId="{BD6DFA5E-CF45-4688-B2F1-4B05FC0CF2CB}" type="parTrans" cxnId="{2C30B2FB-38A0-4A88-8B00-4EB4AF7A65CC}">
      <dgm:prSet/>
      <dgm:spPr/>
      <dgm:t>
        <a:bodyPr/>
        <a:lstStyle/>
        <a:p>
          <a:endParaRPr lang="en-US"/>
        </a:p>
      </dgm:t>
    </dgm:pt>
    <dgm:pt modelId="{72291508-6871-4ABD-9B8B-8C641E562825}" type="sibTrans" cxnId="{2C30B2FB-38A0-4A88-8B00-4EB4AF7A65CC}">
      <dgm:prSet/>
      <dgm:spPr/>
      <dgm:t>
        <a:bodyPr/>
        <a:lstStyle/>
        <a:p>
          <a:endParaRPr lang="en-US"/>
        </a:p>
      </dgm:t>
    </dgm:pt>
    <dgm:pt modelId="{A2D925AC-9E9E-42D9-9FA5-B38D2FD14EA3}" type="pres">
      <dgm:prSet presAssocID="{B41FE41C-DE07-4260-9974-37355DCB40F0}" presName="linear" presStyleCnt="0">
        <dgm:presLayoutVars>
          <dgm:animLvl val="lvl"/>
          <dgm:resizeHandles val="exact"/>
        </dgm:presLayoutVars>
      </dgm:prSet>
      <dgm:spPr/>
    </dgm:pt>
    <dgm:pt modelId="{3BC7352A-E7A3-44FF-94CB-F3F38BE9045D}" type="pres">
      <dgm:prSet presAssocID="{9856B72F-D6B2-41D4-BB9A-EA997C6E6B54}" presName="parentText" presStyleLbl="node1" presStyleIdx="0" presStyleCnt="2" custLinFactNeighborX="521">
        <dgm:presLayoutVars>
          <dgm:chMax val="0"/>
          <dgm:bulletEnabled val="1"/>
        </dgm:presLayoutVars>
      </dgm:prSet>
      <dgm:spPr/>
    </dgm:pt>
    <dgm:pt modelId="{B19A99F0-FD6B-47B1-8BBA-80A257E4E057}" type="pres">
      <dgm:prSet presAssocID="{9856B72F-D6B2-41D4-BB9A-EA997C6E6B54}" presName="childText" presStyleLbl="revTx" presStyleIdx="0" presStyleCnt="2">
        <dgm:presLayoutVars>
          <dgm:bulletEnabled val="1"/>
        </dgm:presLayoutVars>
      </dgm:prSet>
      <dgm:spPr/>
    </dgm:pt>
    <dgm:pt modelId="{95B97297-0F1D-44B8-A824-DA3E3ACC22DF}" type="pres">
      <dgm:prSet presAssocID="{5C0372DE-EFB8-4418-9EBF-2645378AF82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3E3E990-9895-40BB-87F2-1BC3E8079D29}" type="pres">
      <dgm:prSet presAssocID="{5C0372DE-EFB8-4418-9EBF-2645378AF823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B683E320-8764-453C-8AF9-9C6AB362BE42}" type="presOf" srcId="{E2162425-2D46-4F09-B1F7-9B19712E76A7}" destId="{B19A99F0-FD6B-47B1-8BBA-80A257E4E057}" srcOrd="0" destOrd="0" presId="urn:microsoft.com/office/officeart/2005/8/layout/vList2"/>
    <dgm:cxn modelId="{2E032A2B-B72B-47B6-B3B5-400902886CE3}" type="presOf" srcId="{8C342CBA-3D2C-47E6-B0B6-F606AB9E5267}" destId="{B19A99F0-FD6B-47B1-8BBA-80A257E4E057}" srcOrd="0" destOrd="1" presId="urn:microsoft.com/office/officeart/2005/8/layout/vList2"/>
    <dgm:cxn modelId="{0EC05639-118E-41A4-995B-9F8318DD112E}" srcId="{5C0372DE-EFB8-4418-9EBF-2645378AF823}" destId="{97A81454-D5E4-4F3D-BBC2-BB93BDF1D02D}" srcOrd="3" destOrd="0" parTransId="{DC43315F-0ACA-4E45-96A9-7B849BB4167B}" sibTransId="{4F7ACF6F-6365-4B5A-BF3D-F3EC0AA7E888}"/>
    <dgm:cxn modelId="{EEABAB5F-1FD8-443E-B8E6-E798C4D62D35}" srcId="{5C0372DE-EFB8-4418-9EBF-2645378AF823}" destId="{D98DFBB1-BF5C-4600-9388-A323F183D865}" srcOrd="0" destOrd="0" parTransId="{01FE0B9A-A771-47A4-A7A9-022EC40D9EEA}" sibTransId="{6C787DC4-DB5B-479B-97D6-45FD3662AA7A}"/>
    <dgm:cxn modelId="{8AAF1460-DCCC-46FA-9A18-FF303EA38C67}" type="presOf" srcId="{5C0372DE-EFB8-4418-9EBF-2645378AF823}" destId="{95B97297-0F1D-44B8-A824-DA3E3ACC22DF}" srcOrd="0" destOrd="0" presId="urn:microsoft.com/office/officeart/2005/8/layout/vList2"/>
    <dgm:cxn modelId="{97542F6B-99C8-4633-A414-D28A06239D1A}" type="presOf" srcId="{97A81454-D5E4-4F3D-BBC2-BB93BDF1D02D}" destId="{13E3E990-9895-40BB-87F2-1BC3E8079D29}" srcOrd="0" destOrd="3" presId="urn:microsoft.com/office/officeart/2005/8/layout/vList2"/>
    <dgm:cxn modelId="{D2722C6C-8356-4061-8337-1FBE94DA7494}" type="presOf" srcId="{638CFD64-8BF1-4441-B5FA-CE69474C8D6A}" destId="{13E3E990-9895-40BB-87F2-1BC3E8079D29}" srcOrd="0" destOrd="1" presId="urn:microsoft.com/office/officeart/2005/8/layout/vList2"/>
    <dgm:cxn modelId="{FC127872-75CB-4C4E-A37C-27E1EC039E2D}" type="presOf" srcId="{9856B72F-D6B2-41D4-BB9A-EA997C6E6B54}" destId="{3BC7352A-E7A3-44FF-94CB-F3F38BE9045D}" srcOrd="0" destOrd="0" presId="urn:microsoft.com/office/officeart/2005/8/layout/vList2"/>
    <dgm:cxn modelId="{02F80E5A-19ED-4B1F-89D3-DF36518EEE61}" srcId="{9856B72F-D6B2-41D4-BB9A-EA997C6E6B54}" destId="{E2162425-2D46-4F09-B1F7-9B19712E76A7}" srcOrd="0" destOrd="0" parTransId="{FF1B3E62-29BB-4AB9-A49F-846E9B36B58D}" sibTransId="{1FCF68D8-791D-46B6-A266-54D7E4DAAD55}"/>
    <dgm:cxn modelId="{2F310382-464E-4614-AB5D-051C93AE44FF}" srcId="{B41FE41C-DE07-4260-9974-37355DCB40F0}" destId="{9856B72F-D6B2-41D4-BB9A-EA997C6E6B54}" srcOrd="0" destOrd="0" parTransId="{F1F58F6E-55D3-410A-9EE2-D3C3AEF8FD5E}" sibTransId="{45371534-BDF2-42E5-8010-035138793D69}"/>
    <dgm:cxn modelId="{AC07768D-6507-4B4C-AF84-F31088C599D5}" type="presOf" srcId="{C1F28D1F-0C6F-4758-AC5D-4BC1C791D37B}" destId="{13E3E990-9895-40BB-87F2-1BC3E8079D29}" srcOrd="0" destOrd="2" presId="urn:microsoft.com/office/officeart/2005/8/layout/vList2"/>
    <dgm:cxn modelId="{AFED2EA5-9F3B-44CA-A862-4449FE7AB054}" srcId="{B41FE41C-DE07-4260-9974-37355DCB40F0}" destId="{5C0372DE-EFB8-4418-9EBF-2645378AF823}" srcOrd="1" destOrd="0" parTransId="{A2DB249E-69A1-4A1E-902E-3FB12FA3A0D4}" sibTransId="{BE120ECE-798E-458C-9321-5FC71B2FDC60}"/>
    <dgm:cxn modelId="{60BEF4C7-B63B-4897-961D-DD3E5E203B28}" type="presOf" srcId="{D98DFBB1-BF5C-4600-9388-A323F183D865}" destId="{13E3E990-9895-40BB-87F2-1BC3E8079D29}" srcOrd="0" destOrd="0" presId="urn:microsoft.com/office/officeart/2005/8/layout/vList2"/>
    <dgm:cxn modelId="{BBFDD2D6-621D-41AE-8F12-68669ED276BE}" srcId="{5C0372DE-EFB8-4418-9EBF-2645378AF823}" destId="{638CFD64-8BF1-4441-B5FA-CE69474C8D6A}" srcOrd="1" destOrd="0" parTransId="{72038876-8EC3-4BAB-B5E2-7C5DD7F7D310}" sibTransId="{7EB3AA40-85A1-4F1B-93FC-AD07F4742240}"/>
    <dgm:cxn modelId="{11F560E9-0117-4428-98F8-E35987B68DC7}" type="presOf" srcId="{B41FE41C-DE07-4260-9974-37355DCB40F0}" destId="{A2D925AC-9E9E-42D9-9FA5-B38D2FD14EA3}" srcOrd="0" destOrd="0" presId="urn:microsoft.com/office/officeart/2005/8/layout/vList2"/>
    <dgm:cxn modelId="{FFF437EF-057B-4199-9DC8-CD015A8E41D9}" srcId="{9856B72F-D6B2-41D4-BB9A-EA997C6E6B54}" destId="{8C342CBA-3D2C-47E6-B0B6-F606AB9E5267}" srcOrd="1" destOrd="0" parTransId="{B554BFB1-7021-49E0-9B81-178C9054856F}" sibTransId="{EBAFAA78-AF83-48D1-87A8-F6B6878716F8}"/>
    <dgm:cxn modelId="{2C30B2FB-38A0-4A88-8B00-4EB4AF7A65CC}" srcId="{5C0372DE-EFB8-4418-9EBF-2645378AF823}" destId="{C1F28D1F-0C6F-4758-AC5D-4BC1C791D37B}" srcOrd="2" destOrd="0" parTransId="{BD6DFA5E-CF45-4688-B2F1-4B05FC0CF2CB}" sibTransId="{72291508-6871-4ABD-9B8B-8C641E562825}"/>
    <dgm:cxn modelId="{75682A91-C678-41D9-A1A9-AC676F5099D5}" type="presParOf" srcId="{A2D925AC-9E9E-42D9-9FA5-B38D2FD14EA3}" destId="{3BC7352A-E7A3-44FF-94CB-F3F38BE9045D}" srcOrd="0" destOrd="0" presId="urn:microsoft.com/office/officeart/2005/8/layout/vList2"/>
    <dgm:cxn modelId="{B1AEED7F-B1E8-4025-B702-C91E9E7F2009}" type="presParOf" srcId="{A2D925AC-9E9E-42D9-9FA5-B38D2FD14EA3}" destId="{B19A99F0-FD6B-47B1-8BBA-80A257E4E057}" srcOrd="1" destOrd="0" presId="urn:microsoft.com/office/officeart/2005/8/layout/vList2"/>
    <dgm:cxn modelId="{1814777C-DC9F-4F4B-BFF8-1236471A73AA}" type="presParOf" srcId="{A2D925AC-9E9E-42D9-9FA5-B38D2FD14EA3}" destId="{95B97297-0F1D-44B8-A824-DA3E3ACC22DF}" srcOrd="2" destOrd="0" presId="urn:microsoft.com/office/officeart/2005/8/layout/vList2"/>
    <dgm:cxn modelId="{1372CBA7-1CFE-4B15-A0E7-19C3594D5B72}" type="presParOf" srcId="{A2D925AC-9E9E-42D9-9FA5-B38D2FD14EA3}" destId="{13E3E990-9895-40BB-87F2-1BC3E8079D29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9C8BAD-952C-4207-8F6B-B79F18708AA7}">
      <dsp:nvSpPr>
        <dsp:cNvPr id="0" name=""/>
        <dsp:cNvSpPr/>
      </dsp:nvSpPr>
      <dsp:spPr>
        <a:xfrm>
          <a:off x="0" y="1811"/>
          <a:ext cx="6383102" cy="7720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F6DAA1-6DE0-436C-A8EF-A94D14CFC58D}">
      <dsp:nvSpPr>
        <dsp:cNvPr id="0" name=""/>
        <dsp:cNvSpPr/>
      </dsp:nvSpPr>
      <dsp:spPr>
        <a:xfrm>
          <a:off x="233533" y="175514"/>
          <a:ext cx="424607" cy="4246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56FAE7-22B1-49AB-84D3-AB033DE86417}">
      <dsp:nvSpPr>
        <dsp:cNvPr id="0" name=""/>
        <dsp:cNvSpPr/>
      </dsp:nvSpPr>
      <dsp:spPr>
        <a:xfrm>
          <a:off x="891674" y="1811"/>
          <a:ext cx="2872395" cy="772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705" tIns="81705" rIns="81705" bIns="8170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Generators:</a:t>
          </a:r>
          <a:endParaRPr lang="en-US" sz="1900" kern="1200"/>
        </a:p>
      </dsp:txBody>
      <dsp:txXfrm>
        <a:off x="891674" y="1811"/>
        <a:ext cx="2872395" cy="772012"/>
      </dsp:txXfrm>
    </dsp:sp>
    <dsp:sp modelId="{2AE90893-1F4E-41C6-8B27-A0D97E2FC532}">
      <dsp:nvSpPr>
        <dsp:cNvPr id="0" name=""/>
        <dsp:cNvSpPr/>
      </dsp:nvSpPr>
      <dsp:spPr>
        <a:xfrm>
          <a:off x="3764070" y="1811"/>
          <a:ext cx="2619031" cy="772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705" tIns="81705" rIns="81705" bIns="8170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Efficiently handle large datasets with lazy evaluation.</a:t>
          </a:r>
        </a:p>
      </dsp:txBody>
      <dsp:txXfrm>
        <a:off x="3764070" y="1811"/>
        <a:ext cx="2619031" cy="772012"/>
      </dsp:txXfrm>
    </dsp:sp>
    <dsp:sp modelId="{D0B21196-F1C1-4094-B35C-0279B078558F}">
      <dsp:nvSpPr>
        <dsp:cNvPr id="0" name=""/>
        <dsp:cNvSpPr/>
      </dsp:nvSpPr>
      <dsp:spPr>
        <a:xfrm>
          <a:off x="0" y="966827"/>
          <a:ext cx="6383102" cy="7720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988B87-69A6-4FA1-B13E-31BB3EF7D3A9}">
      <dsp:nvSpPr>
        <dsp:cNvPr id="0" name=""/>
        <dsp:cNvSpPr/>
      </dsp:nvSpPr>
      <dsp:spPr>
        <a:xfrm>
          <a:off x="233533" y="1140530"/>
          <a:ext cx="424607" cy="4246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0BE758-431D-473B-B20A-949406717624}">
      <dsp:nvSpPr>
        <dsp:cNvPr id="0" name=""/>
        <dsp:cNvSpPr/>
      </dsp:nvSpPr>
      <dsp:spPr>
        <a:xfrm>
          <a:off x="891674" y="966827"/>
          <a:ext cx="2872395" cy="772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705" tIns="81705" rIns="81705" bIns="8170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Threading:</a:t>
          </a:r>
          <a:endParaRPr lang="en-US" sz="1900" kern="1200"/>
        </a:p>
      </dsp:txBody>
      <dsp:txXfrm>
        <a:off x="891674" y="966827"/>
        <a:ext cx="2872395" cy="772012"/>
      </dsp:txXfrm>
    </dsp:sp>
    <dsp:sp modelId="{2090D876-D898-4000-B035-0AD422B71EB8}">
      <dsp:nvSpPr>
        <dsp:cNvPr id="0" name=""/>
        <dsp:cNvSpPr/>
      </dsp:nvSpPr>
      <dsp:spPr>
        <a:xfrm>
          <a:off x="3764070" y="966827"/>
          <a:ext cx="2619031" cy="772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705" tIns="81705" rIns="81705" bIns="8170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Execute tasks concurrently within a single process.</a:t>
          </a:r>
        </a:p>
      </dsp:txBody>
      <dsp:txXfrm>
        <a:off x="3764070" y="966827"/>
        <a:ext cx="2619031" cy="772012"/>
      </dsp:txXfrm>
    </dsp:sp>
    <dsp:sp modelId="{E2567F80-A825-4112-A375-35E473009AA2}">
      <dsp:nvSpPr>
        <dsp:cNvPr id="0" name=""/>
        <dsp:cNvSpPr/>
      </dsp:nvSpPr>
      <dsp:spPr>
        <a:xfrm>
          <a:off x="0" y="1931843"/>
          <a:ext cx="6383102" cy="7720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D704CC-F330-418B-B1B6-54300EFD031D}">
      <dsp:nvSpPr>
        <dsp:cNvPr id="0" name=""/>
        <dsp:cNvSpPr/>
      </dsp:nvSpPr>
      <dsp:spPr>
        <a:xfrm>
          <a:off x="233533" y="2105546"/>
          <a:ext cx="424607" cy="4246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190EFA-F7F1-4DE3-8EF9-8025123F10C2}">
      <dsp:nvSpPr>
        <dsp:cNvPr id="0" name=""/>
        <dsp:cNvSpPr/>
      </dsp:nvSpPr>
      <dsp:spPr>
        <a:xfrm>
          <a:off x="891674" y="1931843"/>
          <a:ext cx="2872395" cy="772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705" tIns="81705" rIns="81705" bIns="8170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Pagination:</a:t>
          </a:r>
          <a:endParaRPr lang="en-US" sz="1900" kern="1200"/>
        </a:p>
      </dsp:txBody>
      <dsp:txXfrm>
        <a:off x="891674" y="1931843"/>
        <a:ext cx="2872395" cy="772012"/>
      </dsp:txXfrm>
    </dsp:sp>
    <dsp:sp modelId="{3137E437-9AF4-4D07-AF8D-28A1DCD5C7CF}">
      <dsp:nvSpPr>
        <dsp:cNvPr id="0" name=""/>
        <dsp:cNvSpPr/>
      </dsp:nvSpPr>
      <dsp:spPr>
        <a:xfrm>
          <a:off x="3764070" y="1931843"/>
          <a:ext cx="2619031" cy="772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705" tIns="81705" rIns="81705" bIns="8170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Manage large datasets in APIs by dividing them into smaller, navigable chunks.</a:t>
          </a:r>
        </a:p>
      </dsp:txBody>
      <dsp:txXfrm>
        <a:off x="3764070" y="1931843"/>
        <a:ext cx="2619031" cy="772012"/>
      </dsp:txXfrm>
    </dsp:sp>
    <dsp:sp modelId="{BD6AB68D-7B4F-4A62-B9DE-D96BBA9CFC84}">
      <dsp:nvSpPr>
        <dsp:cNvPr id="0" name=""/>
        <dsp:cNvSpPr/>
      </dsp:nvSpPr>
      <dsp:spPr>
        <a:xfrm>
          <a:off x="0" y="2896859"/>
          <a:ext cx="6383102" cy="7720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8C71D5-C072-45AB-95F0-9566521D266E}">
      <dsp:nvSpPr>
        <dsp:cNvPr id="0" name=""/>
        <dsp:cNvSpPr/>
      </dsp:nvSpPr>
      <dsp:spPr>
        <a:xfrm>
          <a:off x="233533" y="3070562"/>
          <a:ext cx="424607" cy="42460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A287C8-0CC9-463E-8537-0E930B17FE24}">
      <dsp:nvSpPr>
        <dsp:cNvPr id="0" name=""/>
        <dsp:cNvSpPr/>
      </dsp:nvSpPr>
      <dsp:spPr>
        <a:xfrm>
          <a:off x="891674" y="2896859"/>
          <a:ext cx="2872395" cy="772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705" tIns="81705" rIns="81705" bIns="8170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Signals:</a:t>
          </a:r>
          <a:endParaRPr lang="en-US" sz="1900" kern="1200"/>
        </a:p>
      </dsp:txBody>
      <dsp:txXfrm>
        <a:off x="891674" y="2896859"/>
        <a:ext cx="2872395" cy="772012"/>
      </dsp:txXfrm>
    </dsp:sp>
    <dsp:sp modelId="{9AB17EA0-DE9C-4FBF-A7DC-844337A6C4ED}">
      <dsp:nvSpPr>
        <dsp:cNvPr id="0" name=""/>
        <dsp:cNvSpPr/>
      </dsp:nvSpPr>
      <dsp:spPr>
        <a:xfrm>
          <a:off x="3764070" y="2896859"/>
          <a:ext cx="2619031" cy="772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705" tIns="81705" rIns="81705" bIns="8170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Implement decoupled event-driven programming in Django.</a:t>
          </a:r>
        </a:p>
      </dsp:txBody>
      <dsp:txXfrm>
        <a:off x="3764070" y="2896859"/>
        <a:ext cx="2619031" cy="772012"/>
      </dsp:txXfrm>
    </dsp:sp>
    <dsp:sp modelId="{A4A37DA2-2505-485E-8168-135F49621B1A}">
      <dsp:nvSpPr>
        <dsp:cNvPr id="0" name=""/>
        <dsp:cNvSpPr/>
      </dsp:nvSpPr>
      <dsp:spPr>
        <a:xfrm>
          <a:off x="0" y="3861875"/>
          <a:ext cx="6383102" cy="7720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63C5BD-F504-4A4D-A9D1-0070DD8104DD}">
      <dsp:nvSpPr>
        <dsp:cNvPr id="0" name=""/>
        <dsp:cNvSpPr/>
      </dsp:nvSpPr>
      <dsp:spPr>
        <a:xfrm>
          <a:off x="233533" y="4035578"/>
          <a:ext cx="424607" cy="42460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878275-F9DE-4D2E-A7CF-F3A7CFD44B8E}">
      <dsp:nvSpPr>
        <dsp:cNvPr id="0" name=""/>
        <dsp:cNvSpPr/>
      </dsp:nvSpPr>
      <dsp:spPr>
        <a:xfrm>
          <a:off x="891674" y="3861875"/>
          <a:ext cx="2872395" cy="772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705" tIns="81705" rIns="81705" bIns="8170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Middleware:</a:t>
          </a:r>
          <a:endParaRPr lang="en-US" sz="1900" kern="1200"/>
        </a:p>
      </dsp:txBody>
      <dsp:txXfrm>
        <a:off x="891674" y="3861875"/>
        <a:ext cx="2872395" cy="772012"/>
      </dsp:txXfrm>
    </dsp:sp>
    <dsp:sp modelId="{FA71F33A-6F95-4D49-AF8A-45B96EECFBF1}">
      <dsp:nvSpPr>
        <dsp:cNvPr id="0" name=""/>
        <dsp:cNvSpPr/>
      </dsp:nvSpPr>
      <dsp:spPr>
        <a:xfrm>
          <a:off x="3764070" y="3861875"/>
          <a:ext cx="2619031" cy="772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705" tIns="81705" rIns="81705" bIns="8170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Add custom functionality to the request/response lifecycle.</a:t>
          </a:r>
        </a:p>
      </dsp:txBody>
      <dsp:txXfrm>
        <a:off x="3764070" y="3861875"/>
        <a:ext cx="2619031" cy="772012"/>
      </dsp:txXfrm>
    </dsp:sp>
    <dsp:sp modelId="{DE0F5CF4-EDA2-4559-884F-BC92F4BF69CE}">
      <dsp:nvSpPr>
        <dsp:cNvPr id="0" name=""/>
        <dsp:cNvSpPr/>
      </dsp:nvSpPr>
      <dsp:spPr>
        <a:xfrm>
          <a:off x="0" y="4826891"/>
          <a:ext cx="6383102" cy="7720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CA673B-BF54-400B-A048-8F3C04131F86}">
      <dsp:nvSpPr>
        <dsp:cNvPr id="0" name=""/>
        <dsp:cNvSpPr/>
      </dsp:nvSpPr>
      <dsp:spPr>
        <a:xfrm>
          <a:off x="233533" y="5000594"/>
          <a:ext cx="424607" cy="42460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9039F2-E8BD-42CD-B117-A6C85BF06EB0}">
      <dsp:nvSpPr>
        <dsp:cNvPr id="0" name=""/>
        <dsp:cNvSpPr/>
      </dsp:nvSpPr>
      <dsp:spPr>
        <a:xfrm>
          <a:off x="891674" y="4826891"/>
          <a:ext cx="2872395" cy="772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705" tIns="81705" rIns="81705" bIns="8170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Caching:</a:t>
          </a:r>
          <a:endParaRPr lang="en-US" sz="1900" kern="1200"/>
        </a:p>
      </dsp:txBody>
      <dsp:txXfrm>
        <a:off x="891674" y="4826891"/>
        <a:ext cx="2872395" cy="772012"/>
      </dsp:txXfrm>
    </dsp:sp>
    <dsp:sp modelId="{F98D830F-4764-45E4-8D26-4BC0B27E58AC}">
      <dsp:nvSpPr>
        <dsp:cNvPr id="0" name=""/>
        <dsp:cNvSpPr/>
      </dsp:nvSpPr>
      <dsp:spPr>
        <a:xfrm>
          <a:off x="3764070" y="4826891"/>
          <a:ext cx="2619031" cy="772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705" tIns="81705" rIns="81705" bIns="8170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Enhance performance by storing frequently accessed data.</a:t>
          </a:r>
        </a:p>
      </dsp:txBody>
      <dsp:txXfrm>
        <a:off x="3764070" y="4826891"/>
        <a:ext cx="2619031" cy="7720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C7352A-E7A3-44FF-94CB-F3F38BE9045D}">
      <dsp:nvSpPr>
        <dsp:cNvPr id="0" name=""/>
        <dsp:cNvSpPr/>
      </dsp:nvSpPr>
      <dsp:spPr>
        <a:xfrm>
          <a:off x="0" y="26107"/>
          <a:ext cx="6383102" cy="959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i="0" kern="1200" dirty="0"/>
            <a:t>Generators</a:t>
          </a:r>
          <a:endParaRPr lang="en-US" sz="4000" kern="1200" dirty="0"/>
        </a:p>
      </dsp:txBody>
      <dsp:txXfrm>
        <a:off x="46834" y="72941"/>
        <a:ext cx="6289434" cy="865732"/>
      </dsp:txXfrm>
    </dsp:sp>
    <dsp:sp modelId="{2F726DFC-F178-4FDA-A0CD-9604EF054ADF}">
      <dsp:nvSpPr>
        <dsp:cNvPr id="0" name=""/>
        <dsp:cNvSpPr/>
      </dsp:nvSpPr>
      <dsp:spPr>
        <a:xfrm>
          <a:off x="0" y="985508"/>
          <a:ext cx="6383102" cy="952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663" tIns="50800" rIns="284480" bIns="5080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100" b="0" i="0" kern="1200" dirty="0"/>
            <a:t>Generators are a way to produce values lazily using the yield, next keyword.</a:t>
          </a:r>
          <a:endParaRPr lang="en-US" sz="3100" kern="1200" dirty="0"/>
        </a:p>
      </dsp:txBody>
      <dsp:txXfrm>
        <a:off x="0" y="985508"/>
        <a:ext cx="6383102" cy="952200"/>
      </dsp:txXfrm>
    </dsp:sp>
    <dsp:sp modelId="{467A5EAB-0F09-46F9-BC73-84669495E7CA}">
      <dsp:nvSpPr>
        <dsp:cNvPr id="0" name=""/>
        <dsp:cNvSpPr/>
      </dsp:nvSpPr>
      <dsp:spPr>
        <a:xfrm>
          <a:off x="0" y="1937708"/>
          <a:ext cx="6383102" cy="959400"/>
        </a:xfrm>
        <a:prstGeom prst="roundRect">
          <a:avLst/>
        </a:prstGeom>
        <a:solidFill>
          <a:schemeClr val="accent2">
            <a:hueOff val="749390"/>
            <a:satOff val="-5166"/>
            <a:lumOff val="-68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i="0" kern="1200" dirty="0"/>
            <a:t>Key Features:</a:t>
          </a:r>
          <a:endParaRPr lang="en-US" sz="4000" kern="1200" dirty="0"/>
        </a:p>
      </dsp:txBody>
      <dsp:txXfrm>
        <a:off x="46834" y="1984542"/>
        <a:ext cx="6289434" cy="865732"/>
      </dsp:txXfrm>
    </dsp:sp>
    <dsp:sp modelId="{D8DE6783-F7F9-4AFB-AA83-D302F1CD2778}">
      <dsp:nvSpPr>
        <dsp:cNvPr id="0" name=""/>
        <dsp:cNvSpPr/>
      </dsp:nvSpPr>
      <dsp:spPr>
        <a:xfrm>
          <a:off x="0" y="2897108"/>
          <a:ext cx="6383102" cy="1055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663" tIns="50800" rIns="284480" bIns="5080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100" kern="1200" dirty="0"/>
            <a:t>Save memory by generating items on demand.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100" kern="1200" dirty="0"/>
            <a:t>Used for large datasets or infinite sequences.</a:t>
          </a:r>
        </a:p>
      </dsp:txBody>
      <dsp:txXfrm>
        <a:off x="0" y="2897108"/>
        <a:ext cx="6383102" cy="1055700"/>
      </dsp:txXfrm>
    </dsp:sp>
    <dsp:sp modelId="{926E172E-9855-4DDC-A1F1-E9F1FD08FE2C}">
      <dsp:nvSpPr>
        <dsp:cNvPr id="0" name=""/>
        <dsp:cNvSpPr/>
      </dsp:nvSpPr>
      <dsp:spPr>
        <a:xfrm>
          <a:off x="0" y="3952808"/>
          <a:ext cx="6383102" cy="959400"/>
        </a:xfrm>
        <a:prstGeom prst="roundRect">
          <a:avLst/>
        </a:prstGeom>
        <a:solidFill>
          <a:schemeClr val="accent2">
            <a:hueOff val="1498781"/>
            <a:satOff val="-10332"/>
            <a:lumOff val="-13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Example:</a:t>
          </a:r>
        </a:p>
      </dsp:txBody>
      <dsp:txXfrm>
        <a:off x="46834" y="3999642"/>
        <a:ext cx="6289434" cy="865732"/>
      </dsp:txXfrm>
    </dsp:sp>
    <dsp:sp modelId="{4E5A04D3-D4A8-4244-81C9-0E6155F375A5}">
      <dsp:nvSpPr>
        <dsp:cNvPr id="0" name=""/>
        <dsp:cNvSpPr/>
      </dsp:nvSpPr>
      <dsp:spPr>
        <a:xfrm>
          <a:off x="0" y="4912208"/>
          <a:ext cx="6383102" cy="662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663" tIns="50800" rIns="284480" bIns="5080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3100" kern="1200" dirty="0"/>
        </a:p>
      </dsp:txBody>
      <dsp:txXfrm>
        <a:off x="0" y="4912208"/>
        <a:ext cx="6383102" cy="6624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C7352A-E7A3-44FF-94CB-F3F38BE9045D}">
      <dsp:nvSpPr>
        <dsp:cNvPr id="0" name=""/>
        <dsp:cNvSpPr/>
      </dsp:nvSpPr>
      <dsp:spPr>
        <a:xfrm>
          <a:off x="0" y="191797"/>
          <a:ext cx="6383102" cy="767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i="0" kern="1200" dirty="0"/>
            <a:t>Threading</a:t>
          </a:r>
          <a:r>
            <a:rPr lang="en-US" sz="3200" b="0" i="0" kern="1200" dirty="0"/>
            <a:t>:</a:t>
          </a:r>
          <a:endParaRPr lang="en-US" sz="3200" kern="1200" dirty="0"/>
        </a:p>
      </dsp:txBody>
      <dsp:txXfrm>
        <a:off x="37467" y="229264"/>
        <a:ext cx="6308168" cy="692586"/>
      </dsp:txXfrm>
    </dsp:sp>
    <dsp:sp modelId="{2F726DFC-F178-4FDA-A0CD-9604EF054ADF}">
      <dsp:nvSpPr>
        <dsp:cNvPr id="0" name=""/>
        <dsp:cNvSpPr/>
      </dsp:nvSpPr>
      <dsp:spPr>
        <a:xfrm>
          <a:off x="0" y="959317"/>
          <a:ext cx="6383102" cy="778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663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b="0" i="0" kern="1200" dirty="0"/>
            <a:t>Allows different parts of a process to run concurrently. A thread is an independent unit of execution within a process.</a:t>
          </a:r>
          <a:endParaRPr lang="en-US" sz="2500" kern="1200" dirty="0"/>
        </a:p>
      </dsp:txBody>
      <dsp:txXfrm>
        <a:off x="0" y="959317"/>
        <a:ext cx="6383102" cy="778320"/>
      </dsp:txXfrm>
    </dsp:sp>
    <dsp:sp modelId="{95B97297-0F1D-44B8-A824-DA3E3ACC22DF}">
      <dsp:nvSpPr>
        <dsp:cNvPr id="0" name=""/>
        <dsp:cNvSpPr/>
      </dsp:nvSpPr>
      <dsp:spPr>
        <a:xfrm>
          <a:off x="0" y="1737638"/>
          <a:ext cx="6383102" cy="767520"/>
        </a:xfrm>
        <a:prstGeom prst="roundRect">
          <a:avLst/>
        </a:prstGeom>
        <a:solidFill>
          <a:schemeClr val="accent2">
            <a:hueOff val="749390"/>
            <a:satOff val="-5166"/>
            <a:lumOff val="-68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 dirty="0"/>
            <a:t>Multi-threading:</a:t>
          </a:r>
          <a:endParaRPr lang="en-US" sz="3200" kern="1200" dirty="0"/>
        </a:p>
      </dsp:txBody>
      <dsp:txXfrm>
        <a:off x="37467" y="1775105"/>
        <a:ext cx="6308168" cy="692586"/>
      </dsp:txXfrm>
    </dsp:sp>
    <dsp:sp modelId="{1805869B-E4E1-4EF4-A76B-1D1C8CBD1373}">
      <dsp:nvSpPr>
        <dsp:cNvPr id="0" name=""/>
        <dsp:cNvSpPr/>
      </dsp:nvSpPr>
      <dsp:spPr>
        <a:xfrm>
          <a:off x="0" y="2505158"/>
          <a:ext cx="6383102" cy="1291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663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/>
            <a:t>Running multiple threads (lightweight subprocesses) within a single process.
Use for I/O-bound tasks.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/>
            <a:t>Python module: threading.</a:t>
          </a:r>
        </a:p>
      </dsp:txBody>
      <dsp:txXfrm>
        <a:off x="0" y="2505158"/>
        <a:ext cx="6383102" cy="1291680"/>
      </dsp:txXfrm>
    </dsp:sp>
    <dsp:sp modelId="{489A5D7E-4037-4B71-9DC3-AB7A3B5CED36}">
      <dsp:nvSpPr>
        <dsp:cNvPr id="0" name=""/>
        <dsp:cNvSpPr/>
      </dsp:nvSpPr>
      <dsp:spPr>
        <a:xfrm>
          <a:off x="0" y="3796838"/>
          <a:ext cx="6383102" cy="767520"/>
        </a:xfrm>
        <a:prstGeom prst="roundRect">
          <a:avLst/>
        </a:prstGeom>
        <a:solidFill>
          <a:schemeClr val="accent2">
            <a:hueOff val="1498781"/>
            <a:satOff val="-10332"/>
            <a:lumOff val="-13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 dirty="0"/>
            <a:t>Multi-processing:</a:t>
          </a:r>
          <a:endParaRPr lang="en-US" sz="3200" kern="1200" dirty="0"/>
        </a:p>
      </dsp:txBody>
      <dsp:txXfrm>
        <a:off x="37467" y="3834305"/>
        <a:ext cx="6308168" cy="692586"/>
      </dsp:txXfrm>
    </dsp:sp>
    <dsp:sp modelId="{288726A7-2C7F-419A-846E-C4CF1B3821C2}">
      <dsp:nvSpPr>
        <dsp:cNvPr id="0" name=""/>
        <dsp:cNvSpPr/>
      </dsp:nvSpPr>
      <dsp:spPr>
        <a:xfrm>
          <a:off x="0" y="4564358"/>
          <a:ext cx="6383102" cy="844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663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/>
            <a:t>Running processes in parallel for CPU-bound tasks.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/>
            <a:t>Python module: multiprocessing.</a:t>
          </a:r>
        </a:p>
      </dsp:txBody>
      <dsp:txXfrm>
        <a:off x="0" y="4564358"/>
        <a:ext cx="6383102" cy="8445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35F67D-3558-4C46-B3E4-AD5F1319714C}">
      <dsp:nvSpPr>
        <dsp:cNvPr id="0" name=""/>
        <dsp:cNvSpPr/>
      </dsp:nvSpPr>
      <dsp:spPr>
        <a:xfrm>
          <a:off x="0" y="57158"/>
          <a:ext cx="6383102" cy="14390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 dirty="0"/>
            <a:t>Purpose:</a:t>
          </a:r>
        </a:p>
      </dsp:txBody>
      <dsp:txXfrm>
        <a:off x="70251" y="127409"/>
        <a:ext cx="6242600" cy="1298597"/>
      </dsp:txXfrm>
    </dsp:sp>
    <dsp:sp modelId="{402F20FA-8F27-4F2E-AFF9-C641E9570C08}">
      <dsp:nvSpPr>
        <dsp:cNvPr id="0" name=""/>
        <dsp:cNvSpPr/>
      </dsp:nvSpPr>
      <dsp:spPr>
        <a:xfrm>
          <a:off x="0" y="1496258"/>
          <a:ext cx="6383102" cy="1614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663" tIns="76200" rIns="426720" bIns="76200" numCol="1" spcCol="1270" anchor="t" anchorCtr="0">
          <a:noAutofit/>
        </a:bodyPr>
        <a:lstStyle/>
        <a:p>
          <a:pPr marL="285750" lvl="1" indent="-285750" algn="l" defTabSz="2089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700" kern="1200" dirty="0"/>
            <a:t>Divide content into pages for better UX.</a:t>
          </a:r>
        </a:p>
        <a:p>
          <a:pPr marL="285750" lvl="1" indent="-285750" algn="l" defTabSz="2089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700" kern="1200" dirty="0"/>
            <a:t>Django's built-in Paginator class.</a:t>
          </a:r>
        </a:p>
      </dsp:txBody>
      <dsp:txXfrm>
        <a:off x="0" y="1496258"/>
        <a:ext cx="6383102" cy="1614600"/>
      </dsp:txXfrm>
    </dsp:sp>
    <dsp:sp modelId="{258939AB-3B15-4431-A0A6-9BBD8F3C95FE}">
      <dsp:nvSpPr>
        <dsp:cNvPr id="0" name=""/>
        <dsp:cNvSpPr/>
      </dsp:nvSpPr>
      <dsp:spPr>
        <a:xfrm>
          <a:off x="0" y="3110858"/>
          <a:ext cx="6383102" cy="1439099"/>
        </a:xfrm>
        <a:prstGeom prst="roundRect">
          <a:avLst/>
        </a:prstGeom>
        <a:solidFill>
          <a:schemeClr val="accent2">
            <a:hueOff val="1498781"/>
            <a:satOff val="-10332"/>
            <a:lumOff val="-13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b="0" i="0" kern="1200" dirty="0"/>
            <a:t>Example:</a:t>
          </a:r>
          <a:endParaRPr lang="en-US" sz="6000" kern="1200" dirty="0"/>
        </a:p>
      </dsp:txBody>
      <dsp:txXfrm>
        <a:off x="70251" y="3181109"/>
        <a:ext cx="6242600" cy="1298597"/>
      </dsp:txXfrm>
    </dsp:sp>
    <dsp:sp modelId="{2EBC2DF3-0A39-4FB7-A9A9-2D1A50DE49A8}">
      <dsp:nvSpPr>
        <dsp:cNvPr id="0" name=""/>
        <dsp:cNvSpPr/>
      </dsp:nvSpPr>
      <dsp:spPr>
        <a:xfrm>
          <a:off x="0" y="4549958"/>
          <a:ext cx="6383102" cy="99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663" tIns="76200" rIns="426720" bIns="76200" numCol="1" spcCol="1270" anchor="t" anchorCtr="0">
          <a:noAutofit/>
        </a:bodyPr>
        <a:lstStyle/>
        <a:p>
          <a:pPr marL="285750" lvl="1" indent="-285750" algn="l" defTabSz="2089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4700" kern="1200" dirty="0"/>
        </a:p>
      </dsp:txBody>
      <dsp:txXfrm>
        <a:off x="0" y="4549958"/>
        <a:ext cx="6383102" cy="9936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C7352A-E7A3-44FF-94CB-F3F38BE9045D}">
      <dsp:nvSpPr>
        <dsp:cNvPr id="0" name=""/>
        <dsp:cNvSpPr/>
      </dsp:nvSpPr>
      <dsp:spPr>
        <a:xfrm>
          <a:off x="0" y="52028"/>
          <a:ext cx="6383102" cy="12951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b="1" kern="1200" dirty="0"/>
            <a:t>Signals:</a:t>
          </a:r>
          <a:endParaRPr lang="en-US" sz="5400" kern="1200" dirty="0"/>
        </a:p>
      </dsp:txBody>
      <dsp:txXfrm>
        <a:off x="63226" y="115254"/>
        <a:ext cx="6256650" cy="1168738"/>
      </dsp:txXfrm>
    </dsp:sp>
    <dsp:sp modelId="{2F726DFC-F178-4FDA-A0CD-9604EF054ADF}">
      <dsp:nvSpPr>
        <dsp:cNvPr id="0" name=""/>
        <dsp:cNvSpPr/>
      </dsp:nvSpPr>
      <dsp:spPr>
        <a:xfrm>
          <a:off x="0" y="1347218"/>
          <a:ext cx="6383102" cy="20120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663" tIns="68580" rIns="384048" bIns="68580" numCol="1" spcCol="1270" anchor="t" anchorCtr="0">
          <a:noAutofit/>
        </a:bodyPr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200" kern="1200"/>
            <a:t>Built-in pub-sub system for event handling.</a:t>
          </a:r>
          <a:endParaRPr lang="en-US" sz="4200" kern="1200" dirty="0"/>
        </a:p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200" kern="1200" dirty="0"/>
            <a:t>Common signals: </a:t>
          </a:r>
          <a:r>
            <a:rPr lang="en-US" sz="4200" kern="1200" dirty="0" err="1"/>
            <a:t>pre_save</a:t>
          </a:r>
          <a:r>
            <a:rPr lang="en-US" sz="4200" kern="1200" dirty="0"/>
            <a:t>, </a:t>
          </a:r>
          <a:r>
            <a:rPr lang="en-US" sz="4200" kern="1200" dirty="0" err="1"/>
            <a:t>post_save</a:t>
          </a:r>
          <a:r>
            <a:rPr lang="en-US" sz="4200" kern="1200" dirty="0"/>
            <a:t>, </a:t>
          </a:r>
          <a:r>
            <a:rPr lang="en-US" sz="4200" kern="1200" dirty="0" err="1"/>
            <a:t>pre_delete</a:t>
          </a:r>
          <a:r>
            <a:rPr lang="en-US" sz="4200" kern="1200" dirty="0"/>
            <a:t>. </a:t>
          </a:r>
          <a:r>
            <a:rPr lang="en-US" sz="4200" kern="1200" dirty="0" err="1"/>
            <a:t>post_delete</a:t>
          </a:r>
          <a:endParaRPr lang="en-US" sz="4200" kern="1200" dirty="0"/>
        </a:p>
      </dsp:txBody>
      <dsp:txXfrm>
        <a:off x="0" y="1347218"/>
        <a:ext cx="6383102" cy="2012039"/>
      </dsp:txXfrm>
    </dsp:sp>
    <dsp:sp modelId="{317DC255-B4BD-437B-B2C6-058D9DB3D827}">
      <dsp:nvSpPr>
        <dsp:cNvPr id="0" name=""/>
        <dsp:cNvSpPr/>
      </dsp:nvSpPr>
      <dsp:spPr>
        <a:xfrm>
          <a:off x="0" y="3359258"/>
          <a:ext cx="6383102" cy="1295190"/>
        </a:xfrm>
        <a:prstGeom prst="roundRect">
          <a:avLst/>
        </a:prstGeom>
        <a:solidFill>
          <a:schemeClr val="accent2">
            <a:hueOff val="1498781"/>
            <a:satOff val="-10332"/>
            <a:lumOff val="-13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b="1" kern="1200" dirty="0"/>
            <a:t>Example:</a:t>
          </a:r>
          <a:endParaRPr lang="en-US" sz="5400" kern="1200" dirty="0"/>
        </a:p>
      </dsp:txBody>
      <dsp:txXfrm>
        <a:off x="63226" y="3422484"/>
        <a:ext cx="6256650" cy="1168738"/>
      </dsp:txXfrm>
    </dsp:sp>
    <dsp:sp modelId="{AE866E5D-8023-47F8-9081-F14A5B8844CD}">
      <dsp:nvSpPr>
        <dsp:cNvPr id="0" name=""/>
        <dsp:cNvSpPr/>
      </dsp:nvSpPr>
      <dsp:spPr>
        <a:xfrm>
          <a:off x="0" y="4654448"/>
          <a:ext cx="6383102" cy="894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663" tIns="68580" rIns="384048" bIns="68580" numCol="1" spcCol="1270" anchor="t" anchorCtr="0">
          <a:noAutofit/>
        </a:bodyPr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4200" kern="1200" dirty="0"/>
        </a:p>
      </dsp:txBody>
      <dsp:txXfrm>
        <a:off x="0" y="4654448"/>
        <a:ext cx="6383102" cy="8942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C7352A-E7A3-44FF-94CB-F3F38BE9045D}">
      <dsp:nvSpPr>
        <dsp:cNvPr id="0" name=""/>
        <dsp:cNvSpPr/>
      </dsp:nvSpPr>
      <dsp:spPr>
        <a:xfrm>
          <a:off x="0" y="3112"/>
          <a:ext cx="6383102" cy="10553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Caching Options:</a:t>
          </a:r>
        </a:p>
      </dsp:txBody>
      <dsp:txXfrm>
        <a:off x="51517" y="54629"/>
        <a:ext cx="6280068" cy="952306"/>
      </dsp:txXfrm>
    </dsp:sp>
    <dsp:sp modelId="{B19A99F0-FD6B-47B1-8BBA-80A257E4E057}">
      <dsp:nvSpPr>
        <dsp:cNvPr id="0" name=""/>
        <dsp:cNvSpPr/>
      </dsp:nvSpPr>
      <dsp:spPr>
        <a:xfrm>
          <a:off x="0" y="1058453"/>
          <a:ext cx="6383102" cy="1161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663" tIns="55880" rIns="312928" bIns="5588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400" kern="1200" dirty="0"/>
            <a:t>In-memory: Django's built-in cache.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400" kern="1200" dirty="0"/>
            <a:t>External: Redis, Memcached.</a:t>
          </a:r>
        </a:p>
      </dsp:txBody>
      <dsp:txXfrm>
        <a:off x="0" y="1058453"/>
        <a:ext cx="6383102" cy="1161270"/>
      </dsp:txXfrm>
    </dsp:sp>
    <dsp:sp modelId="{95B97297-0F1D-44B8-A824-DA3E3ACC22DF}">
      <dsp:nvSpPr>
        <dsp:cNvPr id="0" name=""/>
        <dsp:cNvSpPr/>
      </dsp:nvSpPr>
      <dsp:spPr>
        <a:xfrm>
          <a:off x="0" y="2219723"/>
          <a:ext cx="6383102" cy="1055340"/>
        </a:xfrm>
        <a:prstGeom prst="roundRect">
          <a:avLst/>
        </a:prstGeom>
        <a:solidFill>
          <a:schemeClr val="accent2">
            <a:hueOff val="1498781"/>
            <a:satOff val="-10332"/>
            <a:lumOff val="-13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Example (File Based Cache):</a:t>
          </a:r>
        </a:p>
      </dsp:txBody>
      <dsp:txXfrm>
        <a:off x="51517" y="2271240"/>
        <a:ext cx="6280068" cy="952306"/>
      </dsp:txXfrm>
    </dsp:sp>
    <dsp:sp modelId="{13E3E990-9895-40BB-87F2-1BC3E8079D29}">
      <dsp:nvSpPr>
        <dsp:cNvPr id="0" name=""/>
        <dsp:cNvSpPr/>
      </dsp:nvSpPr>
      <dsp:spPr>
        <a:xfrm>
          <a:off x="0" y="3275063"/>
          <a:ext cx="6383102" cy="2322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663" tIns="55880" rIns="312928" bIns="5588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3400" kern="1200" dirty="0"/>
        </a:p>
      </dsp:txBody>
      <dsp:txXfrm>
        <a:off x="0" y="3275063"/>
        <a:ext cx="6383102" cy="23225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2D26D4-C4D8-4F50-88A0-E066CE772581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65439-7C83-4681-9474-61E6AE59F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59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65439-7C83-4681-9474-61E6AE59F8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5125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65439-7C83-4681-9474-61E6AE59F86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218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65439-7C83-4681-9474-61E6AE59F86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246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65439-7C83-4681-9474-61E6AE59F86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008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65439-7C83-4681-9474-61E6AE59F86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543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65439-7C83-4681-9474-61E6AE59F86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67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65439-7C83-4681-9474-61E6AE59F86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338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65439-7C83-4681-9474-61E6AE59F86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831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4F5EF1-D193-B964-6654-5E97429C95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82065D-827A-C469-1EBF-C9DC3F6784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A741A83-BF27-92CB-75CF-49A7597C6C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92465C-EAF6-0BBD-A2AD-FADF0606D8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65439-7C83-4681-9474-61E6AE59F86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53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65439-7C83-4681-9474-61E6AE59F86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125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A35EAA-ED80-4FF1-942C-82B1D483AF60}"/>
              </a:ext>
            </a:extLst>
          </p:cNvPr>
          <p:cNvSpPr/>
          <p:nvPr/>
        </p:nvSpPr>
        <p:spPr>
          <a:xfrm rot="21133683" flipH="1">
            <a:off x="977627" y="481134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415F49B-3CBC-46CF-AFB5-988852D0479E}"/>
              </a:ext>
            </a:extLst>
          </p:cNvPr>
          <p:cNvSpPr/>
          <p:nvPr/>
        </p:nvSpPr>
        <p:spPr>
          <a:xfrm rot="21133683" flipH="1">
            <a:off x="1010574" y="456230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FF0C0-FC1A-4C5B-9FE5-09BA33FF7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6392" y="1398181"/>
            <a:ext cx="7134446" cy="2870791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89092-15F8-4341-8D94-9E799301C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0835" y="5135527"/>
            <a:ext cx="4397164" cy="105793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7328B-E858-4921-99C2-3B0BE172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81296-9B7B-4EF3-89B3-8B33E607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2FE59-6CD1-4D0F-8A06-10CA2D383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0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39E3-FB89-4585-A22D-15851E8D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4B498-70D2-4956-A576-83345B38D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A84CB-FF9E-43D6-8805-B4ABB520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7EE14-0A60-428B-BC0E-A50951E0E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A9A22-BBF2-4B23-B17F-B32AC87D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258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CC51B-E0BE-4D50-A04A-571F8BCAE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99550" y="692150"/>
            <a:ext cx="2254250" cy="53099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F5607-7A89-4981-87F4-98BC7CE0A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692150"/>
            <a:ext cx="8108950" cy="53099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0D5BE-275A-42D5-BCE1-357D53FC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25F9A-B406-4028-AC92-D1245051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70F0A-5147-4274-A0A1-BD219179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13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C77D-9BA0-4A3B-B823-2059DC3C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11DB-C16F-4CED-97C6-73ABD71F3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4D3C-7343-4DD7-B816-0D4D66BD6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409C8-4D7C-40EE-A12E-59CB555C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222D5-7193-4F59-83B4-3C19E8B1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24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EFA1-A4AB-4CF4-B02E-57AAED571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971" y="1709738"/>
            <a:ext cx="9165772" cy="296327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B406C-F19A-4393-9AD1-A300A7E45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1971" y="4875028"/>
            <a:ext cx="9165772" cy="1052623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D7AE7-47F6-4023-8D44-8BA1DAB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B32FC-A974-44FC-9804-F871EE51D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9ADE9-F40E-4E3B-AB8D-68CB1F48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50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D816-3E01-4EFD-AD9C-783D674D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53D69-34A7-451D-A902-5F6CD1334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0722" y="2095500"/>
            <a:ext cx="4999077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1E0E2-7D34-48E0-8795-546D2F00E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056" y="2095500"/>
            <a:ext cx="5072743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05476-6B6D-4BA3-919B-5335D642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B6D41-07E2-4F6D-BB39-217957FE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0CA9C-BFED-484F-B765-EA8CE4B4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8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4AD2-5208-4201-90A7-F9618761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02129"/>
            <a:ext cx="10326688" cy="11256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3FF53-BE24-42E9-BA12-BC5863CBF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1827804"/>
            <a:ext cx="4968875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84776-6678-4D27-9BE9-5D83FC9E8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8700" y="2642191"/>
            <a:ext cx="4968875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BCA2E2-5B30-43B4-8FCD-23015451F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1054" y="1827804"/>
            <a:ext cx="5087034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A7B7A1-E670-4E7E-AEBA-340893DE8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1054" y="2642191"/>
            <a:ext cx="5087034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4D3AE-982A-4CC3-8456-4D4B0E35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FE3087-09F9-4436-8236-8693EA49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413CB-0E24-4F96-AF8C-EE269ACC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CAD1C-D319-4A48-8DF9-50699231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D0181-83E0-4AB1-B372-24D6C075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0352C-6317-4DD0-84C4-AE7DDAC5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8F340C5-9EBB-43D9-91F5-F767DBD59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01240" y="1130240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C812-F2A9-46D4-9B78-6659C68ED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671" y="1932214"/>
            <a:ext cx="6966858" cy="309154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7A37F60-69E7-41AC-BC9A-9DBC3B57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55668" y="1103025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452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6D441F-9FBB-4F90-987A-39793DE0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92B1E-8D5D-45CA-9A8B-53E3B7FE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9E71-49A9-4CE9-AD1D-780A876B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01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053A-B2EE-4E20-9723-6BB0BBD50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53272"/>
            <a:ext cx="3932237" cy="173272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65AB-0DF3-4C86-AB5F-EB65021FD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642" y="987425"/>
            <a:ext cx="593974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99FAE-8825-466D-9F1E-3B7BAED2C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8550"/>
            <a:ext cx="3932237" cy="35004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A6375-677F-4A58-B98D-18F3DEF8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40F2C-7AE7-481B-856A-B3E26AE8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7C48C-9BD9-41CB-915E-A905B886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341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6DE4-025D-4D93-A5D0-FB4589720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15915"/>
            <a:ext cx="3932237" cy="16700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3EE21-471F-4B7B-B7AF-192243A12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6B769-8E40-42E6-8F62-C4347B0CE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5744"/>
            <a:ext cx="3932237" cy="35032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84DC6-1AA3-4779-8EDF-F4A87750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7F83E-FAF9-43E1-95CC-6F4EDD76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D8C7B-B211-4BAF-9C05-09CF993B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65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AAE2DA9-9BAF-4D46-BC97-20425C5321FD}"/>
              </a:ext>
            </a:extLst>
          </p:cNvPr>
          <p:cNvSpPr/>
          <p:nvPr/>
        </p:nvSpPr>
        <p:spPr>
          <a:xfrm>
            <a:off x="372926" y="367993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68807" y="-29564"/>
                  <a:pt x="11499601" y="84193"/>
                </a:cubicBezTo>
                <a:lnTo>
                  <a:pt x="11496115" y="333210"/>
                </a:lnTo>
                <a:cubicBezTo>
                  <a:pt x="11496285" y="48943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489E99-8A12-4C4F-92F9-95B01D81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4" y="558209"/>
            <a:ext cx="10333075" cy="1414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1B211-A6C3-4384-AA0B-7A8561A53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0726" y="2089298"/>
            <a:ext cx="10333074" cy="3827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07E98-5ED3-41C2-BC39-EA8FB826A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67834" y="6356350"/>
            <a:ext cx="2604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C1691109-F4F8-4597-962C-A4F4B7960636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93049-EC55-4ABD-8F77-F5A84AE38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56153" y="6356350"/>
            <a:ext cx="34441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1B6DF-CCDC-4ED0-A4B2-1512B668F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0263" y="6356350"/>
            <a:ext cx="523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2D2C6CA-56BB-4A08-A1E2-342F83955EDB}"/>
              </a:ext>
            </a:extLst>
          </p:cNvPr>
          <p:cNvSpPr/>
          <p:nvPr/>
        </p:nvSpPr>
        <p:spPr>
          <a:xfrm>
            <a:off x="403284" y="389461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5500 h 6255974"/>
              <a:gd name="connsiteX1" fmla="*/ 11263634 w 11499601"/>
              <a:gd name="connsiteY1" fmla="*/ 16394 h 6255974"/>
              <a:gd name="connsiteX2" fmla="*/ 11499601 w 11499601"/>
              <a:gd name="connsiteY2" fmla="*/ 64794 h 6255974"/>
              <a:gd name="connsiteX3" fmla="*/ 11496115 w 11499601"/>
              <a:gd name="connsiteY3" fmla="*/ 338710 h 6255974"/>
              <a:gd name="connsiteX4" fmla="*/ 11496626 w 11499601"/>
              <a:gd name="connsiteY4" fmla="*/ 807372 h 6255974"/>
              <a:gd name="connsiteX5" fmla="*/ 11482477 w 11499601"/>
              <a:gd name="connsiteY5" fmla="*/ 1840079 h 6255974"/>
              <a:gd name="connsiteX6" fmla="*/ 11478714 w 11499601"/>
              <a:gd name="connsiteY6" fmla="*/ 3525714 h 6255974"/>
              <a:gd name="connsiteX7" fmla="*/ 11419375 w 11499601"/>
              <a:gd name="connsiteY7" fmla="*/ 5987933 h 6255974"/>
              <a:gd name="connsiteX8" fmla="*/ 5959453 w 11499601"/>
              <a:gd name="connsiteY8" fmla="*/ 5978886 h 6255974"/>
              <a:gd name="connsiteX9" fmla="*/ 4858766 w 11499601"/>
              <a:gd name="connsiteY9" fmla="*/ 6005062 h 6255974"/>
              <a:gd name="connsiteX10" fmla="*/ 3239306 w 11499601"/>
              <a:gd name="connsiteY10" fmla="*/ 5978241 h 6255974"/>
              <a:gd name="connsiteX11" fmla="*/ 3217554 w 11499601"/>
              <a:gd name="connsiteY11" fmla="*/ 6011412 h 6255974"/>
              <a:gd name="connsiteX12" fmla="*/ 3219866 w 11499601"/>
              <a:gd name="connsiteY12" fmla="*/ 6255974 h 6255974"/>
              <a:gd name="connsiteX13" fmla="*/ 2870715 w 11499601"/>
              <a:gd name="connsiteY13" fmla="*/ 6061661 h 6255974"/>
              <a:gd name="connsiteX14" fmla="*/ 2785655 w 11499601"/>
              <a:gd name="connsiteY14" fmla="*/ 5978241 h 6255974"/>
              <a:gd name="connsiteX15" fmla="*/ 2301504 w 11499601"/>
              <a:gd name="connsiteY15" fmla="*/ 5973147 h 6255974"/>
              <a:gd name="connsiteX16" fmla="*/ 666073 w 11499601"/>
              <a:gd name="connsiteY16" fmla="*/ 5964071 h 6255974"/>
              <a:gd name="connsiteX17" fmla="*/ 94741 w 11499601"/>
              <a:gd name="connsiteY17" fmla="*/ 5962915 h 6255974"/>
              <a:gd name="connsiteX18" fmla="*/ 37859 w 11499601"/>
              <a:gd name="connsiteY18" fmla="*/ 5881560 h 6255974"/>
              <a:gd name="connsiteX19" fmla="*/ 28975 w 11499601"/>
              <a:gd name="connsiteY19" fmla="*/ 2612388 h 6255974"/>
              <a:gd name="connsiteX20" fmla="*/ 33539 w 11499601"/>
              <a:gd name="connsiteY20" fmla="*/ 65360 h 6255974"/>
              <a:gd name="connsiteX21" fmla="*/ 39830 w 11499601"/>
              <a:gd name="connsiteY21" fmla="*/ 47528 h 6255974"/>
              <a:gd name="connsiteX22" fmla="*/ 88659 w 11499601"/>
              <a:gd name="connsiteY22" fmla="*/ 42782 h 6255974"/>
              <a:gd name="connsiteX23" fmla="*/ 301554 w 11499601"/>
              <a:gd name="connsiteY23" fmla="*/ 42782 h 6255974"/>
              <a:gd name="connsiteX24" fmla="*/ 416464 w 11499601"/>
              <a:gd name="connsiteY24" fmla="*/ 36225 h 6255974"/>
              <a:gd name="connsiteX25" fmla="*/ 907723 w 11499601"/>
              <a:gd name="connsiteY25" fmla="*/ 29769 h 6255974"/>
              <a:gd name="connsiteX26" fmla="*/ 3989089 w 11499601"/>
              <a:gd name="connsiteY26" fmla="*/ 35153 h 6255974"/>
              <a:gd name="connsiteX27" fmla="*/ 9680053 w 11499601"/>
              <a:gd name="connsiteY27" fmla="*/ 5500 h 62559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5929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1172 w 11499601"/>
              <a:gd name="connsiteY3" fmla="*/ 31329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83635" y="5293"/>
                  <a:pt x="11499601" y="39374"/>
                </a:cubicBezTo>
                <a:lnTo>
                  <a:pt x="11491172" y="313290"/>
                </a:lnTo>
                <a:cubicBezTo>
                  <a:pt x="11491342" y="46951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00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b="1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SzPct val="73000"/>
        <a:buFontTx/>
        <a:buNone/>
        <a:defRPr sz="3200" b="1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18288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800" b="1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4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182880" algn="l" defTabSz="914400" rtl="0" eaLnBrk="1" latinLnBrk="0" hangingPunct="1">
        <a:lnSpc>
          <a:spcPct val="100000"/>
        </a:lnSpc>
        <a:spcBef>
          <a:spcPts val="500"/>
        </a:spcBef>
        <a:buSzPct val="73000"/>
        <a:buFont typeface="Arial" panose="020B0604020202020204" pitchFamily="34" charset="0"/>
        <a:buChar char="•"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hakil10vr@hotmail.com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2B4CD28-604D-4D9D-89A8-12FAC7245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9EE9E-FB46-F45B-E6B6-8929F8163E9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858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9AD5DBC-DEC2-48AB-A2B9-164512BEA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97424">
            <a:off x="496546" y="475905"/>
            <a:ext cx="5522001" cy="2792916"/>
          </a:xfrm>
          <a:custGeom>
            <a:avLst/>
            <a:gdLst>
              <a:gd name="connsiteX0" fmla="*/ 891379 w 4662985"/>
              <a:gd name="connsiteY0" fmla="*/ 1591181 h 1931508"/>
              <a:gd name="connsiteX1" fmla="*/ 126235 w 4662985"/>
              <a:gd name="connsiteY1" fmla="*/ 1242280 h 1931508"/>
              <a:gd name="connsiteX2" fmla="*/ 8887 w 4662985"/>
              <a:gd name="connsiteY2" fmla="*/ 549241 h 1931508"/>
              <a:gd name="connsiteX3" fmla="*/ 481994 w 4662985"/>
              <a:gd name="connsiteY3" fmla="*/ 38891 h 1931508"/>
              <a:gd name="connsiteX4" fmla="*/ 4176837 w 4662985"/>
              <a:gd name="connsiteY4" fmla="*/ 108043 h 1931508"/>
              <a:gd name="connsiteX5" fmla="*/ 4661945 w 4662985"/>
              <a:gd name="connsiteY5" fmla="*/ 598104 h 1931508"/>
              <a:gd name="connsiteX6" fmla="*/ 4354479 w 4662985"/>
              <a:gd name="connsiteY6" fmla="*/ 1472118 h 1931508"/>
              <a:gd name="connsiteX7" fmla="*/ 1274188 w 4662985"/>
              <a:gd name="connsiteY7" fmla="*/ 1591276 h 1931508"/>
              <a:gd name="connsiteX8" fmla="*/ 896713 w 4662985"/>
              <a:gd name="connsiteY8" fmla="*/ 1931509 h 1931508"/>
              <a:gd name="connsiteX9" fmla="*/ 891379 w 4662985"/>
              <a:gd name="connsiteY9" fmla="*/ 1591181 h 1931508"/>
              <a:gd name="connsiteX0" fmla="*/ 891157 w 4662763"/>
              <a:gd name="connsiteY0" fmla="*/ 1591181 h 1931509"/>
              <a:gd name="connsiteX1" fmla="*/ 215888 w 4662763"/>
              <a:gd name="connsiteY1" fmla="*/ 1252973 h 1931509"/>
              <a:gd name="connsiteX2" fmla="*/ 8665 w 4662763"/>
              <a:gd name="connsiteY2" fmla="*/ 549241 h 1931509"/>
              <a:gd name="connsiteX3" fmla="*/ 481772 w 4662763"/>
              <a:gd name="connsiteY3" fmla="*/ 38891 h 1931509"/>
              <a:gd name="connsiteX4" fmla="*/ 4176615 w 4662763"/>
              <a:gd name="connsiteY4" fmla="*/ 108043 h 1931509"/>
              <a:gd name="connsiteX5" fmla="*/ 4661723 w 4662763"/>
              <a:gd name="connsiteY5" fmla="*/ 598104 h 1931509"/>
              <a:gd name="connsiteX6" fmla="*/ 4354257 w 4662763"/>
              <a:gd name="connsiteY6" fmla="*/ 1472118 h 1931509"/>
              <a:gd name="connsiteX7" fmla="*/ 1273966 w 4662763"/>
              <a:gd name="connsiteY7" fmla="*/ 1591276 h 1931509"/>
              <a:gd name="connsiteX8" fmla="*/ 896491 w 4662763"/>
              <a:gd name="connsiteY8" fmla="*/ 1931509 h 1931509"/>
              <a:gd name="connsiteX9" fmla="*/ 891157 w 4662763"/>
              <a:gd name="connsiteY9" fmla="*/ 1591181 h 1931509"/>
              <a:gd name="connsiteX0" fmla="*/ 893955 w 4665561"/>
              <a:gd name="connsiteY0" fmla="*/ 1591181 h 1931509"/>
              <a:gd name="connsiteX1" fmla="*/ 218686 w 4665561"/>
              <a:gd name="connsiteY1" fmla="*/ 1252973 h 1931509"/>
              <a:gd name="connsiteX2" fmla="*/ 11463 w 4665561"/>
              <a:gd name="connsiteY2" fmla="*/ 549241 h 1931509"/>
              <a:gd name="connsiteX3" fmla="*/ 484570 w 4665561"/>
              <a:gd name="connsiteY3" fmla="*/ 38891 h 1931509"/>
              <a:gd name="connsiteX4" fmla="*/ 4179413 w 4665561"/>
              <a:gd name="connsiteY4" fmla="*/ 108043 h 1931509"/>
              <a:gd name="connsiteX5" fmla="*/ 4664521 w 4665561"/>
              <a:gd name="connsiteY5" fmla="*/ 598104 h 1931509"/>
              <a:gd name="connsiteX6" fmla="*/ 4357055 w 4665561"/>
              <a:gd name="connsiteY6" fmla="*/ 1472118 h 1931509"/>
              <a:gd name="connsiteX7" fmla="*/ 1276764 w 4665561"/>
              <a:gd name="connsiteY7" fmla="*/ 1591276 h 1931509"/>
              <a:gd name="connsiteX8" fmla="*/ 899289 w 4665561"/>
              <a:gd name="connsiteY8" fmla="*/ 1931509 h 1931509"/>
              <a:gd name="connsiteX9" fmla="*/ 893955 w 4665561"/>
              <a:gd name="connsiteY9" fmla="*/ 1591181 h 1931509"/>
              <a:gd name="connsiteX0" fmla="*/ 882812 w 4654418"/>
              <a:gd name="connsiteY0" fmla="*/ 1591181 h 1931509"/>
              <a:gd name="connsiteX1" fmla="*/ 409762 w 4654418"/>
              <a:gd name="connsiteY1" fmla="*/ 1317128 h 1931509"/>
              <a:gd name="connsiteX2" fmla="*/ 320 w 4654418"/>
              <a:gd name="connsiteY2" fmla="*/ 549241 h 1931509"/>
              <a:gd name="connsiteX3" fmla="*/ 473427 w 4654418"/>
              <a:gd name="connsiteY3" fmla="*/ 38891 h 1931509"/>
              <a:gd name="connsiteX4" fmla="*/ 4168270 w 4654418"/>
              <a:gd name="connsiteY4" fmla="*/ 108043 h 1931509"/>
              <a:gd name="connsiteX5" fmla="*/ 4653378 w 4654418"/>
              <a:gd name="connsiteY5" fmla="*/ 598104 h 1931509"/>
              <a:gd name="connsiteX6" fmla="*/ 4345912 w 4654418"/>
              <a:gd name="connsiteY6" fmla="*/ 1472118 h 1931509"/>
              <a:gd name="connsiteX7" fmla="*/ 1265621 w 4654418"/>
              <a:gd name="connsiteY7" fmla="*/ 1591276 h 1931509"/>
              <a:gd name="connsiteX8" fmla="*/ 888146 w 4654418"/>
              <a:gd name="connsiteY8" fmla="*/ 1931509 h 1931509"/>
              <a:gd name="connsiteX9" fmla="*/ 882812 w 4654418"/>
              <a:gd name="connsiteY9" fmla="*/ 1591181 h 1931509"/>
              <a:gd name="connsiteX0" fmla="*/ 721472 w 4493078"/>
              <a:gd name="connsiteY0" fmla="*/ 1576074 h 1916402"/>
              <a:gd name="connsiteX1" fmla="*/ 248422 w 4493078"/>
              <a:gd name="connsiteY1" fmla="*/ 1302021 h 1916402"/>
              <a:gd name="connsiteX2" fmla="*/ 198481 w 4493078"/>
              <a:gd name="connsiteY2" fmla="*/ 544828 h 1916402"/>
              <a:gd name="connsiteX3" fmla="*/ 312087 w 4493078"/>
              <a:gd name="connsiteY3" fmla="*/ 23784 h 1916402"/>
              <a:gd name="connsiteX4" fmla="*/ 4006930 w 4493078"/>
              <a:gd name="connsiteY4" fmla="*/ 92936 h 1916402"/>
              <a:gd name="connsiteX5" fmla="*/ 4492038 w 4493078"/>
              <a:gd name="connsiteY5" fmla="*/ 582997 h 1916402"/>
              <a:gd name="connsiteX6" fmla="*/ 4184572 w 4493078"/>
              <a:gd name="connsiteY6" fmla="*/ 1457011 h 1916402"/>
              <a:gd name="connsiteX7" fmla="*/ 1104281 w 4493078"/>
              <a:gd name="connsiteY7" fmla="*/ 1576169 h 1916402"/>
              <a:gd name="connsiteX8" fmla="*/ 726806 w 4493078"/>
              <a:gd name="connsiteY8" fmla="*/ 1916402 h 1916402"/>
              <a:gd name="connsiteX9" fmla="*/ 721472 w 4493078"/>
              <a:gd name="connsiteY9" fmla="*/ 1576074 h 1916402"/>
              <a:gd name="connsiteX0" fmla="*/ 571898 w 4363378"/>
              <a:gd name="connsiteY0" fmla="*/ 1544826 h 1885154"/>
              <a:gd name="connsiteX1" fmla="*/ 98848 w 4363378"/>
              <a:gd name="connsiteY1" fmla="*/ 1270773 h 1885154"/>
              <a:gd name="connsiteX2" fmla="*/ 48907 w 4363378"/>
              <a:gd name="connsiteY2" fmla="*/ 513580 h 1885154"/>
              <a:gd name="connsiteX3" fmla="*/ 668060 w 4363378"/>
              <a:gd name="connsiteY3" fmla="*/ 56691 h 1885154"/>
              <a:gd name="connsiteX4" fmla="*/ 3857356 w 4363378"/>
              <a:gd name="connsiteY4" fmla="*/ 61688 h 1885154"/>
              <a:gd name="connsiteX5" fmla="*/ 4342464 w 4363378"/>
              <a:gd name="connsiteY5" fmla="*/ 551749 h 1885154"/>
              <a:gd name="connsiteX6" fmla="*/ 4034998 w 4363378"/>
              <a:gd name="connsiteY6" fmla="*/ 1425763 h 1885154"/>
              <a:gd name="connsiteX7" fmla="*/ 954707 w 4363378"/>
              <a:gd name="connsiteY7" fmla="*/ 1544921 h 1885154"/>
              <a:gd name="connsiteX8" fmla="*/ 577232 w 4363378"/>
              <a:gd name="connsiteY8" fmla="*/ 1885154 h 1885154"/>
              <a:gd name="connsiteX9" fmla="*/ 571898 w 4363378"/>
              <a:gd name="connsiteY9" fmla="*/ 1544826 h 1885154"/>
              <a:gd name="connsiteX0" fmla="*/ 571898 w 4363379"/>
              <a:gd name="connsiteY0" fmla="*/ 1544826 h 1885154"/>
              <a:gd name="connsiteX1" fmla="*/ 98848 w 4363379"/>
              <a:gd name="connsiteY1" fmla="*/ 1270773 h 1885154"/>
              <a:gd name="connsiteX2" fmla="*/ 48907 w 4363379"/>
              <a:gd name="connsiteY2" fmla="*/ 513580 h 1885154"/>
              <a:gd name="connsiteX3" fmla="*/ 668060 w 4363379"/>
              <a:gd name="connsiteY3" fmla="*/ 56691 h 1885154"/>
              <a:gd name="connsiteX4" fmla="*/ 3857356 w 4363379"/>
              <a:gd name="connsiteY4" fmla="*/ 61688 h 1885154"/>
              <a:gd name="connsiteX5" fmla="*/ 4342464 w 4363379"/>
              <a:gd name="connsiteY5" fmla="*/ 551749 h 1885154"/>
              <a:gd name="connsiteX6" fmla="*/ 4034998 w 4363379"/>
              <a:gd name="connsiteY6" fmla="*/ 1425763 h 1885154"/>
              <a:gd name="connsiteX7" fmla="*/ 954707 w 4363379"/>
              <a:gd name="connsiteY7" fmla="*/ 1544921 h 1885154"/>
              <a:gd name="connsiteX8" fmla="*/ 577232 w 4363379"/>
              <a:gd name="connsiteY8" fmla="*/ 1885154 h 1885154"/>
              <a:gd name="connsiteX9" fmla="*/ 571898 w 4363379"/>
              <a:gd name="connsiteY9" fmla="*/ 1544826 h 1885154"/>
              <a:gd name="connsiteX0" fmla="*/ 577456 w 4368937"/>
              <a:gd name="connsiteY0" fmla="*/ 1544826 h 1885154"/>
              <a:gd name="connsiteX1" fmla="*/ 104406 w 4368937"/>
              <a:gd name="connsiteY1" fmla="*/ 1270773 h 1885154"/>
              <a:gd name="connsiteX2" fmla="*/ 54465 w 4368937"/>
              <a:gd name="connsiteY2" fmla="*/ 513580 h 1885154"/>
              <a:gd name="connsiteX3" fmla="*/ 673618 w 4368937"/>
              <a:gd name="connsiteY3" fmla="*/ 56691 h 1885154"/>
              <a:gd name="connsiteX4" fmla="*/ 3862914 w 4368937"/>
              <a:gd name="connsiteY4" fmla="*/ 61688 h 1885154"/>
              <a:gd name="connsiteX5" fmla="*/ 4348022 w 4368937"/>
              <a:gd name="connsiteY5" fmla="*/ 551749 h 1885154"/>
              <a:gd name="connsiteX6" fmla="*/ 4040556 w 4368937"/>
              <a:gd name="connsiteY6" fmla="*/ 1425763 h 1885154"/>
              <a:gd name="connsiteX7" fmla="*/ 960265 w 4368937"/>
              <a:gd name="connsiteY7" fmla="*/ 1544921 h 1885154"/>
              <a:gd name="connsiteX8" fmla="*/ 582790 w 4368937"/>
              <a:gd name="connsiteY8" fmla="*/ 1885154 h 1885154"/>
              <a:gd name="connsiteX9" fmla="*/ 577456 w 4368937"/>
              <a:gd name="connsiteY9" fmla="*/ 1544826 h 1885154"/>
              <a:gd name="connsiteX0" fmla="*/ 558214 w 4349695"/>
              <a:gd name="connsiteY0" fmla="*/ 1544826 h 1885154"/>
              <a:gd name="connsiteX1" fmla="*/ 141335 w 4349695"/>
              <a:gd name="connsiteY1" fmla="*/ 1249388 h 1885154"/>
              <a:gd name="connsiteX2" fmla="*/ 35223 w 4349695"/>
              <a:gd name="connsiteY2" fmla="*/ 513580 h 1885154"/>
              <a:gd name="connsiteX3" fmla="*/ 654376 w 4349695"/>
              <a:gd name="connsiteY3" fmla="*/ 56691 h 1885154"/>
              <a:gd name="connsiteX4" fmla="*/ 3843672 w 4349695"/>
              <a:gd name="connsiteY4" fmla="*/ 61688 h 1885154"/>
              <a:gd name="connsiteX5" fmla="*/ 4328780 w 4349695"/>
              <a:gd name="connsiteY5" fmla="*/ 551749 h 1885154"/>
              <a:gd name="connsiteX6" fmla="*/ 4021314 w 4349695"/>
              <a:gd name="connsiteY6" fmla="*/ 1425763 h 1885154"/>
              <a:gd name="connsiteX7" fmla="*/ 941023 w 4349695"/>
              <a:gd name="connsiteY7" fmla="*/ 1544921 h 1885154"/>
              <a:gd name="connsiteX8" fmla="*/ 563548 w 4349695"/>
              <a:gd name="connsiteY8" fmla="*/ 1885154 h 1885154"/>
              <a:gd name="connsiteX9" fmla="*/ 558214 w 4349695"/>
              <a:gd name="connsiteY9" fmla="*/ 1544826 h 1885154"/>
              <a:gd name="connsiteX0" fmla="*/ 533956 w 4325437"/>
              <a:gd name="connsiteY0" fmla="*/ 1544826 h 1885154"/>
              <a:gd name="connsiteX1" fmla="*/ 117077 w 4325437"/>
              <a:gd name="connsiteY1" fmla="*/ 1249388 h 1885154"/>
              <a:gd name="connsiteX2" fmla="*/ 10965 w 4325437"/>
              <a:gd name="connsiteY2" fmla="*/ 513580 h 1885154"/>
              <a:gd name="connsiteX3" fmla="*/ 630118 w 4325437"/>
              <a:gd name="connsiteY3" fmla="*/ 56691 h 1885154"/>
              <a:gd name="connsiteX4" fmla="*/ 3819414 w 4325437"/>
              <a:gd name="connsiteY4" fmla="*/ 61688 h 1885154"/>
              <a:gd name="connsiteX5" fmla="*/ 4304522 w 4325437"/>
              <a:gd name="connsiteY5" fmla="*/ 551749 h 1885154"/>
              <a:gd name="connsiteX6" fmla="*/ 3997056 w 4325437"/>
              <a:gd name="connsiteY6" fmla="*/ 1425763 h 1885154"/>
              <a:gd name="connsiteX7" fmla="*/ 916765 w 4325437"/>
              <a:gd name="connsiteY7" fmla="*/ 1544921 h 1885154"/>
              <a:gd name="connsiteX8" fmla="*/ 539290 w 4325437"/>
              <a:gd name="connsiteY8" fmla="*/ 1885154 h 1885154"/>
              <a:gd name="connsiteX9" fmla="*/ 533956 w 4325437"/>
              <a:gd name="connsiteY9" fmla="*/ 1544826 h 1885154"/>
              <a:gd name="connsiteX0" fmla="*/ 541936 w 4333417"/>
              <a:gd name="connsiteY0" fmla="*/ 1542160 h 1882488"/>
              <a:gd name="connsiteX1" fmla="*/ 125057 w 4333417"/>
              <a:gd name="connsiteY1" fmla="*/ 1246722 h 1882488"/>
              <a:gd name="connsiteX2" fmla="*/ 7711 w 4333417"/>
              <a:gd name="connsiteY2" fmla="*/ 468144 h 1882488"/>
              <a:gd name="connsiteX3" fmla="*/ 638098 w 4333417"/>
              <a:gd name="connsiteY3" fmla="*/ 54025 h 1882488"/>
              <a:gd name="connsiteX4" fmla="*/ 3827394 w 4333417"/>
              <a:gd name="connsiteY4" fmla="*/ 59022 h 1882488"/>
              <a:gd name="connsiteX5" fmla="*/ 4312502 w 4333417"/>
              <a:gd name="connsiteY5" fmla="*/ 549083 h 1882488"/>
              <a:gd name="connsiteX6" fmla="*/ 4005036 w 4333417"/>
              <a:gd name="connsiteY6" fmla="*/ 1423097 h 1882488"/>
              <a:gd name="connsiteX7" fmla="*/ 924745 w 4333417"/>
              <a:gd name="connsiteY7" fmla="*/ 1542255 h 1882488"/>
              <a:gd name="connsiteX8" fmla="*/ 547270 w 4333417"/>
              <a:gd name="connsiteY8" fmla="*/ 1882488 h 1882488"/>
              <a:gd name="connsiteX9" fmla="*/ 541936 w 4333417"/>
              <a:gd name="connsiteY9" fmla="*/ 1542160 h 1882488"/>
              <a:gd name="connsiteX0" fmla="*/ 541936 w 4388134"/>
              <a:gd name="connsiteY0" fmla="*/ 1552672 h 1893000"/>
              <a:gd name="connsiteX1" fmla="*/ 125057 w 4388134"/>
              <a:gd name="connsiteY1" fmla="*/ 1257234 h 1893000"/>
              <a:gd name="connsiteX2" fmla="*/ 7711 w 4388134"/>
              <a:gd name="connsiteY2" fmla="*/ 478656 h 1893000"/>
              <a:gd name="connsiteX3" fmla="*/ 638098 w 4388134"/>
              <a:gd name="connsiteY3" fmla="*/ 64537 h 1893000"/>
              <a:gd name="connsiteX4" fmla="*/ 3827394 w 4388134"/>
              <a:gd name="connsiteY4" fmla="*/ 69534 h 1893000"/>
              <a:gd name="connsiteX5" fmla="*/ 4357440 w 4388134"/>
              <a:gd name="connsiteY5" fmla="*/ 719981 h 1893000"/>
              <a:gd name="connsiteX6" fmla="*/ 4005036 w 4388134"/>
              <a:gd name="connsiteY6" fmla="*/ 1433609 h 1893000"/>
              <a:gd name="connsiteX7" fmla="*/ 924745 w 4388134"/>
              <a:gd name="connsiteY7" fmla="*/ 1552767 h 1893000"/>
              <a:gd name="connsiteX8" fmla="*/ 547270 w 4388134"/>
              <a:gd name="connsiteY8" fmla="*/ 1893000 h 1893000"/>
              <a:gd name="connsiteX9" fmla="*/ 541936 w 4388134"/>
              <a:gd name="connsiteY9" fmla="*/ 1552672 h 1893000"/>
              <a:gd name="connsiteX0" fmla="*/ 541936 w 4371319"/>
              <a:gd name="connsiteY0" fmla="*/ 1552672 h 1893000"/>
              <a:gd name="connsiteX1" fmla="*/ 125057 w 4371319"/>
              <a:gd name="connsiteY1" fmla="*/ 1257234 h 1893000"/>
              <a:gd name="connsiteX2" fmla="*/ 7711 w 4371319"/>
              <a:gd name="connsiteY2" fmla="*/ 478656 h 1893000"/>
              <a:gd name="connsiteX3" fmla="*/ 638098 w 4371319"/>
              <a:gd name="connsiteY3" fmla="*/ 64537 h 1893000"/>
              <a:gd name="connsiteX4" fmla="*/ 3827394 w 4371319"/>
              <a:gd name="connsiteY4" fmla="*/ 69534 h 1893000"/>
              <a:gd name="connsiteX5" fmla="*/ 4357440 w 4371319"/>
              <a:gd name="connsiteY5" fmla="*/ 719981 h 1893000"/>
              <a:gd name="connsiteX6" fmla="*/ 4005036 w 4371319"/>
              <a:gd name="connsiteY6" fmla="*/ 1433609 h 1893000"/>
              <a:gd name="connsiteX7" fmla="*/ 924745 w 4371319"/>
              <a:gd name="connsiteY7" fmla="*/ 1552767 h 1893000"/>
              <a:gd name="connsiteX8" fmla="*/ 547270 w 4371319"/>
              <a:gd name="connsiteY8" fmla="*/ 1893000 h 1893000"/>
              <a:gd name="connsiteX9" fmla="*/ 541936 w 4371319"/>
              <a:gd name="connsiteY9" fmla="*/ 1552672 h 1893000"/>
              <a:gd name="connsiteX0" fmla="*/ 541936 w 4371319"/>
              <a:gd name="connsiteY0" fmla="*/ 1552672 h 1860922"/>
              <a:gd name="connsiteX1" fmla="*/ 125057 w 4371319"/>
              <a:gd name="connsiteY1" fmla="*/ 1257234 h 1860922"/>
              <a:gd name="connsiteX2" fmla="*/ 7711 w 4371319"/>
              <a:gd name="connsiteY2" fmla="*/ 478656 h 1860922"/>
              <a:gd name="connsiteX3" fmla="*/ 638098 w 4371319"/>
              <a:gd name="connsiteY3" fmla="*/ 64537 h 1860922"/>
              <a:gd name="connsiteX4" fmla="*/ 3827394 w 4371319"/>
              <a:gd name="connsiteY4" fmla="*/ 69534 h 1860922"/>
              <a:gd name="connsiteX5" fmla="*/ 4357440 w 4371319"/>
              <a:gd name="connsiteY5" fmla="*/ 719981 h 1860922"/>
              <a:gd name="connsiteX6" fmla="*/ 4005036 w 4371319"/>
              <a:gd name="connsiteY6" fmla="*/ 1433609 h 1860922"/>
              <a:gd name="connsiteX7" fmla="*/ 924745 w 4371319"/>
              <a:gd name="connsiteY7" fmla="*/ 1552767 h 1860922"/>
              <a:gd name="connsiteX8" fmla="*/ 513567 w 4371319"/>
              <a:gd name="connsiteY8" fmla="*/ 1860922 h 1860922"/>
              <a:gd name="connsiteX9" fmla="*/ 541936 w 4371319"/>
              <a:gd name="connsiteY9" fmla="*/ 1552672 h 1860922"/>
              <a:gd name="connsiteX0" fmla="*/ 541936 w 4371319"/>
              <a:gd name="connsiteY0" fmla="*/ 1552672 h 1860922"/>
              <a:gd name="connsiteX1" fmla="*/ 125057 w 4371319"/>
              <a:gd name="connsiteY1" fmla="*/ 1257234 h 1860922"/>
              <a:gd name="connsiteX2" fmla="*/ 7711 w 4371319"/>
              <a:gd name="connsiteY2" fmla="*/ 478656 h 1860922"/>
              <a:gd name="connsiteX3" fmla="*/ 638098 w 4371319"/>
              <a:gd name="connsiteY3" fmla="*/ 64537 h 1860922"/>
              <a:gd name="connsiteX4" fmla="*/ 3827394 w 4371319"/>
              <a:gd name="connsiteY4" fmla="*/ 69534 h 1860922"/>
              <a:gd name="connsiteX5" fmla="*/ 4357440 w 4371319"/>
              <a:gd name="connsiteY5" fmla="*/ 719981 h 1860922"/>
              <a:gd name="connsiteX6" fmla="*/ 4003373 w 4371319"/>
              <a:gd name="connsiteY6" fmla="*/ 1412283 h 1860922"/>
              <a:gd name="connsiteX7" fmla="*/ 924745 w 4371319"/>
              <a:gd name="connsiteY7" fmla="*/ 1552767 h 1860922"/>
              <a:gd name="connsiteX8" fmla="*/ 513567 w 4371319"/>
              <a:gd name="connsiteY8" fmla="*/ 1860922 h 1860922"/>
              <a:gd name="connsiteX9" fmla="*/ 541936 w 4371319"/>
              <a:gd name="connsiteY9" fmla="*/ 1552672 h 1860922"/>
              <a:gd name="connsiteX0" fmla="*/ 541936 w 4372709"/>
              <a:gd name="connsiteY0" fmla="*/ 1574600 h 1882850"/>
              <a:gd name="connsiteX1" fmla="*/ 125057 w 4372709"/>
              <a:gd name="connsiteY1" fmla="*/ 1279162 h 1882850"/>
              <a:gd name="connsiteX2" fmla="*/ 7711 w 4372709"/>
              <a:gd name="connsiteY2" fmla="*/ 500584 h 1882850"/>
              <a:gd name="connsiteX3" fmla="*/ 638098 w 4372709"/>
              <a:gd name="connsiteY3" fmla="*/ 86465 h 1882850"/>
              <a:gd name="connsiteX4" fmla="*/ 3836101 w 4372709"/>
              <a:gd name="connsiteY4" fmla="*/ 58680 h 1882850"/>
              <a:gd name="connsiteX5" fmla="*/ 4357440 w 4372709"/>
              <a:gd name="connsiteY5" fmla="*/ 741909 h 1882850"/>
              <a:gd name="connsiteX6" fmla="*/ 4003373 w 4372709"/>
              <a:gd name="connsiteY6" fmla="*/ 1434211 h 1882850"/>
              <a:gd name="connsiteX7" fmla="*/ 924745 w 4372709"/>
              <a:gd name="connsiteY7" fmla="*/ 1574695 h 1882850"/>
              <a:gd name="connsiteX8" fmla="*/ 513567 w 4372709"/>
              <a:gd name="connsiteY8" fmla="*/ 1882850 h 1882850"/>
              <a:gd name="connsiteX9" fmla="*/ 541936 w 4372709"/>
              <a:gd name="connsiteY9" fmla="*/ 1574600 h 1882850"/>
              <a:gd name="connsiteX0" fmla="*/ 596079 w 4426852"/>
              <a:gd name="connsiteY0" fmla="*/ 1574294 h 1882544"/>
              <a:gd name="connsiteX1" fmla="*/ 179200 w 4426852"/>
              <a:gd name="connsiteY1" fmla="*/ 1278856 h 1882544"/>
              <a:gd name="connsiteX2" fmla="*/ 5005 w 4426852"/>
              <a:gd name="connsiteY2" fmla="*/ 493573 h 1882544"/>
              <a:gd name="connsiteX3" fmla="*/ 692241 w 4426852"/>
              <a:gd name="connsiteY3" fmla="*/ 86159 h 1882544"/>
              <a:gd name="connsiteX4" fmla="*/ 3890244 w 4426852"/>
              <a:gd name="connsiteY4" fmla="*/ 58374 h 1882544"/>
              <a:gd name="connsiteX5" fmla="*/ 4411583 w 4426852"/>
              <a:gd name="connsiteY5" fmla="*/ 741603 h 1882544"/>
              <a:gd name="connsiteX6" fmla="*/ 4057516 w 4426852"/>
              <a:gd name="connsiteY6" fmla="*/ 1433905 h 1882544"/>
              <a:gd name="connsiteX7" fmla="*/ 978888 w 4426852"/>
              <a:gd name="connsiteY7" fmla="*/ 1574389 h 1882544"/>
              <a:gd name="connsiteX8" fmla="*/ 567710 w 4426852"/>
              <a:gd name="connsiteY8" fmla="*/ 1882544 h 1882544"/>
              <a:gd name="connsiteX9" fmla="*/ 596079 w 4426852"/>
              <a:gd name="connsiteY9" fmla="*/ 1574294 h 1882544"/>
              <a:gd name="connsiteX0" fmla="*/ 614119 w 4445340"/>
              <a:gd name="connsiteY0" fmla="*/ 1619631 h 1927881"/>
              <a:gd name="connsiteX1" fmla="*/ 197240 w 4445340"/>
              <a:gd name="connsiteY1" fmla="*/ 1324193 h 1927881"/>
              <a:gd name="connsiteX2" fmla="*/ 23045 w 4445340"/>
              <a:gd name="connsiteY2" fmla="*/ 538910 h 1927881"/>
              <a:gd name="connsiteX3" fmla="*/ 692421 w 4445340"/>
              <a:gd name="connsiteY3" fmla="*/ 46983 h 1927881"/>
              <a:gd name="connsiteX4" fmla="*/ 3908284 w 4445340"/>
              <a:gd name="connsiteY4" fmla="*/ 103711 h 1927881"/>
              <a:gd name="connsiteX5" fmla="*/ 4429623 w 4445340"/>
              <a:gd name="connsiteY5" fmla="*/ 786940 h 1927881"/>
              <a:gd name="connsiteX6" fmla="*/ 4075556 w 4445340"/>
              <a:gd name="connsiteY6" fmla="*/ 1479242 h 1927881"/>
              <a:gd name="connsiteX7" fmla="*/ 996928 w 4445340"/>
              <a:gd name="connsiteY7" fmla="*/ 1619726 h 1927881"/>
              <a:gd name="connsiteX8" fmla="*/ 585750 w 4445340"/>
              <a:gd name="connsiteY8" fmla="*/ 1927881 h 1927881"/>
              <a:gd name="connsiteX9" fmla="*/ 614119 w 4445340"/>
              <a:gd name="connsiteY9" fmla="*/ 1619631 h 1927881"/>
              <a:gd name="connsiteX0" fmla="*/ 595113 w 4426334"/>
              <a:gd name="connsiteY0" fmla="*/ 1619631 h 1927881"/>
              <a:gd name="connsiteX1" fmla="*/ 178234 w 4426334"/>
              <a:gd name="connsiteY1" fmla="*/ 1324193 h 1927881"/>
              <a:gd name="connsiteX2" fmla="*/ 4039 w 4426334"/>
              <a:gd name="connsiteY2" fmla="*/ 538910 h 1927881"/>
              <a:gd name="connsiteX3" fmla="*/ 673415 w 4426334"/>
              <a:gd name="connsiteY3" fmla="*/ 46983 h 1927881"/>
              <a:gd name="connsiteX4" fmla="*/ 3889278 w 4426334"/>
              <a:gd name="connsiteY4" fmla="*/ 103711 h 1927881"/>
              <a:gd name="connsiteX5" fmla="*/ 4410617 w 4426334"/>
              <a:gd name="connsiteY5" fmla="*/ 786940 h 1927881"/>
              <a:gd name="connsiteX6" fmla="*/ 4056550 w 4426334"/>
              <a:gd name="connsiteY6" fmla="*/ 1479242 h 1927881"/>
              <a:gd name="connsiteX7" fmla="*/ 977922 w 4426334"/>
              <a:gd name="connsiteY7" fmla="*/ 1619726 h 1927881"/>
              <a:gd name="connsiteX8" fmla="*/ 566744 w 4426334"/>
              <a:gd name="connsiteY8" fmla="*/ 1927881 h 1927881"/>
              <a:gd name="connsiteX9" fmla="*/ 595113 w 4426334"/>
              <a:gd name="connsiteY9" fmla="*/ 1619631 h 1927881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0649"/>
              <a:gd name="connsiteY0" fmla="*/ 1629405 h 1937655"/>
              <a:gd name="connsiteX1" fmla="*/ 162953 w 4410649"/>
              <a:gd name="connsiteY1" fmla="*/ 1333967 h 1937655"/>
              <a:gd name="connsiteX2" fmla="*/ 4508 w 4410649"/>
              <a:gd name="connsiteY2" fmla="*/ 461795 h 1937655"/>
              <a:gd name="connsiteX3" fmla="*/ 658134 w 4410649"/>
              <a:gd name="connsiteY3" fmla="*/ 56757 h 1937655"/>
              <a:gd name="connsiteX4" fmla="*/ 3871596 w 4410649"/>
              <a:gd name="connsiteY4" fmla="*/ 83126 h 1937655"/>
              <a:gd name="connsiteX5" fmla="*/ 4395336 w 4410649"/>
              <a:gd name="connsiteY5" fmla="*/ 796714 h 1937655"/>
              <a:gd name="connsiteX6" fmla="*/ 4041269 w 4410649"/>
              <a:gd name="connsiteY6" fmla="*/ 1489016 h 1937655"/>
              <a:gd name="connsiteX7" fmla="*/ 962641 w 4410649"/>
              <a:gd name="connsiteY7" fmla="*/ 1629500 h 1937655"/>
              <a:gd name="connsiteX8" fmla="*/ 551463 w 4410649"/>
              <a:gd name="connsiteY8" fmla="*/ 1937655 h 1937655"/>
              <a:gd name="connsiteX9" fmla="*/ 579832 w 4410649"/>
              <a:gd name="connsiteY9" fmla="*/ 1629405 h 1937655"/>
              <a:gd name="connsiteX0" fmla="*/ 579832 w 4410649"/>
              <a:gd name="connsiteY0" fmla="*/ 1629405 h 1937655"/>
              <a:gd name="connsiteX1" fmla="*/ 162953 w 4410649"/>
              <a:gd name="connsiteY1" fmla="*/ 1333967 h 1937655"/>
              <a:gd name="connsiteX2" fmla="*/ 4508 w 4410649"/>
              <a:gd name="connsiteY2" fmla="*/ 461795 h 1937655"/>
              <a:gd name="connsiteX3" fmla="*/ 658134 w 4410649"/>
              <a:gd name="connsiteY3" fmla="*/ 56757 h 1937655"/>
              <a:gd name="connsiteX4" fmla="*/ 3871596 w 4410649"/>
              <a:gd name="connsiteY4" fmla="*/ 83126 h 1937655"/>
              <a:gd name="connsiteX5" fmla="*/ 4395336 w 4410649"/>
              <a:gd name="connsiteY5" fmla="*/ 796714 h 1937655"/>
              <a:gd name="connsiteX6" fmla="*/ 4041269 w 4410649"/>
              <a:gd name="connsiteY6" fmla="*/ 1489016 h 1937655"/>
              <a:gd name="connsiteX7" fmla="*/ 962641 w 4410649"/>
              <a:gd name="connsiteY7" fmla="*/ 1629500 h 1937655"/>
              <a:gd name="connsiteX8" fmla="*/ 551463 w 4410649"/>
              <a:gd name="connsiteY8" fmla="*/ 1937655 h 1937655"/>
              <a:gd name="connsiteX9" fmla="*/ 579832 w 4410649"/>
              <a:gd name="connsiteY9" fmla="*/ 1629405 h 1937655"/>
              <a:gd name="connsiteX0" fmla="*/ 579832 w 4410649"/>
              <a:gd name="connsiteY0" fmla="*/ 1638498 h 1946748"/>
              <a:gd name="connsiteX1" fmla="*/ 162953 w 4410649"/>
              <a:gd name="connsiteY1" fmla="*/ 1343060 h 1946748"/>
              <a:gd name="connsiteX2" fmla="*/ 4508 w 4410649"/>
              <a:gd name="connsiteY2" fmla="*/ 470888 h 1946748"/>
              <a:gd name="connsiteX3" fmla="*/ 658134 w 4410649"/>
              <a:gd name="connsiteY3" fmla="*/ 65850 h 1946748"/>
              <a:gd name="connsiteX4" fmla="*/ 3871596 w 4410649"/>
              <a:gd name="connsiteY4" fmla="*/ 92219 h 1946748"/>
              <a:gd name="connsiteX5" fmla="*/ 4395336 w 4410649"/>
              <a:gd name="connsiteY5" fmla="*/ 805807 h 1946748"/>
              <a:gd name="connsiteX6" fmla="*/ 4041269 w 4410649"/>
              <a:gd name="connsiteY6" fmla="*/ 1498109 h 1946748"/>
              <a:gd name="connsiteX7" fmla="*/ 962641 w 4410649"/>
              <a:gd name="connsiteY7" fmla="*/ 1638593 h 1946748"/>
              <a:gd name="connsiteX8" fmla="*/ 551463 w 4410649"/>
              <a:gd name="connsiteY8" fmla="*/ 1946748 h 1946748"/>
              <a:gd name="connsiteX9" fmla="*/ 579832 w 4410649"/>
              <a:gd name="connsiteY9" fmla="*/ 1638498 h 194674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28152"/>
              <a:gd name="connsiteY0" fmla="*/ 1638498 h 1966993"/>
              <a:gd name="connsiteX1" fmla="*/ 162953 w 4428152"/>
              <a:gd name="connsiteY1" fmla="*/ 1343060 h 1966993"/>
              <a:gd name="connsiteX2" fmla="*/ 4508 w 4428152"/>
              <a:gd name="connsiteY2" fmla="*/ 470888 h 1966993"/>
              <a:gd name="connsiteX3" fmla="*/ 658134 w 4428152"/>
              <a:gd name="connsiteY3" fmla="*/ 65850 h 1966993"/>
              <a:gd name="connsiteX4" fmla="*/ 3871596 w 4428152"/>
              <a:gd name="connsiteY4" fmla="*/ 92219 h 1966993"/>
              <a:gd name="connsiteX5" fmla="*/ 4395336 w 4428152"/>
              <a:gd name="connsiteY5" fmla="*/ 805807 h 1966993"/>
              <a:gd name="connsiteX6" fmla="*/ 4041269 w 4428152"/>
              <a:gd name="connsiteY6" fmla="*/ 1498109 h 1966993"/>
              <a:gd name="connsiteX7" fmla="*/ 911570 w 4428152"/>
              <a:gd name="connsiteY7" fmla="*/ 1642154 h 1966993"/>
              <a:gd name="connsiteX8" fmla="*/ 853844 w 4428152"/>
              <a:gd name="connsiteY8" fmla="*/ 1966993 h 1966993"/>
              <a:gd name="connsiteX9" fmla="*/ 579832 w 4428152"/>
              <a:gd name="connsiteY9" fmla="*/ 1638498 h 1966993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10649"/>
              <a:gd name="connsiteY0" fmla="*/ 1638498 h 1962415"/>
              <a:gd name="connsiteX1" fmla="*/ 162953 w 4410649"/>
              <a:gd name="connsiteY1" fmla="*/ 1343060 h 1962415"/>
              <a:gd name="connsiteX2" fmla="*/ 4508 w 4410649"/>
              <a:gd name="connsiteY2" fmla="*/ 470888 h 1962415"/>
              <a:gd name="connsiteX3" fmla="*/ 658134 w 4410649"/>
              <a:gd name="connsiteY3" fmla="*/ 65850 h 1962415"/>
              <a:gd name="connsiteX4" fmla="*/ 3871596 w 4410649"/>
              <a:gd name="connsiteY4" fmla="*/ 92219 h 1962415"/>
              <a:gd name="connsiteX5" fmla="*/ 4395336 w 4410649"/>
              <a:gd name="connsiteY5" fmla="*/ 805807 h 1962415"/>
              <a:gd name="connsiteX6" fmla="*/ 4041269 w 4410649"/>
              <a:gd name="connsiteY6" fmla="*/ 1498109 h 1962415"/>
              <a:gd name="connsiteX7" fmla="*/ 911570 w 4410649"/>
              <a:gd name="connsiteY7" fmla="*/ 1642154 h 1962415"/>
              <a:gd name="connsiteX8" fmla="*/ 919506 w 4410649"/>
              <a:gd name="connsiteY8" fmla="*/ 1962415 h 1962415"/>
              <a:gd name="connsiteX9" fmla="*/ 579832 w 4410649"/>
              <a:gd name="connsiteY9" fmla="*/ 1638498 h 1962415"/>
              <a:gd name="connsiteX0" fmla="*/ 579832 w 4410649"/>
              <a:gd name="connsiteY0" fmla="*/ 1638498 h 1962415"/>
              <a:gd name="connsiteX1" fmla="*/ 162953 w 4410649"/>
              <a:gd name="connsiteY1" fmla="*/ 1343060 h 1962415"/>
              <a:gd name="connsiteX2" fmla="*/ 4508 w 4410649"/>
              <a:gd name="connsiteY2" fmla="*/ 470888 h 1962415"/>
              <a:gd name="connsiteX3" fmla="*/ 658134 w 4410649"/>
              <a:gd name="connsiteY3" fmla="*/ 65850 h 1962415"/>
              <a:gd name="connsiteX4" fmla="*/ 3871596 w 4410649"/>
              <a:gd name="connsiteY4" fmla="*/ 92219 h 1962415"/>
              <a:gd name="connsiteX5" fmla="*/ 4395336 w 4410649"/>
              <a:gd name="connsiteY5" fmla="*/ 805807 h 1962415"/>
              <a:gd name="connsiteX6" fmla="*/ 4041269 w 4410649"/>
              <a:gd name="connsiteY6" fmla="*/ 1498109 h 1962415"/>
              <a:gd name="connsiteX7" fmla="*/ 911570 w 4410649"/>
              <a:gd name="connsiteY7" fmla="*/ 1642154 h 1962415"/>
              <a:gd name="connsiteX8" fmla="*/ 919506 w 4410649"/>
              <a:gd name="connsiteY8" fmla="*/ 1962415 h 1962415"/>
              <a:gd name="connsiteX9" fmla="*/ 579832 w 4410649"/>
              <a:gd name="connsiteY9" fmla="*/ 1638498 h 1962415"/>
              <a:gd name="connsiteX0" fmla="*/ 579832 w 4403897"/>
              <a:gd name="connsiteY0" fmla="*/ 1638498 h 1962415"/>
              <a:gd name="connsiteX1" fmla="*/ 162953 w 4403897"/>
              <a:gd name="connsiteY1" fmla="*/ 1343060 h 1962415"/>
              <a:gd name="connsiteX2" fmla="*/ 4508 w 4403897"/>
              <a:gd name="connsiteY2" fmla="*/ 470888 h 1962415"/>
              <a:gd name="connsiteX3" fmla="*/ 658134 w 4403897"/>
              <a:gd name="connsiteY3" fmla="*/ 65850 h 1962415"/>
              <a:gd name="connsiteX4" fmla="*/ 3871596 w 4403897"/>
              <a:gd name="connsiteY4" fmla="*/ 92219 h 1962415"/>
              <a:gd name="connsiteX5" fmla="*/ 4395336 w 4403897"/>
              <a:gd name="connsiteY5" fmla="*/ 805807 h 1962415"/>
              <a:gd name="connsiteX6" fmla="*/ 4041269 w 4403897"/>
              <a:gd name="connsiteY6" fmla="*/ 1498109 h 1962415"/>
              <a:gd name="connsiteX7" fmla="*/ 911570 w 4403897"/>
              <a:gd name="connsiteY7" fmla="*/ 1642154 h 1962415"/>
              <a:gd name="connsiteX8" fmla="*/ 919506 w 4403897"/>
              <a:gd name="connsiteY8" fmla="*/ 1962415 h 1962415"/>
              <a:gd name="connsiteX9" fmla="*/ 579832 w 4403897"/>
              <a:gd name="connsiteY9" fmla="*/ 1638498 h 1962415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4041269 w 4403170"/>
              <a:gd name="connsiteY6" fmla="*/ 1529947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7252 w 4403170"/>
              <a:gd name="connsiteY6" fmla="*/ 1555855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4291 w 4403170"/>
              <a:gd name="connsiteY6" fmla="*/ 1611163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0788 w 4403170"/>
              <a:gd name="connsiteY6" fmla="*/ 1659621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0788 w 4403170"/>
              <a:gd name="connsiteY6" fmla="*/ 1659621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34162 w 4402901"/>
              <a:gd name="connsiteY0" fmla="*/ 1652839 h 1994253"/>
              <a:gd name="connsiteX1" fmla="*/ 162684 w 4402901"/>
              <a:gd name="connsiteY1" fmla="*/ 1374898 h 1994253"/>
              <a:gd name="connsiteX2" fmla="*/ 4239 w 4402901"/>
              <a:gd name="connsiteY2" fmla="*/ 502726 h 1994253"/>
              <a:gd name="connsiteX3" fmla="*/ 657865 w 4402901"/>
              <a:gd name="connsiteY3" fmla="*/ 97688 h 1994253"/>
              <a:gd name="connsiteX4" fmla="*/ 3866451 w 4402901"/>
              <a:gd name="connsiteY4" fmla="*/ 62409 h 1994253"/>
              <a:gd name="connsiteX5" fmla="*/ 4395067 w 4402901"/>
              <a:gd name="connsiteY5" fmla="*/ 837645 h 1994253"/>
              <a:gd name="connsiteX6" fmla="*/ 3860519 w 4402901"/>
              <a:gd name="connsiteY6" fmla="*/ 1659621 h 1994253"/>
              <a:gd name="connsiteX7" fmla="*/ 911301 w 4402901"/>
              <a:gd name="connsiteY7" fmla="*/ 1673992 h 1994253"/>
              <a:gd name="connsiteX8" fmla="*/ 919237 w 4402901"/>
              <a:gd name="connsiteY8" fmla="*/ 1994253 h 1994253"/>
              <a:gd name="connsiteX9" fmla="*/ 534162 w 4402901"/>
              <a:gd name="connsiteY9" fmla="*/ 1652839 h 1994253"/>
              <a:gd name="connsiteX0" fmla="*/ 556735 w 4425474"/>
              <a:gd name="connsiteY0" fmla="*/ 1652839 h 1994253"/>
              <a:gd name="connsiteX1" fmla="*/ 167956 w 4425474"/>
              <a:gd name="connsiteY1" fmla="*/ 1341666 h 1994253"/>
              <a:gd name="connsiteX2" fmla="*/ 26812 w 4425474"/>
              <a:gd name="connsiteY2" fmla="*/ 502726 h 1994253"/>
              <a:gd name="connsiteX3" fmla="*/ 680438 w 4425474"/>
              <a:gd name="connsiteY3" fmla="*/ 97688 h 1994253"/>
              <a:gd name="connsiteX4" fmla="*/ 3889024 w 4425474"/>
              <a:gd name="connsiteY4" fmla="*/ 62409 h 1994253"/>
              <a:gd name="connsiteX5" fmla="*/ 4417640 w 4425474"/>
              <a:gd name="connsiteY5" fmla="*/ 837645 h 1994253"/>
              <a:gd name="connsiteX6" fmla="*/ 3883092 w 4425474"/>
              <a:gd name="connsiteY6" fmla="*/ 1659621 h 1994253"/>
              <a:gd name="connsiteX7" fmla="*/ 933874 w 4425474"/>
              <a:gd name="connsiteY7" fmla="*/ 1673992 h 1994253"/>
              <a:gd name="connsiteX8" fmla="*/ 941810 w 4425474"/>
              <a:gd name="connsiteY8" fmla="*/ 1994253 h 1994253"/>
              <a:gd name="connsiteX9" fmla="*/ 556735 w 4425474"/>
              <a:gd name="connsiteY9" fmla="*/ 1652839 h 1994253"/>
              <a:gd name="connsiteX0" fmla="*/ 556735 w 4425474"/>
              <a:gd name="connsiteY0" fmla="*/ 1652839 h 1994253"/>
              <a:gd name="connsiteX1" fmla="*/ 167956 w 4425474"/>
              <a:gd name="connsiteY1" fmla="*/ 1341666 h 1994253"/>
              <a:gd name="connsiteX2" fmla="*/ 26812 w 4425474"/>
              <a:gd name="connsiteY2" fmla="*/ 502726 h 1994253"/>
              <a:gd name="connsiteX3" fmla="*/ 680438 w 4425474"/>
              <a:gd name="connsiteY3" fmla="*/ 97688 h 1994253"/>
              <a:gd name="connsiteX4" fmla="*/ 3889024 w 4425474"/>
              <a:gd name="connsiteY4" fmla="*/ 62409 h 1994253"/>
              <a:gd name="connsiteX5" fmla="*/ 4417640 w 4425474"/>
              <a:gd name="connsiteY5" fmla="*/ 837645 h 1994253"/>
              <a:gd name="connsiteX6" fmla="*/ 3883092 w 4425474"/>
              <a:gd name="connsiteY6" fmla="*/ 1659621 h 1994253"/>
              <a:gd name="connsiteX7" fmla="*/ 933874 w 4425474"/>
              <a:gd name="connsiteY7" fmla="*/ 1673992 h 1994253"/>
              <a:gd name="connsiteX8" fmla="*/ 941810 w 4425474"/>
              <a:gd name="connsiteY8" fmla="*/ 1994253 h 1994253"/>
              <a:gd name="connsiteX9" fmla="*/ 556735 w 4425474"/>
              <a:gd name="connsiteY9" fmla="*/ 1652839 h 1994253"/>
              <a:gd name="connsiteX0" fmla="*/ 556735 w 4425474"/>
              <a:gd name="connsiteY0" fmla="*/ 1654095 h 1995509"/>
              <a:gd name="connsiteX1" fmla="*/ 167956 w 4425474"/>
              <a:gd name="connsiteY1" fmla="*/ 1342922 h 1995509"/>
              <a:gd name="connsiteX2" fmla="*/ 26812 w 4425474"/>
              <a:gd name="connsiteY2" fmla="*/ 503982 h 1995509"/>
              <a:gd name="connsiteX3" fmla="*/ 680438 w 4425474"/>
              <a:gd name="connsiteY3" fmla="*/ 98944 h 1995509"/>
              <a:gd name="connsiteX4" fmla="*/ 3889024 w 4425474"/>
              <a:gd name="connsiteY4" fmla="*/ 63665 h 1995509"/>
              <a:gd name="connsiteX5" fmla="*/ 4417640 w 4425474"/>
              <a:gd name="connsiteY5" fmla="*/ 838901 h 1995509"/>
              <a:gd name="connsiteX6" fmla="*/ 3883092 w 4425474"/>
              <a:gd name="connsiteY6" fmla="*/ 1660877 h 1995509"/>
              <a:gd name="connsiteX7" fmla="*/ 933874 w 4425474"/>
              <a:gd name="connsiteY7" fmla="*/ 1675248 h 1995509"/>
              <a:gd name="connsiteX8" fmla="*/ 941810 w 4425474"/>
              <a:gd name="connsiteY8" fmla="*/ 1995509 h 1995509"/>
              <a:gd name="connsiteX9" fmla="*/ 556735 w 4425474"/>
              <a:gd name="connsiteY9" fmla="*/ 1654095 h 1995509"/>
              <a:gd name="connsiteX0" fmla="*/ 556735 w 4425474"/>
              <a:gd name="connsiteY0" fmla="*/ 1655129 h 1996543"/>
              <a:gd name="connsiteX1" fmla="*/ 167956 w 4425474"/>
              <a:gd name="connsiteY1" fmla="*/ 1343956 h 1996543"/>
              <a:gd name="connsiteX2" fmla="*/ 26812 w 4425474"/>
              <a:gd name="connsiteY2" fmla="*/ 505016 h 1996543"/>
              <a:gd name="connsiteX3" fmla="*/ 680438 w 4425474"/>
              <a:gd name="connsiteY3" fmla="*/ 99978 h 1996543"/>
              <a:gd name="connsiteX4" fmla="*/ 3889024 w 4425474"/>
              <a:gd name="connsiteY4" fmla="*/ 64699 h 1996543"/>
              <a:gd name="connsiteX5" fmla="*/ 4417640 w 4425474"/>
              <a:gd name="connsiteY5" fmla="*/ 839935 h 1996543"/>
              <a:gd name="connsiteX6" fmla="*/ 3883092 w 4425474"/>
              <a:gd name="connsiteY6" fmla="*/ 1661911 h 1996543"/>
              <a:gd name="connsiteX7" fmla="*/ 933874 w 4425474"/>
              <a:gd name="connsiteY7" fmla="*/ 1676282 h 1996543"/>
              <a:gd name="connsiteX8" fmla="*/ 941810 w 4425474"/>
              <a:gd name="connsiteY8" fmla="*/ 1996543 h 1996543"/>
              <a:gd name="connsiteX9" fmla="*/ 556735 w 4425474"/>
              <a:gd name="connsiteY9" fmla="*/ 1655129 h 1996543"/>
              <a:gd name="connsiteX0" fmla="*/ 550979 w 4421752"/>
              <a:gd name="connsiteY0" fmla="*/ 1650230 h 1991644"/>
              <a:gd name="connsiteX1" fmla="*/ 162200 w 4421752"/>
              <a:gd name="connsiteY1" fmla="*/ 1339057 h 1991644"/>
              <a:gd name="connsiteX2" fmla="*/ 21056 w 4421752"/>
              <a:gd name="connsiteY2" fmla="*/ 500117 h 1991644"/>
              <a:gd name="connsiteX3" fmla="*/ 587675 w 4421752"/>
              <a:gd name="connsiteY3" fmla="*/ 108032 h 1991644"/>
              <a:gd name="connsiteX4" fmla="*/ 3883268 w 4421752"/>
              <a:gd name="connsiteY4" fmla="*/ 59800 h 1991644"/>
              <a:gd name="connsiteX5" fmla="*/ 4411884 w 4421752"/>
              <a:gd name="connsiteY5" fmla="*/ 835036 h 1991644"/>
              <a:gd name="connsiteX6" fmla="*/ 3877336 w 4421752"/>
              <a:gd name="connsiteY6" fmla="*/ 1657012 h 1991644"/>
              <a:gd name="connsiteX7" fmla="*/ 928118 w 4421752"/>
              <a:gd name="connsiteY7" fmla="*/ 1671383 h 1991644"/>
              <a:gd name="connsiteX8" fmla="*/ 936054 w 4421752"/>
              <a:gd name="connsiteY8" fmla="*/ 1991644 h 1991644"/>
              <a:gd name="connsiteX9" fmla="*/ 550979 w 4421752"/>
              <a:gd name="connsiteY9" fmla="*/ 1650230 h 1991644"/>
              <a:gd name="connsiteX0" fmla="*/ 550979 w 4423181"/>
              <a:gd name="connsiteY0" fmla="*/ 1701894 h 2043308"/>
              <a:gd name="connsiteX1" fmla="*/ 162200 w 4423181"/>
              <a:gd name="connsiteY1" fmla="*/ 1390721 h 2043308"/>
              <a:gd name="connsiteX2" fmla="*/ 21056 w 4423181"/>
              <a:gd name="connsiteY2" fmla="*/ 551781 h 2043308"/>
              <a:gd name="connsiteX3" fmla="*/ 587675 w 4423181"/>
              <a:gd name="connsiteY3" fmla="*/ 159696 h 2043308"/>
              <a:gd name="connsiteX4" fmla="*/ 3883268 w 4423181"/>
              <a:gd name="connsiteY4" fmla="*/ 111464 h 2043308"/>
              <a:gd name="connsiteX5" fmla="*/ 4411884 w 4423181"/>
              <a:gd name="connsiteY5" fmla="*/ 886700 h 2043308"/>
              <a:gd name="connsiteX6" fmla="*/ 3877336 w 4423181"/>
              <a:gd name="connsiteY6" fmla="*/ 1708676 h 2043308"/>
              <a:gd name="connsiteX7" fmla="*/ 928118 w 4423181"/>
              <a:gd name="connsiteY7" fmla="*/ 1723047 h 2043308"/>
              <a:gd name="connsiteX8" fmla="*/ 936054 w 4423181"/>
              <a:gd name="connsiteY8" fmla="*/ 2043308 h 2043308"/>
              <a:gd name="connsiteX9" fmla="*/ 550979 w 4423181"/>
              <a:gd name="connsiteY9" fmla="*/ 1701894 h 2043308"/>
              <a:gd name="connsiteX0" fmla="*/ 550979 w 4416703"/>
              <a:gd name="connsiteY0" fmla="*/ 1724338 h 2065752"/>
              <a:gd name="connsiteX1" fmla="*/ 162200 w 4416703"/>
              <a:gd name="connsiteY1" fmla="*/ 1413165 h 2065752"/>
              <a:gd name="connsiteX2" fmla="*/ 21056 w 4416703"/>
              <a:gd name="connsiteY2" fmla="*/ 574225 h 2065752"/>
              <a:gd name="connsiteX3" fmla="*/ 587675 w 4416703"/>
              <a:gd name="connsiteY3" fmla="*/ 182140 h 2065752"/>
              <a:gd name="connsiteX4" fmla="*/ 3836784 w 4416703"/>
              <a:gd name="connsiteY4" fmla="*/ 102710 h 2065752"/>
              <a:gd name="connsiteX5" fmla="*/ 4411884 w 4416703"/>
              <a:gd name="connsiteY5" fmla="*/ 909144 h 2065752"/>
              <a:gd name="connsiteX6" fmla="*/ 3877336 w 4416703"/>
              <a:gd name="connsiteY6" fmla="*/ 1731120 h 2065752"/>
              <a:gd name="connsiteX7" fmla="*/ 928118 w 4416703"/>
              <a:gd name="connsiteY7" fmla="*/ 1745491 h 2065752"/>
              <a:gd name="connsiteX8" fmla="*/ 936054 w 4416703"/>
              <a:gd name="connsiteY8" fmla="*/ 2065752 h 2065752"/>
              <a:gd name="connsiteX9" fmla="*/ 550979 w 4416703"/>
              <a:gd name="connsiteY9" fmla="*/ 1724338 h 2065752"/>
              <a:gd name="connsiteX0" fmla="*/ 560106 w 4423497"/>
              <a:gd name="connsiteY0" fmla="*/ 1682522 h 2023936"/>
              <a:gd name="connsiteX1" fmla="*/ 171327 w 4423497"/>
              <a:gd name="connsiteY1" fmla="*/ 1371349 h 2023936"/>
              <a:gd name="connsiteX2" fmla="*/ 30183 w 4423497"/>
              <a:gd name="connsiteY2" fmla="*/ 532409 h 2023936"/>
              <a:gd name="connsiteX3" fmla="*/ 733796 w 4423497"/>
              <a:gd name="connsiteY3" fmla="*/ 110109 h 2023936"/>
              <a:gd name="connsiteX4" fmla="*/ 3845911 w 4423497"/>
              <a:gd name="connsiteY4" fmla="*/ 60894 h 2023936"/>
              <a:gd name="connsiteX5" fmla="*/ 4421011 w 4423497"/>
              <a:gd name="connsiteY5" fmla="*/ 867328 h 2023936"/>
              <a:gd name="connsiteX6" fmla="*/ 3886463 w 4423497"/>
              <a:gd name="connsiteY6" fmla="*/ 1689304 h 2023936"/>
              <a:gd name="connsiteX7" fmla="*/ 937245 w 4423497"/>
              <a:gd name="connsiteY7" fmla="*/ 1703675 h 2023936"/>
              <a:gd name="connsiteX8" fmla="*/ 945181 w 4423497"/>
              <a:gd name="connsiteY8" fmla="*/ 2023936 h 2023936"/>
              <a:gd name="connsiteX9" fmla="*/ 560106 w 4423497"/>
              <a:gd name="connsiteY9" fmla="*/ 1682522 h 2023936"/>
              <a:gd name="connsiteX0" fmla="*/ 563605 w 4426572"/>
              <a:gd name="connsiteY0" fmla="*/ 1726456 h 2067870"/>
              <a:gd name="connsiteX1" fmla="*/ 174826 w 4426572"/>
              <a:gd name="connsiteY1" fmla="*/ 1415283 h 2067870"/>
              <a:gd name="connsiteX2" fmla="*/ 33682 w 4426572"/>
              <a:gd name="connsiteY2" fmla="*/ 576343 h 2067870"/>
              <a:gd name="connsiteX3" fmla="*/ 788618 w 4426572"/>
              <a:gd name="connsiteY3" fmla="*/ 60926 h 2067870"/>
              <a:gd name="connsiteX4" fmla="*/ 3849410 w 4426572"/>
              <a:gd name="connsiteY4" fmla="*/ 104828 h 2067870"/>
              <a:gd name="connsiteX5" fmla="*/ 4424510 w 4426572"/>
              <a:gd name="connsiteY5" fmla="*/ 911262 h 2067870"/>
              <a:gd name="connsiteX6" fmla="*/ 3889962 w 4426572"/>
              <a:gd name="connsiteY6" fmla="*/ 1733238 h 2067870"/>
              <a:gd name="connsiteX7" fmla="*/ 940744 w 4426572"/>
              <a:gd name="connsiteY7" fmla="*/ 1747609 h 2067870"/>
              <a:gd name="connsiteX8" fmla="*/ 948680 w 4426572"/>
              <a:gd name="connsiteY8" fmla="*/ 2067870 h 2067870"/>
              <a:gd name="connsiteX9" fmla="*/ 563605 w 4426572"/>
              <a:gd name="connsiteY9" fmla="*/ 1726456 h 2067870"/>
              <a:gd name="connsiteX0" fmla="*/ 563605 w 4426571"/>
              <a:gd name="connsiteY0" fmla="*/ 1726456 h 2067870"/>
              <a:gd name="connsiteX1" fmla="*/ 174826 w 4426571"/>
              <a:gd name="connsiteY1" fmla="*/ 1415283 h 2067870"/>
              <a:gd name="connsiteX2" fmla="*/ 33682 w 4426571"/>
              <a:gd name="connsiteY2" fmla="*/ 576343 h 2067870"/>
              <a:gd name="connsiteX3" fmla="*/ 788618 w 4426571"/>
              <a:gd name="connsiteY3" fmla="*/ 60926 h 2067870"/>
              <a:gd name="connsiteX4" fmla="*/ 3849410 w 4426571"/>
              <a:gd name="connsiteY4" fmla="*/ 104828 h 2067870"/>
              <a:gd name="connsiteX5" fmla="*/ 4424510 w 4426571"/>
              <a:gd name="connsiteY5" fmla="*/ 911262 h 2067870"/>
              <a:gd name="connsiteX6" fmla="*/ 3569489 w 4426571"/>
              <a:gd name="connsiteY6" fmla="*/ 1762468 h 2067870"/>
              <a:gd name="connsiteX7" fmla="*/ 940744 w 4426571"/>
              <a:gd name="connsiteY7" fmla="*/ 1747609 h 2067870"/>
              <a:gd name="connsiteX8" fmla="*/ 948680 w 4426571"/>
              <a:gd name="connsiteY8" fmla="*/ 2067870 h 2067870"/>
              <a:gd name="connsiteX9" fmla="*/ 563605 w 4426571"/>
              <a:gd name="connsiteY9" fmla="*/ 1726456 h 2067870"/>
              <a:gd name="connsiteX0" fmla="*/ 563605 w 4426571"/>
              <a:gd name="connsiteY0" fmla="*/ 1726456 h 2067870"/>
              <a:gd name="connsiteX1" fmla="*/ 174826 w 4426571"/>
              <a:gd name="connsiteY1" fmla="*/ 1415283 h 2067870"/>
              <a:gd name="connsiteX2" fmla="*/ 33682 w 4426571"/>
              <a:gd name="connsiteY2" fmla="*/ 576343 h 2067870"/>
              <a:gd name="connsiteX3" fmla="*/ 788618 w 4426571"/>
              <a:gd name="connsiteY3" fmla="*/ 60926 h 2067870"/>
              <a:gd name="connsiteX4" fmla="*/ 3849410 w 4426571"/>
              <a:gd name="connsiteY4" fmla="*/ 104828 h 2067870"/>
              <a:gd name="connsiteX5" fmla="*/ 4424510 w 4426571"/>
              <a:gd name="connsiteY5" fmla="*/ 911262 h 2067870"/>
              <a:gd name="connsiteX6" fmla="*/ 3569489 w 4426571"/>
              <a:gd name="connsiteY6" fmla="*/ 1762468 h 2067870"/>
              <a:gd name="connsiteX7" fmla="*/ 940744 w 4426571"/>
              <a:gd name="connsiteY7" fmla="*/ 1747609 h 2067870"/>
              <a:gd name="connsiteX8" fmla="*/ 948680 w 4426571"/>
              <a:gd name="connsiteY8" fmla="*/ 2067870 h 2067870"/>
              <a:gd name="connsiteX9" fmla="*/ 563605 w 4426571"/>
              <a:gd name="connsiteY9" fmla="*/ 1726456 h 2067870"/>
              <a:gd name="connsiteX0" fmla="*/ 564281 w 4427247"/>
              <a:gd name="connsiteY0" fmla="*/ 1726456 h 2067870"/>
              <a:gd name="connsiteX1" fmla="*/ 172251 w 4427247"/>
              <a:gd name="connsiteY1" fmla="*/ 1374183 h 2067870"/>
              <a:gd name="connsiteX2" fmla="*/ 34358 w 4427247"/>
              <a:gd name="connsiteY2" fmla="*/ 576343 h 2067870"/>
              <a:gd name="connsiteX3" fmla="*/ 789294 w 4427247"/>
              <a:gd name="connsiteY3" fmla="*/ 60926 h 2067870"/>
              <a:gd name="connsiteX4" fmla="*/ 3850086 w 4427247"/>
              <a:gd name="connsiteY4" fmla="*/ 104828 h 2067870"/>
              <a:gd name="connsiteX5" fmla="*/ 4425186 w 4427247"/>
              <a:gd name="connsiteY5" fmla="*/ 911262 h 2067870"/>
              <a:gd name="connsiteX6" fmla="*/ 3570165 w 4427247"/>
              <a:gd name="connsiteY6" fmla="*/ 1762468 h 2067870"/>
              <a:gd name="connsiteX7" fmla="*/ 941420 w 4427247"/>
              <a:gd name="connsiteY7" fmla="*/ 1747609 h 2067870"/>
              <a:gd name="connsiteX8" fmla="*/ 949356 w 4427247"/>
              <a:gd name="connsiteY8" fmla="*/ 2067870 h 2067870"/>
              <a:gd name="connsiteX9" fmla="*/ 564281 w 4427247"/>
              <a:gd name="connsiteY9" fmla="*/ 1726456 h 2067870"/>
              <a:gd name="connsiteX0" fmla="*/ 564281 w 4427247"/>
              <a:gd name="connsiteY0" fmla="*/ 1741318 h 2082732"/>
              <a:gd name="connsiteX1" fmla="*/ 172251 w 4427247"/>
              <a:gd name="connsiteY1" fmla="*/ 1389045 h 2082732"/>
              <a:gd name="connsiteX2" fmla="*/ 34358 w 4427247"/>
              <a:gd name="connsiteY2" fmla="*/ 591205 h 2082732"/>
              <a:gd name="connsiteX3" fmla="*/ 789294 w 4427247"/>
              <a:gd name="connsiteY3" fmla="*/ 75788 h 2082732"/>
              <a:gd name="connsiteX4" fmla="*/ 3850086 w 4427247"/>
              <a:gd name="connsiteY4" fmla="*/ 119690 h 2082732"/>
              <a:gd name="connsiteX5" fmla="*/ 4425186 w 4427247"/>
              <a:gd name="connsiteY5" fmla="*/ 926124 h 2082732"/>
              <a:gd name="connsiteX6" fmla="*/ 3570165 w 4427247"/>
              <a:gd name="connsiteY6" fmla="*/ 1777330 h 2082732"/>
              <a:gd name="connsiteX7" fmla="*/ 941420 w 4427247"/>
              <a:gd name="connsiteY7" fmla="*/ 1762471 h 2082732"/>
              <a:gd name="connsiteX8" fmla="*/ 949356 w 4427247"/>
              <a:gd name="connsiteY8" fmla="*/ 2082732 h 2082732"/>
              <a:gd name="connsiteX9" fmla="*/ 564281 w 4427247"/>
              <a:gd name="connsiteY9" fmla="*/ 1741318 h 2082732"/>
              <a:gd name="connsiteX0" fmla="*/ 564281 w 4427247"/>
              <a:gd name="connsiteY0" fmla="*/ 1741318 h 2082732"/>
              <a:gd name="connsiteX1" fmla="*/ 172251 w 4427247"/>
              <a:gd name="connsiteY1" fmla="*/ 1389045 h 2082732"/>
              <a:gd name="connsiteX2" fmla="*/ 34358 w 4427247"/>
              <a:gd name="connsiteY2" fmla="*/ 591205 h 2082732"/>
              <a:gd name="connsiteX3" fmla="*/ 789294 w 4427247"/>
              <a:gd name="connsiteY3" fmla="*/ 75788 h 2082732"/>
              <a:gd name="connsiteX4" fmla="*/ 3850086 w 4427247"/>
              <a:gd name="connsiteY4" fmla="*/ 119690 h 2082732"/>
              <a:gd name="connsiteX5" fmla="*/ 4425186 w 4427247"/>
              <a:gd name="connsiteY5" fmla="*/ 926124 h 2082732"/>
              <a:gd name="connsiteX6" fmla="*/ 3570165 w 4427247"/>
              <a:gd name="connsiteY6" fmla="*/ 1777330 h 2082732"/>
              <a:gd name="connsiteX7" fmla="*/ 1156249 w 4427247"/>
              <a:gd name="connsiteY7" fmla="*/ 1788819 h 2082732"/>
              <a:gd name="connsiteX8" fmla="*/ 949356 w 4427247"/>
              <a:gd name="connsiteY8" fmla="*/ 2082732 h 2082732"/>
              <a:gd name="connsiteX9" fmla="*/ 564281 w 4427247"/>
              <a:gd name="connsiteY9" fmla="*/ 1741318 h 2082732"/>
              <a:gd name="connsiteX0" fmla="*/ 564281 w 4427247"/>
              <a:gd name="connsiteY0" fmla="*/ 1741318 h 2116439"/>
              <a:gd name="connsiteX1" fmla="*/ 172251 w 4427247"/>
              <a:gd name="connsiteY1" fmla="*/ 1389045 h 2116439"/>
              <a:gd name="connsiteX2" fmla="*/ 34358 w 4427247"/>
              <a:gd name="connsiteY2" fmla="*/ 591205 h 2116439"/>
              <a:gd name="connsiteX3" fmla="*/ 789294 w 4427247"/>
              <a:gd name="connsiteY3" fmla="*/ 75788 h 2116439"/>
              <a:gd name="connsiteX4" fmla="*/ 3850086 w 4427247"/>
              <a:gd name="connsiteY4" fmla="*/ 119690 h 2116439"/>
              <a:gd name="connsiteX5" fmla="*/ 4425186 w 4427247"/>
              <a:gd name="connsiteY5" fmla="*/ 926124 h 2116439"/>
              <a:gd name="connsiteX6" fmla="*/ 3570165 w 4427247"/>
              <a:gd name="connsiteY6" fmla="*/ 1777330 h 2116439"/>
              <a:gd name="connsiteX7" fmla="*/ 1156249 w 4427247"/>
              <a:gd name="connsiteY7" fmla="*/ 1788819 h 2116439"/>
              <a:gd name="connsiteX8" fmla="*/ 1157432 w 4427247"/>
              <a:gd name="connsiteY8" fmla="*/ 2116439 h 2116439"/>
              <a:gd name="connsiteX9" fmla="*/ 564281 w 4427247"/>
              <a:gd name="connsiteY9" fmla="*/ 1741318 h 2116439"/>
              <a:gd name="connsiteX0" fmla="*/ 722695 w 4430824"/>
              <a:gd name="connsiteY0" fmla="*/ 1751186 h 2116439"/>
              <a:gd name="connsiteX1" fmla="*/ 175828 w 4430824"/>
              <a:gd name="connsiteY1" fmla="*/ 1389045 h 2116439"/>
              <a:gd name="connsiteX2" fmla="*/ 37935 w 4430824"/>
              <a:gd name="connsiteY2" fmla="*/ 591205 h 2116439"/>
              <a:gd name="connsiteX3" fmla="*/ 792871 w 4430824"/>
              <a:gd name="connsiteY3" fmla="*/ 75788 h 2116439"/>
              <a:gd name="connsiteX4" fmla="*/ 3853663 w 4430824"/>
              <a:gd name="connsiteY4" fmla="*/ 119690 h 2116439"/>
              <a:gd name="connsiteX5" fmla="*/ 4428763 w 4430824"/>
              <a:gd name="connsiteY5" fmla="*/ 926124 h 2116439"/>
              <a:gd name="connsiteX6" fmla="*/ 3573742 w 4430824"/>
              <a:gd name="connsiteY6" fmla="*/ 1777330 h 2116439"/>
              <a:gd name="connsiteX7" fmla="*/ 1159826 w 4430824"/>
              <a:gd name="connsiteY7" fmla="*/ 1788819 h 2116439"/>
              <a:gd name="connsiteX8" fmla="*/ 1161009 w 4430824"/>
              <a:gd name="connsiteY8" fmla="*/ 2116439 h 2116439"/>
              <a:gd name="connsiteX9" fmla="*/ 722695 w 4430824"/>
              <a:gd name="connsiteY9" fmla="*/ 1751186 h 2116439"/>
              <a:gd name="connsiteX0" fmla="*/ 722695 w 4430824"/>
              <a:gd name="connsiteY0" fmla="*/ 1751186 h 2116439"/>
              <a:gd name="connsiteX1" fmla="*/ 175828 w 4430824"/>
              <a:gd name="connsiteY1" fmla="*/ 1389045 h 2116439"/>
              <a:gd name="connsiteX2" fmla="*/ 37935 w 4430824"/>
              <a:gd name="connsiteY2" fmla="*/ 591205 h 2116439"/>
              <a:gd name="connsiteX3" fmla="*/ 792871 w 4430824"/>
              <a:gd name="connsiteY3" fmla="*/ 75788 h 2116439"/>
              <a:gd name="connsiteX4" fmla="*/ 3853663 w 4430824"/>
              <a:gd name="connsiteY4" fmla="*/ 119690 h 2116439"/>
              <a:gd name="connsiteX5" fmla="*/ 4428763 w 4430824"/>
              <a:gd name="connsiteY5" fmla="*/ 926124 h 2116439"/>
              <a:gd name="connsiteX6" fmla="*/ 3573742 w 4430824"/>
              <a:gd name="connsiteY6" fmla="*/ 1777330 h 2116439"/>
              <a:gd name="connsiteX7" fmla="*/ 1159826 w 4430824"/>
              <a:gd name="connsiteY7" fmla="*/ 1788819 h 2116439"/>
              <a:gd name="connsiteX8" fmla="*/ 1161009 w 4430824"/>
              <a:gd name="connsiteY8" fmla="*/ 2116439 h 2116439"/>
              <a:gd name="connsiteX9" fmla="*/ 722695 w 4430824"/>
              <a:gd name="connsiteY9" fmla="*/ 1751186 h 2116439"/>
              <a:gd name="connsiteX0" fmla="*/ 722695 w 4428763"/>
              <a:gd name="connsiteY0" fmla="*/ 1751186 h 2116439"/>
              <a:gd name="connsiteX1" fmla="*/ 175828 w 4428763"/>
              <a:gd name="connsiteY1" fmla="*/ 1389045 h 2116439"/>
              <a:gd name="connsiteX2" fmla="*/ 37935 w 4428763"/>
              <a:gd name="connsiteY2" fmla="*/ 591205 h 2116439"/>
              <a:gd name="connsiteX3" fmla="*/ 792871 w 4428763"/>
              <a:gd name="connsiteY3" fmla="*/ 75788 h 2116439"/>
              <a:gd name="connsiteX4" fmla="*/ 3853663 w 4428763"/>
              <a:gd name="connsiteY4" fmla="*/ 119690 h 2116439"/>
              <a:gd name="connsiteX5" fmla="*/ 4428763 w 4428763"/>
              <a:gd name="connsiteY5" fmla="*/ 926124 h 2116439"/>
              <a:gd name="connsiteX6" fmla="*/ 3573742 w 4428763"/>
              <a:gd name="connsiteY6" fmla="*/ 1777330 h 2116439"/>
              <a:gd name="connsiteX7" fmla="*/ 1159826 w 4428763"/>
              <a:gd name="connsiteY7" fmla="*/ 1788819 h 2116439"/>
              <a:gd name="connsiteX8" fmla="*/ 1161009 w 4428763"/>
              <a:gd name="connsiteY8" fmla="*/ 2116439 h 2116439"/>
              <a:gd name="connsiteX9" fmla="*/ 722695 w 4428763"/>
              <a:gd name="connsiteY9" fmla="*/ 1751186 h 2116439"/>
              <a:gd name="connsiteX0" fmla="*/ 722695 w 4428763"/>
              <a:gd name="connsiteY0" fmla="*/ 1737220 h 2102473"/>
              <a:gd name="connsiteX1" fmla="*/ 175828 w 4428763"/>
              <a:gd name="connsiteY1" fmla="*/ 1375079 h 2102473"/>
              <a:gd name="connsiteX2" fmla="*/ 37935 w 4428763"/>
              <a:gd name="connsiteY2" fmla="*/ 577239 h 2102473"/>
              <a:gd name="connsiteX3" fmla="*/ 792871 w 4428763"/>
              <a:gd name="connsiteY3" fmla="*/ 61822 h 2102473"/>
              <a:gd name="connsiteX4" fmla="*/ 3822903 w 4428763"/>
              <a:gd name="connsiteY4" fmla="*/ 104021 h 2102473"/>
              <a:gd name="connsiteX5" fmla="*/ 4428763 w 4428763"/>
              <a:gd name="connsiteY5" fmla="*/ 912158 h 2102473"/>
              <a:gd name="connsiteX6" fmla="*/ 3573742 w 4428763"/>
              <a:gd name="connsiteY6" fmla="*/ 1763364 h 2102473"/>
              <a:gd name="connsiteX7" fmla="*/ 1159826 w 4428763"/>
              <a:gd name="connsiteY7" fmla="*/ 1774853 h 2102473"/>
              <a:gd name="connsiteX8" fmla="*/ 1161009 w 4428763"/>
              <a:gd name="connsiteY8" fmla="*/ 2102473 h 2102473"/>
              <a:gd name="connsiteX9" fmla="*/ 722695 w 4428763"/>
              <a:gd name="connsiteY9" fmla="*/ 1737220 h 2102473"/>
              <a:gd name="connsiteX0" fmla="*/ 722695 w 4428763"/>
              <a:gd name="connsiteY0" fmla="*/ 1737220 h 2102473"/>
              <a:gd name="connsiteX1" fmla="*/ 175828 w 4428763"/>
              <a:gd name="connsiteY1" fmla="*/ 1375079 h 2102473"/>
              <a:gd name="connsiteX2" fmla="*/ 37935 w 4428763"/>
              <a:gd name="connsiteY2" fmla="*/ 577239 h 2102473"/>
              <a:gd name="connsiteX3" fmla="*/ 792871 w 4428763"/>
              <a:gd name="connsiteY3" fmla="*/ 61822 h 2102473"/>
              <a:gd name="connsiteX4" fmla="*/ 3822903 w 4428763"/>
              <a:gd name="connsiteY4" fmla="*/ 104021 h 2102473"/>
              <a:gd name="connsiteX5" fmla="*/ 4428763 w 4428763"/>
              <a:gd name="connsiteY5" fmla="*/ 912158 h 2102473"/>
              <a:gd name="connsiteX6" fmla="*/ 3573742 w 4428763"/>
              <a:gd name="connsiteY6" fmla="*/ 1763364 h 2102473"/>
              <a:gd name="connsiteX7" fmla="*/ 1159826 w 4428763"/>
              <a:gd name="connsiteY7" fmla="*/ 1774853 h 2102473"/>
              <a:gd name="connsiteX8" fmla="*/ 1161009 w 4428763"/>
              <a:gd name="connsiteY8" fmla="*/ 2102473 h 2102473"/>
              <a:gd name="connsiteX9" fmla="*/ 722695 w 4428763"/>
              <a:gd name="connsiteY9" fmla="*/ 1737220 h 210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8763" h="2102473">
                <a:moveTo>
                  <a:pt x="722695" y="1737220"/>
                </a:moveTo>
                <a:cubicBezTo>
                  <a:pt x="541817" y="1663774"/>
                  <a:pt x="289955" y="1568409"/>
                  <a:pt x="175828" y="1375079"/>
                </a:cubicBezTo>
                <a:cubicBezTo>
                  <a:pt x="61701" y="1181749"/>
                  <a:pt x="-64905" y="796115"/>
                  <a:pt x="37935" y="577239"/>
                </a:cubicBezTo>
                <a:cubicBezTo>
                  <a:pt x="140775" y="358363"/>
                  <a:pt x="162043" y="140692"/>
                  <a:pt x="792871" y="61822"/>
                </a:cubicBezTo>
                <a:cubicBezTo>
                  <a:pt x="1423699" y="-17048"/>
                  <a:pt x="3216921" y="-37702"/>
                  <a:pt x="3822903" y="104021"/>
                </a:cubicBezTo>
                <a:cubicBezTo>
                  <a:pt x="4428885" y="245744"/>
                  <a:pt x="4416953" y="658639"/>
                  <a:pt x="4428763" y="912158"/>
                </a:cubicBezTo>
                <a:cubicBezTo>
                  <a:pt x="4404194" y="1365424"/>
                  <a:pt x="4118565" y="1619581"/>
                  <a:pt x="3573742" y="1763364"/>
                </a:cubicBezTo>
                <a:cubicBezTo>
                  <a:pt x="3028919" y="1907147"/>
                  <a:pt x="1313245" y="1816204"/>
                  <a:pt x="1159826" y="1774853"/>
                </a:cubicBezTo>
                <a:cubicBezTo>
                  <a:pt x="1098295" y="1880771"/>
                  <a:pt x="1112279" y="1894673"/>
                  <a:pt x="1161009" y="2102473"/>
                </a:cubicBezTo>
                <a:cubicBezTo>
                  <a:pt x="929550" y="1950845"/>
                  <a:pt x="722695" y="1737220"/>
                  <a:pt x="722695" y="1737220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07F936-CA5B-8F1F-A35E-5095763B8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9256" y="623429"/>
            <a:ext cx="5174344" cy="12829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Advanced Python Django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74802A-C0B6-DC02-C4CC-EDA2CD70DE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3430" y="1942853"/>
            <a:ext cx="4296227" cy="767971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ctr">
              <a:lnSpc>
                <a:spcPct val="90000"/>
              </a:lnSpc>
            </a:pPr>
            <a:r>
              <a:rPr lang="en-US" dirty="0"/>
              <a:t>Generator, Threading, Pagination, Signals, Middleware &amp; Caching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FBE8679-CB21-4876-82EA-4D4D5D4BC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97424">
            <a:off x="496549" y="410803"/>
            <a:ext cx="5522001" cy="2792916"/>
          </a:xfrm>
          <a:custGeom>
            <a:avLst/>
            <a:gdLst>
              <a:gd name="connsiteX0" fmla="*/ 891379 w 4662985"/>
              <a:gd name="connsiteY0" fmla="*/ 1591181 h 1931508"/>
              <a:gd name="connsiteX1" fmla="*/ 126235 w 4662985"/>
              <a:gd name="connsiteY1" fmla="*/ 1242280 h 1931508"/>
              <a:gd name="connsiteX2" fmla="*/ 8887 w 4662985"/>
              <a:gd name="connsiteY2" fmla="*/ 549241 h 1931508"/>
              <a:gd name="connsiteX3" fmla="*/ 481994 w 4662985"/>
              <a:gd name="connsiteY3" fmla="*/ 38891 h 1931508"/>
              <a:gd name="connsiteX4" fmla="*/ 4176837 w 4662985"/>
              <a:gd name="connsiteY4" fmla="*/ 108043 h 1931508"/>
              <a:gd name="connsiteX5" fmla="*/ 4661945 w 4662985"/>
              <a:gd name="connsiteY5" fmla="*/ 598104 h 1931508"/>
              <a:gd name="connsiteX6" fmla="*/ 4354479 w 4662985"/>
              <a:gd name="connsiteY6" fmla="*/ 1472118 h 1931508"/>
              <a:gd name="connsiteX7" fmla="*/ 1274188 w 4662985"/>
              <a:gd name="connsiteY7" fmla="*/ 1591276 h 1931508"/>
              <a:gd name="connsiteX8" fmla="*/ 896713 w 4662985"/>
              <a:gd name="connsiteY8" fmla="*/ 1931509 h 1931508"/>
              <a:gd name="connsiteX9" fmla="*/ 891379 w 4662985"/>
              <a:gd name="connsiteY9" fmla="*/ 1591181 h 1931508"/>
              <a:gd name="connsiteX0" fmla="*/ 891157 w 4662763"/>
              <a:gd name="connsiteY0" fmla="*/ 1591181 h 1931509"/>
              <a:gd name="connsiteX1" fmla="*/ 215888 w 4662763"/>
              <a:gd name="connsiteY1" fmla="*/ 1252973 h 1931509"/>
              <a:gd name="connsiteX2" fmla="*/ 8665 w 4662763"/>
              <a:gd name="connsiteY2" fmla="*/ 549241 h 1931509"/>
              <a:gd name="connsiteX3" fmla="*/ 481772 w 4662763"/>
              <a:gd name="connsiteY3" fmla="*/ 38891 h 1931509"/>
              <a:gd name="connsiteX4" fmla="*/ 4176615 w 4662763"/>
              <a:gd name="connsiteY4" fmla="*/ 108043 h 1931509"/>
              <a:gd name="connsiteX5" fmla="*/ 4661723 w 4662763"/>
              <a:gd name="connsiteY5" fmla="*/ 598104 h 1931509"/>
              <a:gd name="connsiteX6" fmla="*/ 4354257 w 4662763"/>
              <a:gd name="connsiteY6" fmla="*/ 1472118 h 1931509"/>
              <a:gd name="connsiteX7" fmla="*/ 1273966 w 4662763"/>
              <a:gd name="connsiteY7" fmla="*/ 1591276 h 1931509"/>
              <a:gd name="connsiteX8" fmla="*/ 896491 w 4662763"/>
              <a:gd name="connsiteY8" fmla="*/ 1931509 h 1931509"/>
              <a:gd name="connsiteX9" fmla="*/ 891157 w 4662763"/>
              <a:gd name="connsiteY9" fmla="*/ 1591181 h 1931509"/>
              <a:gd name="connsiteX0" fmla="*/ 893955 w 4665561"/>
              <a:gd name="connsiteY0" fmla="*/ 1591181 h 1931509"/>
              <a:gd name="connsiteX1" fmla="*/ 218686 w 4665561"/>
              <a:gd name="connsiteY1" fmla="*/ 1252973 h 1931509"/>
              <a:gd name="connsiteX2" fmla="*/ 11463 w 4665561"/>
              <a:gd name="connsiteY2" fmla="*/ 549241 h 1931509"/>
              <a:gd name="connsiteX3" fmla="*/ 484570 w 4665561"/>
              <a:gd name="connsiteY3" fmla="*/ 38891 h 1931509"/>
              <a:gd name="connsiteX4" fmla="*/ 4179413 w 4665561"/>
              <a:gd name="connsiteY4" fmla="*/ 108043 h 1931509"/>
              <a:gd name="connsiteX5" fmla="*/ 4664521 w 4665561"/>
              <a:gd name="connsiteY5" fmla="*/ 598104 h 1931509"/>
              <a:gd name="connsiteX6" fmla="*/ 4357055 w 4665561"/>
              <a:gd name="connsiteY6" fmla="*/ 1472118 h 1931509"/>
              <a:gd name="connsiteX7" fmla="*/ 1276764 w 4665561"/>
              <a:gd name="connsiteY7" fmla="*/ 1591276 h 1931509"/>
              <a:gd name="connsiteX8" fmla="*/ 899289 w 4665561"/>
              <a:gd name="connsiteY8" fmla="*/ 1931509 h 1931509"/>
              <a:gd name="connsiteX9" fmla="*/ 893955 w 4665561"/>
              <a:gd name="connsiteY9" fmla="*/ 1591181 h 1931509"/>
              <a:gd name="connsiteX0" fmla="*/ 882812 w 4654418"/>
              <a:gd name="connsiteY0" fmla="*/ 1591181 h 1931509"/>
              <a:gd name="connsiteX1" fmla="*/ 409762 w 4654418"/>
              <a:gd name="connsiteY1" fmla="*/ 1317128 h 1931509"/>
              <a:gd name="connsiteX2" fmla="*/ 320 w 4654418"/>
              <a:gd name="connsiteY2" fmla="*/ 549241 h 1931509"/>
              <a:gd name="connsiteX3" fmla="*/ 473427 w 4654418"/>
              <a:gd name="connsiteY3" fmla="*/ 38891 h 1931509"/>
              <a:gd name="connsiteX4" fmla="*/ 4168270 w 4654418"/>
              <a:gd name="connsiteY4" fmla="*/ 108043 h 1931509"/>
              <a:gd name="connsiteX5" fmla="*/ 4653378 w 4654418"/>
              <a:gd name="connsiteY5" fmla="*/ 598104 h 1931509"/>
              <a:gd name="connsiteX6" fmla="*/ 4345912 w 4654418"/>
              <a:gd name="connsiteY6" fmla="*/ 1472118 h 1931509"/>
              <a:gd name="connsiteX7" fmla="*/ 1265621 w 4654418"/>
              <a:gd name="connsiteY7" fmla="*/ 1591276 h 1931509"/>
              <a:gd name="connsiteX8" fmla="*/ 888146 w 4654418"/>
              <a:gd name="connsiteY8" fmla="*/ 1931509 h 1931509"/>
              <a:gd name="connsiteX9" fmla="*/ 882812 w 4654418"/>
              <a:gd name="connsiteY9" fmla="*/ 1591181 h 1931509"/>
              <a:gd name="connsiteX0" fmla="*/ 721472 w 4493078"/>
              <a:gd name="connsiteY0" fmla="*/ 1576074 h 1916402"/>
              <a:gd name="connsiteX1" fmla="*/ 248422 w 4493078"/>
              <a:gd name="connsiteY1" fmla="*/ 1302021 h 1916402"/>
              <a:gd name="connsiteX2" fmla="*/ 198481 w 4493078"/>
              <a:gd name="connsiteY2" fmla="*/ 544828 h 1916402"/>
              <a:gd name="connsiteX3" fmla="*/ 312087 w 4493078"/>
              <a:gd name="connsiteY3" fmla="*/ 23784 h 1916402"/>
              <a:gd name="connsiteX4" fmla="*/ 4006930 w 4493078"/>
              <a:gd name="connsiteY4" fmla="*/ 92936 h 1916402"/>
              <a:gd name="connsiteX5" fmla="*/ 4492038 w 4493078"/>
              <a:gd name="connsiteY5" fmla="*/ 582997 h 1916402"/>
              <a:gd name="connsiteX6" fmla="*/ 4184572 w 4493078"/>
              <a:gd name="connsiteY6" fmla="*/ 1457011 h 1916402"/>
              <a:gd name="connsiteX7" fmla="*/ 1104281 w 4493078"/>
              <a:gd name="connsiteY7" fmla="*/ 1576169 h 1916402"/>
              <a:gd name="connsiteX8" fmla="*/ 726806 w 4493078"/>
              <a:gd name="connsiteY8" fmla="*/ 1916402 h 1916402"/>
              <a:gd name="connsiteX9" fmla="*/ 721472 w 4493078"/>
              <a:gd name="connsiteY9" fmla="*/ 1576074 h 1916402"/>
              <a:gd name="connsiteX0" fmla="*/ 571898 w 4363378"/>
              <a:gd name="connsiteY0" fmla="*/ 1544826 h 1885154"/>
              <a:gd name="connsiteX1" fmla="*/ 98848 w 4363378"/>
              <a:gd name="connsiteY1" fmla="*/ 1270773 h 1885154"/>
              <a:gd name="connsiteX2" fmla="*/ 48907 w 4363378"/>
              <a:gd name="connsiteY2" fmla="*/ 513580 h 1885154"/>
              <a:gd name="connsiteX3" fmla="*/ 668060 w 4363378"/>
              <a:gd name="connsiteY3" fmla="*/ 56691 h 1885154"/>
              <a:gd name="connsiteX4" fmla="*/ 3857356 w 4363378"/>
              <a:gd name="connsiteY4" fmla="*/ 61688 h 1885154"/>
              <a:gd name="connsiteX5" fmla="*/ 4342464 w 4363378"/>
              <a:gd name="connsiteY5" fmla="*/ 551749 h 1885154"/>
              <a:gd name="connsiteX6" fmla="*/ 4034998 w 4363378"/>
              <a:gd name="connsiteY6" fmla="*/ 1425763 h 1885154"/>
              <a:gd name="connsiteX7" fmla="*/ 954707 w 4363378"/>
              <a:gd name="connsiteY7" fmla="*/ 1544921 h 1885154"/>
              <a:gd name="connsiteX8" fmla="*/ 577232 w 4363378"/>
              <a:gd name="connsiteY8" fmla="*/ 1885154 h 1885154"/>
              <a:gd name="connsiteX9" fmla="*/ 571898 w 4363378"/>
              <a:gd name="connsiteY9" fmla="*/ 1544826 h 1885154"/>
              <a:gd name="connsiteX0" fmla="*/ 571898 w 4363379"/>
              <a:gd name="connsiteY0" fmla="*/ 1544826 h 1885154"/>
              <a:gd name="connsiteX1" fmla="*/ 98848 w 4363379"/>
              <a:gd name="connsiteY1" fmla="*/ 1270773 h 1885154"/>
              <a:gd name="connsiteX2" fmla="*/ 48907 w 4363379"/>
              <a:gd name="connsiteY2" fmla="*/ 513580 h 1885154"/>
              <a:gd name="connsiteX3" fmla="*/ 668060 w 4363379"/>
              <a:gd name="connsiteY3" fmla="*/ 56691 h 1885154"/>
              <a:gd name="connsiteX4" fmla="*/ 3857356 w 4363379"/>
              <a:gd name="connsiteY4" fmla="*/ 61688 h 1885154"/>
              <a:gd name="connsiteX5" fmla="*/ 4342464 w 4363379"/>
              <a:gd name="connsiteY5" fmla="*/ 551749 h 1885154"/>
              <a:gd name="connsiteX6" fmla="*/ 4034998 w 4363379"/>
              <a:gd name="connsiteY6" fmla="*/ 1425763 h 1885154"/>
              <a:gd name="connsiteX7" fmla="*/ 954707 w 4363379"/>
              <a:gd name="connsiteY7" fmla="*/ 1544921 h 1885154"/>
              <a:gd name="connsiteX8" fmla="*/ 577232 w 4363379"/>
              <a:gd name="connsiteY8" fmla="*/ 1885154 h 1885154"/>
              <a:gd name="connsiteX9" fmla="*/ 571898 w 4363379"/>
              <a:gd name="connsiteY9" fmla="*/ 1544826 h 1885154"/>
              <a:gd name="connsiteX0" fmla="*/ 577456 w 4368937"/>
              <a:gd name="connsiteY0" fmla="*/ 1544826 h 1885154"/>
              <a:gd name="connsiteX1" fmla="*/ 104406 w 4368937"/>
              <a:gd name="connsiteY1" fmla="*/ 1270773 h 1885154"/>
              <a:gd name="connsiteX2" fmla="*/ 54465 w 4368937"/>
              <a:gd name="connsiteY2" fmla="*/ 513580 h 1885154"/>
              <a:gd name="connsiteX3" fmla="*/ 673618 w 4368937"/>
              <a:gd name="connsiteY3" fmla="*/ 56691 h 1885154"/>
              <a:gd name="connsiteX4" fmla="*/ 3862914 w 4368937"/>
              <a:gd name="connsiteY4" fmla="*/ 61688 h 1885154"/>
              <a:gd name="connsiteX5" fmla="*/ 4348022 w 4368937"/>
              <a:gd name="connsiteY5" fmla="*/ 551749 h 1885154"/>
              <a:gd name="connsiteX6" fmla="*/ 4040556 w 4368937"/>
              <a:gd name="connsiteY6" fmla="*/ 1425763 h 1885154"/>
              <a:gd name="connsiteX7" fmla="*/ 960265 w 4368937"/>
              <a:gd name="connsiteY7" fmla="*/ 1544921 h 1885154"/>
              <a:gd name="connsiteX8" fmla="*/ 582790 w 4368937"/>
              <a:gd name="connsiteY8" fmla="*/ 1885154 h 1885154"/>
              <a:gd name="connsiteX9" fmla="*/ 577456 w 4368937"/>
              <a:gd name="connsiteY9" fmla="*/ 1544826 h 1885154"/>
              <a:gd name="connsiteX0" fmla="*/ 558214 w 4349695"/>
              <a:gd name="connsiteY0" fmla="*/ 1544826 h 1885154"/>
              <a:gd name="connsiteX1" fmla="*/ 141335 w 4349695"/>
              <a:gd name="connsiteY1" fmla="*/ 1249388 h 1885154"/>
              <a:gd name="connsiteX2" fmla="*/ 35223 w 4349695"/>
              <a:gd name="connsiteY2" fmla="*/ 513580 h 1885154"/>
              <a:gd name="connsiteX3" fmla="*/ 654376 w 4349695"/>
              <a:gd name="connsiteY3" fmla="*/ 56691 h 1885154"/>
              <a:gd name="connsiteX4" fmla="*/ 3843672 w 4349695"/>
              <a:gd name="connsiteY4" fmla="*/ 61688 h 1885154"/>
              <a:gd name="connsiteX5" fmla="*/ 4328780 w 4349695"/>
              <a:gd name="connsiteY5" fmla="*/ 551749 h 1885154"/>
              <a:gd name="connsiteX6" fmla="*/ 4021314 w 4349695"/>
              <a:gd name="connsiteY6" fmla="*/ 1425763 h 1885154"/>
              <a:gd name="connsiteX7" fmla="*/ 941023 w 4349695"/>
              <a:gd name="connsiteY7" fmla="*/ 1544921 h 1885154"/>
              <a:gd name="connsiteX8" fmla="*/ 563548 w 4349695"/>
              <a:gd name="connsiteY8" fmla="*/ 1885154 h 1885154"/>
              <a:gd name="connsiteX9" fmla="*/ 558214 w 4349695"/>
              <a:gd name="connsiteY9" fmla="*/ 1544826 h 1885154"/>
              <a:gd name="connsiteX0" fmla="*/ 533956 w 4325437"/>
              <a:gd name="connsiteY0" fmla="*/ 1544826 h 1885154"/>
              <a:gd name="connsiteX1" fmla="*/ 117077 w 4325437"/>
              <a:gd name="connsiteY1" fmla="*/ 1249388 h 1885154"/>
              <a:gd name="connsiteX2" fmla="*/ 10965 w 4325437"/>
              <a:gd name="connsiteY2" fmla="*/ 513580 h 1885154"/>
              <a:gd name="connsiteX3" fmla="*/ 630118 w 4325437"/>
              <a:gd name="connsiteY3" fmla="*/ 56691 h 1885154"/>
              <a:gd name="connsiteX4" fmla="*/ 3819414 w 4325437"/>
              <a:gd name="connsiteY4" fmla="*/ 61688 h 1885154"/>
              <a:gd name="connsiteX5" fmla="*/ 4304522 w 4325437"/>
              <a:gd name="connsiteY5" fmla="*/ 551749 h 1885154"/>
              <a:gd name="connsiteX6" fmla="*/ 3997056 w 4325437"/>
              <a:gd name="connsiteY6" fmla="*/ 1425763 h 1885154"/>
              <a:gd name="connsiteX7" fmla="*/ 916765 w 4325437"/>
              <a:gd name="connsiteY7" fmla="*/ 1544921 h 1885154"/>
              <a:gd name="connsiteX8" fmla="*/ 539290 w 4325437"/>
              <a:gd name="connsiteY8" fmla="*/ 1885154 h 1885154"/>
              <a:gd name="connsiteX9" fmla="*/ 533956 w 4325437"/>
              <a:gd name="connsiteY9" fmla="*/ 1544826 h 1885154"/>
              <a:gd name="connsiteX0" fmla="*/ 541936 w 4333417"/>
              <a:gd name="connsiteY0" fmla="*/ 1542160 h 1882488"/>
              <a:gd name="connsiteX1" fmla="*/ 125057 w 4333417"/>
              <a:gd name="connsiteY1" fmla="*/ 1246722 h 1882488"/>
              <a:gd name="connsiteX2" fmla="*/ 7711 w 4333417"/>
              <a:gd name="connsiteY2" fmla="*/ 468144 h 1882488"/>
              <a:gd name="connsiteX3" fmla="*/ 638098 w 4333417"/>
              <a:gd name="connsiteY3" fmla="*/ 54025 h 1882488"/>
              <a:gd name="connsiteX4" fmla="*/ 3827394 w 4333417"/>
              <a:gd name="connsiteY4" fmla="*/ 59022 h 1882488"/>
              <a:gd name="connsiteX5" fmla="*/ 4312502 w 4333417"/>
              <a:gd name="connsiteY5" fmla="*/ 549083 h 1882488"/>
              <a:gd name="connsiteX6" fmla="*/ 4005036 w 4333417"/>
              <a:gd name="connsiteY6" fmla="*/ 1423097 h 1882488"/>
              <a:gd name="connsiteX7" fmla="*/ 924745 w 4333417"/>
              <a:gd name="connsiteY7" fmla="*/ 1542255 h 1882488"/>
              <a:gd name="connsiteX8" fmla="*/ 547270 w 4333417"/>
              <a:gd name="connsiteY8" fmla="*/ 1882488 h 1882488"/>
              <a:gd name="connsiteX9" fmla="*/ 541936 w 4333417"/>
              <a:gd name="connsiteY9" fmla="*/ 1542160 h 1882488"/>
              <a:gd name="connsiteX0" fmla="*/ 541936 w 4388134"/>
              <a:gd name="connsiteY0" fmla="*/ 1552672 h 1893000"/>
              <a:gd name="connsiteX1" fmla="*/ 125057 w 4388134"/>
              <a:gd name="connsiteY1" fmla="*/ 1257234 h 1893000"/>
              <a:gd name="connsiteX2" fmla="*/ 7711 w 4388134"/>
              <a:gd name="connsiteY2" fmla="*/ 478656 h 1893000"/>
              <a:gd name="connsiteX3" fmla="*/ 638098 w 4388134"/>
              <a:gd name="connsiteY3" fmla="*/ 64537 h 1893000"/>
              <a:gd name="connsiteX4" fmla="*/ 3827394 w 4388134"/>
              <a:gd name="connsiteY4" fmla="*/ 69534 h 1893000"/>
              <a:gd name="connsiteX5" fmla="*/ 4357440 w 4388134"/>
              <a:gd name="connsiteY5" fmla="*/ 719981 h 1893000"/>
              <a:gd name="connsiteX6" fmla="*/ 4005036 w 4388134"/>
              <a:gd name="connsiteY6" fmla="*/ 1433609 h 1893000"/>
              <a:gd name="connsiteX7" fmla="*/ 924745 w 4388134"/>
              <a:gd name="connsiteY7" fmla="*/ 1552767 h 1893000"/>
              <a:gd name="connsiteX8" fmla="*/ 547270 w 4388134"/>
              <a:gd name="connsiteY8" fmla="*/ 1893000 h 1893000"/>
              <a:gd name="connsiteX9" fmla="*/ 541936 w 4388134"/>
              <a:gd name="connsiteY9" fmla="*/ 1552672 h 1893000"/>
              <a:gd name="connsiteX0" fmla="*/ 541936 w 4371319"/>
              <a:gd name="connsiteY0" fmla="*/ 1552672 h 1893000"/>
              <a:gd name="connsiteX1" fmla="*/ 125057 w 4371319"/>
              <a:gd name="connsiteY1" fmla="*/ 1257234 h 1893000"/>
              <a:gd name="connsiteX2" fmla="*/ 7711 w 4371319"/>
              <a:gd name="connsiteY2" fmla="*/ 478656 h 1893000"/>
              <a:gd name="connsiteX3" fmla="*/ 638098 w 4371319"/>
              <a:gd name="connsiteY3" fmla="*/ 64537 h 1893000"/>
              <a:gd name="connsiteX4" fmla="*/ 3827394 w 4371319"/>
              <a:gd name="connsiteY4" fmla="*/ 69534 h 1893000"/>
              <a:gd name="connsiteX5" fmla="*/ 4357440 w 4371319"/>
              <a:gd name="connsiteY5" fmla="*/ 719981 h 1893000"/>
              <a:gd name="connsiteX6" fmla="*/ 4005036 w 4371319"/>
              <a:gd name="connsiteY6" fmla="*/ 1433609 h 1893000"/>
              <a:gd name="connsiteX7" fmla="*/ 924745 w 4371319"/>
              <a:gd name="connsiteY7" fmla="*/ 1552767 h 1893000"/>
              <a:gd name="connsiteX8" fmla="*/ 547270 w 4371319"/>
              <a:gd name="connsiteY8" fmla="*/ 1893000 h 1893000"/>
              <a:gd name="connsiteX9" fmla="*/ 541936 w 4371319"/>
              <a:gd name="connsiteY9" fmla="*/ 1552672 h 1893000"/>
              <a:gd name="connsiteX0" fmla="*/ 541936 w 4371319"/>
              <a:gd name="connsiteY0" fmla="*/ 1552672 h 1860922"/>
              <a:gd name="connsiteX1" fmla="*/ 125057 w 4371319"/>
              <a:gd name="connsiteY1" fmla="*/ 1257234 h 1860922"/>
              <a:gd name="connsiteX2" fmla="*/ 7711 w 4371319"/>
              <a:gd name="connsiteY2" fmla="*/ 478656 h 1860922"/>
              <a:gd name="connsiteX3" fmla="*/ 638098 w 4371319"/>
              <a:gd name="connsiteY3" fmla="*/ 64537 h 1860922"/>
              <a:gd name="connsiteX4" fmla="*/ 3827394 w 4371319"/>
              <a:gd name="connsiteY4" fmla="*/ 69534 h 1860922"/>
              <a:gd name="connsiteX5" fmla="*/ 4357440 w 4371319"/>
              <a:gd name="connsiteY5" fmla="*/ 719981 h 1860922"/>
              <a:gd name="connsiteX6" fmla="*/ 4005036 w 4371319"/>
              <a:gd name="connsiteY6" fmla="*/ 1433609 h 1860922"/>
              <a:gd name="connsiteX7" fmla="*/ 924745 w 4371319"/>
              <a:gd name="connsiteY7" fmla="*/ 1552767 h 1860922"/>
              <a:gd name="connsiteX8" fmla="*/ 513567 w 4371319"/>
              <a:gd name="connsiteY8" fmla="*/ 1860922 h 1860922"/>
              <a:gd name="connsiteX9" fmla="*/ 541936 w 4371319"/>
              <a:gd name="connsiteY9" fmla="*/ 1552672 h 1860922"/>
              <a:gd name="connsiteX0" fmla="*/ 541936 w 4371319"/>
              <a:gd name="connsiteY0" fmla="*/ 1552672 h 1860922"/>
              <a:gd name="connsiteX1" fmla="*/ 125057 w 4371319"/>
              <a:gd name="connsiteY1" fmla="*/ 1257234 h 1860922"/>
              <a:gd name="connsiteX2" fmla="*/ 7711 w 4371319"/>
              <a:gd name="connsiteY2" fmla="*/ 478656 h 1860922"/>
              <a:gd name="connsiteX3" fmla="*/ 638098 w 4371319"/>
              <a:gd name="connsiteY3" fmla="*/ 64537 h 1860922"/>
              <a:gd name="connsiteX4" fmla="*/ 3827394 w 4371319"/>
              <a:gd name="connsiteY4" fmla="*/ 69534 h 1860922"/>
              <a:gd name="connsiteX5" fmla="*/ 4357440 w 4371319"/>
              <a:gd name="connsiteY5" fmla="*/ 719981 h 1860922"/>
              <a:gd name="connsiteX6" fmla="*/ 4003373 w 4371319"/>
              <a:gd name="connsiteY6" fmla="*/ 1412283 h 1860922"/>
              <a:gd name="connsiteX7" fmla="*/ 924745 w 4371319"/>
              <a:gd name="connsiteY7" fmla="*/ 1552767 h 1860922"/>
              <a:gd name="connsiteX8" fmla="*/ 513567 w 4371319"/>
              <a:gd name="connsiteY8" fmla="*/ 1860922 h 1860922"/>
              <a:gd name="connsiteX9" fmla="*/ 541936 w 4371319"/>
              <a:gd name="connsiteY9" fmla="*/ 1552672 h 1860922"/>
              <a:gd name="connsiteX0" fmla="*/ 541936 w 4372709"/>
              <a:gd name="connsiteY0" fmla="*/ 1574600 h 1882850"/>
              <a:gd name="connsiteX1" fmla="*/ 125057 w 4372709"/>
              <a:gd name="connsiteY1" fmla="*/ 1279162 h 1882850"/>
              <a:gd name="connsiteX2" fmla="*/ 7711 w 4372709"/>
              <a:gd name="connsiteY2" fmla="*/ 500584 h 1882850"/>
              <a:gd name="connsiteX3" fmla="*/ 638098 w 4372709"/>
              <a:gd name="connsiteY3" fmla="*/ 86465 h 1882850"/>
              <a:gd name="connsiteX4" fmla="*/ 3836101 w 4372709"/>
              <a:gd name="connsiteY4" fmla="*/ 58680 h 1882850"/>
              <a:gd name="connsiteX5" fmla="*/ 4357440 w 4372709"/>
              <a:gd name="connsiteY5" fmla="*/ 741909 h 1882850"/>
              <a:gd name="connsiteX6" fmla="*/ 4003373 w 4372709"/>
              <a:gd name="connsiteY6" fmla="*/ 1434211 h 1882850"/>
              <a:gd name="connsiteX7" fmla="*/ 924745 w 4372709"/>
              <a:gd name="connsiteY7" fmla="*/ 1574695 h 1882850"/>
              <a:gd name="connsiteX8" fmla="*/ 513567 w 4372709"/>
              <a:gd name="connsiteY8" fmla="*/ 1882850 h 1882850"/>
              <a:gd name="connsiteX9" fmla="*/ 541936 w 4372709"/>
              <a:gd name="connsiteY9" fmla="*/ 1574600 h 1882850"/>
              <a:gd name="connsiteX0" fmla="*/ 596079 w 4426852"/>
              <a:gd name="connsiteY0" fmla="*/ 1574294 h 1882544"/>
              <a:gd name="connsiteX1" fmla="*/ 179200 w 4426852"/>
              <a:gd name="connsiteY1" fmla="*/ 1278856 h 1882544"/>
              <a:gd name="connsiteX2" fmla="*/ 5005 w 4426852"/>
              <a:gd name="connsiteY2" fmla="*/ 493573 h 1882544"/>
              <a:gd name="connsiteX3" fmla="*/ 692241 w 4426852"/>
              <a:gd name="connsiteY3" fmla="*/ 86159 h 1882544"/>
              <a:gd name="connsiteX4" fmla="*/ 3890244 w 4426852"/>
              <a:gd name="connsiteY4" fmla="*/ 58374 h 1882544"/>
              <a:gd name="connsiteX5" fmla="*/ 4411583 w 4426852"/>
              <a:gd name="connsiteY5" fmla="*/ 741603 h 1882544"/>
              <a:gd name="connsiteX6" fmla="*/ 4057516 w 4426852"/>
              <a:gd name="connsiteY6" fmla="*/ 1433905 h 1882544"/>
              <a:gd name="connsiteX7" fmla="*/ 978888 w 4426852"/>
              <a:gd name="connsiteY7" fmla="*/ 1574389 h 1882544"/>
              <a:gd name="connsiteX8" fmla="*/ 567710 w 4426852"/>
              <a:gd name="connsiteY8" fmla="*/ 1882544 h 1882544"/>
              <a:gd name="connsiteX9" fmla="*/ 596079 w 4426852"/>
              <a:gd name="connsiteY9" fmla="*/ 1574294 h 1882544"/>
              <a:gd name="connsiteX0" fmla="*/ 614119 w 4445340"/>
              <a:gd name="connsiteY0" fmla="*/ 1619631 h 1927881"/>
              <a:gd name="connsiteX1" fmla="*/ 197240 w 4445340"/>
              <a:gd name="connsiteY1" fmla="*/ 1324193 h 1927881"/>
              <a:gd name="connsiteX2" fmla="*/ 23045 w 4445340"/>
              <a:gd name="connsiteY2" fmla="*/ 538910 h 1927881"/>
              <a:gd name="connsiteX3" fmla="*/ 692421 w 4445340"/>
              <a:gd name="connsiteY3" fmla="*/ 46983 h 1927881"/>
              <a:gd name="connsiteX4" fmla="*/ 3908284 w 4445340"/>
              <a:gd name="connsiteY4" fmla="*/ 103711 h 1927881"/>
              <a:gd name="connsiteX5" fmla="*/ 4429623 w 4445340"/>
              <a:gd name="connsiteY5" fmla="*/ 786940 h 1927881"/>
              <a:gd name="connsiteX6" fmla="*/ 4075556 w 4445340"/>
              <a:gd name="connsiteY6" fmla="*/ 1479242 h 1927881"/>
              <a:gd name="connsiteX7" fmla="*/ 996928 w 4445340"/>
              <a:gd name="connsiteY7" fmla="*/ 1619726 h 1927881"/>
              <a:gd name="connsiteX8" fmla="*/ 585750 w 4445340"/>
              <a:gd name="connsiteY8" fmla="*/ 1927881 h 1927881"/>
              <a:gd name="connsiteX9" fmla="*/ 614119 w 4445340"/>
              <a:gd name="connsiteY9" fmla="*/ 1619631 h 1927881"/>
              <a:gd name="connsiteX0" fmla="*/ 595113 w 4426334"/>
              <a:gd name="connsiteY0" fmla="*/ 1619631 h 1927881"/>
              <a:gd name="connsiteX1" fmla="*/ 178234 w 4426334"/>
              <a:gd name="connsiteY1" fmla="*/ 1324193 h 1927881"/>
              <a:gd name="connsiteX2" fmla="*/ 4039 w 4426334"/>
              <a:gd name="connsiteY2" fmla="*/ 538910 h 1927881"/>
              <a:gd name="connsiteX3" fmla="*/ 673415 w 4426334"/>
              <a:gd name="connsiteY3" fmla="*/ 46983 h 1927881"/>
              <a:gd name="connsiteX4" fmla="*/ 3889278 w 4426334"/>
              <a:gd name="connsiteY4" fmla="*/ 103711 h 1927881"/>
              <a:gd name="connsiteX5" fmla="*/ 4410617 w 4426334"/>
              <a:gd name="connsiteY5" fmla="*/ 786940 h 1927881"/>
              <a:gd name="connsiteX6" fmla="*/ 4056550 w 4426334"/>
              <a:gd name="connsiteY6" fmla="*/ 1479242 h 1927881"/>
              <a:gd name="connsiteX7" fmla="*/ 977922 w 4426334"/>
              <a:gd name="connsiteY7" fmla="*/ 1619726 h 1927881"/>
              <a:gd name="connsiteX8" fmla="*/ 566744 w 4426334"/>
              <a:gd name="connsiteY8" fmla="*/ 1927881 h 1927881"/>
              <a:gd name="connsiteX9" fmla="*/ 595113 w 4426334"/>
              <a:gd name="connsiteY9" fmla="*/ 1619631 h 1927881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0649"/>
              <a:gd name="connsiteY0" fmla="*/ 1629405 h 1937655"/>
              <a:gd name="connsiteX1" fmla="*/ 162953 w 4410649"/>
              <a:gd name="connsiteY1" fmla="*/ 1333967 h 1937655"/>
              <a:gd name="connsiteX2" fmla="*/ 4508 w 4410649"/>
              <a:gd name="connsiteY2" fmla="*/ 461795 h 1937655"/>
              <a:gd name="connsiteX3" fmla="*/ 658134 w 4410649"/>
              <a:gd name="connsiteY3" fmla="*/ 56757 h 1937655"/>
              <a:gd name="connsiteX4" fmla="*/ 3871596 w 4410649"/>
              <a:gd name="connsiteY4" fmla="*/ 83126 h 1937655"/>
              <a:gd name="connsiteX5" fmla="*/ 4395336 w 4410649"/>
              <a:gd name="connsiteY5" fmla="*/ 796714 h 1937655"/>
              <a:gd name="connsiteX6" fmla="*/ 4041269 w 4410649"/>
              <a:gd name="connsiteY6" fmla="*/ 1489016 h 1937655"/>
              <a:gd name="connsiteX7" fmla="*/ 962641 w 4410649"/>
              <a:gd name="connsiteY7" fmla="*/ 1629500 h 1937655"/>
              <a:gd name="connsiteX8" fmla="*/ 551463 w 4410649"/>
              <a:gd name="connsiteY8" fmla="*/ 1937655 h 1937655"/>
              <a:gd name="connsiteX9" fmla="*/ 579832 w 4410649"/>
              <a:gd name="connsiteY9" fmla="*/ 1629405 h 1937655"/>
              <a:gd name="connsiteX0" fmla="*/ 579832 w 4410649"/>
              <a:gd name="connsiteY0" fmla="*/ 1629405 h 1937655"/>
              <a:gd name="connsiteX1" fmla="*/ 162953 w 4410649"/>
              <a:gd name="connsiteY1" fmla="*/ 1333967 h 1937655"/>
              <a:gd name="connsiteX2" fmla="*/ 4508 w 4410649"/>
              <a:gd name="connsiteY2" fmla="*/ 461795 h 1937655"/>
              <a:gd name="connsiteX3" fmla="*/ 658134 w 4410649"/>
              <a:gd name="connsiteY3" fmla="*/ 56757 h 1937655"/>
              <a:gd name="connsiteX4" fmla="*/ 3871596 w 4410649"/>
              <a:gd name="connsiteY4" fmla="*/ 83126 h 1937655"/>
              <a:gd name="connsiteX5" fmla="*/ 4395336 w 4410649"/>
              <a:gd name="connsiteY5" fmla="*/ 796714 h 1937655"/>
              <a:gd name="connsiteX6" fmla="*/ 4041269 w 4410649"/>
              <a:gd name="connsiteY6" fmla="*/ 1489016 h 1937655"/>
              <a:gd name="connsiteX7" fmla="*/ 962641 w 4410649"/>
              <a:gd name="connsiteY7" fmla="*/ 1629500 h 1937655"/>
              <a:gd name="connsiteX8" fmla="*/ 551463 w 4410649"/>
              <a:gd name="connsiteY8" fmla="*/ 1937655 h 1937655"/>
              <a:gd name="connsiteX9" fmla="*/ 579832 w 4410649"/>
              <a:gd name="connsiteY9" fmla="*/ 1629405 h 1937655"/>
              <a:gd name="connsiteX0" fmla="*/ 579832 w 4410649"/>
              <a:gd name="connsiteY0" fmla="*/ 1638498 h 1946748"/>
              <a:gd name="connsiteX1" fmla="*/ 162953 w 4410649"/>
              <a:gd name="connsiteY1" fmla="*/ 1343060 h 1946748"/>
              <a:gd name="connsiteX2" fmla="*/ 4508 w 4410649"/>
              <a:gd name="connsiteY2" fmla="*/ 470888 h 1946748"/>
              <a:gd name="connsiteX3" fmla="*/ 658134 w 4410649"/>
              <a:gd name="connsiteY3" fmla="*/ 65850 h 1946748"/>
              <a:gd name="connsiteX4" fmla="*/ 3871596 w 4410649"/>
              <a:gd name="connsiteY4" fmla="*/ 92219 h 1946748"/>
              <a:gd name="connsiteX5" fmla="*/ 4395336 w 4410649"/>
              <a:gd name="connsiteY5" fmla="*/ 805807 h 1946748"/>
              <a:gd name="connsiteX6" fmla="*/ 4041269 w 4410649"/>
              <a:gd name="connsiteY6" fmla="*/ 1498109 h 1946748"/>
              <a:gd name="connsiteX7" fmla="*/ 962641 w 4410649"/>
              <a:gd name="connsiteY7" fmla="*/ 1638593 h 1946748"/>
              <a:gd name="connsiteX8" fmla="*/ 551463 w 4410649"/>
              <a:gd name="connsiteY8" fmla="*/ 1946748 h 1946748"/>
              <a:gd name="connsiteX9" fmla="*/ 579832 w 4410649"/>
              <a:gd name="connsiteY9" fmla="*/ 1638498 h 194674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28152"/>
              <a:gd name="connsiteY0" fmla="*/ 1638498 h 1966993"/>
              <a:gd name="connsiteX1" fmla="*/ 162953 w 4428152"/>
              <a:gd name="connsiteY1" fmla="*/ 1343060 h 1966993"/>
              <a:gd name="connsiteX2" fmla="*/ 4508 w 4428152"/>
              <a:gd name="connsiteY2" fmla="*/ 470888 h 1966993"/>
              <a:gd name="connsiteX3" fmla="*/ 658134 w 4428152"/>
              <a:gd name="connsiteY3" fmla="*/ 65850 h 1966993"/>
              <a:gd name="connsiteX4" fmla="*/ 3871596 w 4428152"/>
              <a:gd name="connsiteY4" fmla="*/ 92219 h 1966993"/>
              <a:gd name="connsiteX5" fmla="*/ 4395336 w 4428152"/>
              <a:gd name="connsiteY5" fmla="*/ 805807 h 1966993"/>
              <a:gd name="connsiteX6" fmla="*/ 4041269 w 4428152"/>
              <a:gd name="connsiteY6" fmla="*/ 1498109 h 1966993"/>
              <a:gd name="connsiteX7" fmla="*/ 911570 w 4428152"/>
              <a:gd name="connsiteY7" fmla="*/ 1642154 h 1966993"/>
              <a:gd name="connsiteX8" fmla="*/ 853844 w 4428152"/>
              <a:gd name="connsiteY8" fmla="*/ 1966993 h 1966993"/>
              <a:gd name="connsiteX9" fmla="*/ 579832 w 4428152"/>
              <a:gd name="connsiteY9" fmla="*/ 1638498 h 1966993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10649"/>
              <a:gd name="connsiteY0" fmla="*/ 1638498 h 1962415"/>
              <a:gd name="connsiteX1" fmla="*/ 162953 w 4410649"/>
              <a:gd name="connsiteY1" fmla="*/ 1343060 h 1962415"/>
              <a:gd name="connsiteX2" fmla="*/ 4508 w 4410649"/>
              <a:gd name="connsiteY2" fmla="*/ 470888 h 1962415"/>
              <a:gd name="connsiteX3" fmla="*/ 658134 w 4410649"/>
              <a:gd name="connsiteY3" fmla="*/ 65850 h 1962415"/>
              <a:gd name="connsiteX4" fmla="*/ 3871596 w 4410649"/>
              <a:gd name="connsiteY4" fmla="*/ 92219 h 1962415"/>
              <a:gd name="connsiteX5" fmla="*/ 4395336 w 4410649"/>
              <a:gd name="connsiteY5" fmla="*/ 805807 h 1962415"/>
              <a:gd name="connsiteX6" fmla="*/ 4041269 w 4410649"/>
              <a:gd name="connsiteY6" fmla="*/ 1498109 h 1962415"/>
              <a:gd name="connsiteX7" fmla="*/ 911570 w 4410649"/>
              <a:gd name="connsiteY7" fmla="*/ 1642154 h 1962415"/>
              <a:gd name="connsiteX8" fmla="*/ 919506 w 4410649"/>
              <a:gd name="connsiteY8" fmla="*/ 1962415 h 1962415"/>
              <a:gd name="connsiteX9" fmla="*/ 579832 w 4410649"/>
              <a:gd name="connsiteY9" fmla="*/ 1638498 h 1962415"/>
              <a:gd name="connsiteX0" fmla="*/ 579832 w 4410649"/>
              <a:gd name="connsiteY0" fmla="*/ 1638498 h 1962415"/>
              <a:gd name="connsiteX1" fmla="*/ 162953 w 4410649"/>
              <a:gd name="connsiteY1" fmla="*/ 1343060 h 1962415"/>
              <a:gd name="connsiteX2" fmla="*/ 4508 w 4410649"/>
              <a:gd name="connsiteY2" fmla="*/ 470888 h 1962415"/>
              <a:gd name="connsiteX3" fmla="*/ 658134 w 4410649"/>
              <a:gd name="connsiteY3" fmla="*/ 65850 h 1962415"/>
              <a:gd name="connsiteX4" fmla="*/ 3871596 w 4410649"/>
              <a:gd name="connsiteY4" fmla="*/ 92219 h 1962415"/>
              <a:gd name="connsiteX5" fmla="*/ 4395336 w 4410649"/>
              <a:gd name="connsiteY5" fmla="*/ 805807 h 1962415"/>
              <a:gd name="connsiteX6" fmla="*/ 4041269 w 4410649"/>
              <a:gd name="connsiteY6" fmla="*/ 1498109 h 1962415"/>
              <a:gd name="connsiteX7" fmla="*/ 911570 w 4410649"/>
              <a:gd name="connsiteY7" fmla="*/ 1642154 h 1962415"/>
              <a:gd name="connsiteX8" fmla="*/ 919506 w 4410649"/>
              <a:gd name="connsiteY8" fmla="*/ 1962415 h 1962415"/>
              <a:gd name="connsiteX9" fmla="*/ 579832 w 4410649"/>
              <a:gd name="connsiteY9" fmla="*/ 1638498 h 1962415"/>
              <a:gd name="connsiteX0" fmla="*/ 579832 w 4403897"/>
              <a:gd name="connsiteY0" fmla="*/ 1638498 h 1962415"/>
              <a:gd name="connsiteX1" fmla="*/ 162953 w 4403897"/>
              <a:gd name="connsiteY1" fmla="*/ 1343060 h 1962415"/>
              <a:gd name="connsiteX2" fmla="*/ 4508 w 4403897"/>
              <a:gd name="connsiteY2" fmla="*/ 470888 h 1962415"/>
              <a:gd name="connsiteX3" fmla="*/ 658134 w 4403897"/>
              <a:gd name="connsiteY3" fmla="*/ 65850 h 1962415"/>
              <a:gd name="connsiteX4" fmla="*/ 3871596 w 4403897"/>
              <a:gd name="connsiteY4" fmla="*/ 92219 h 1962415"/>
              <a:gd name="connsiteX5" fmla="*/ 4395336 w 4403897"/>
              <a:gd name="connsiteY5" fmla="*/ 805807 h 1962415"/>
              <a:gd name="connsiteX6" fmla="*/ 4041269 w 4403897"/>
              <a:gd name="connsiteY6" fmla="*/ 1498109 h 1962415"/>
              <a:gd name="connsiteX7" fmla="*/ 911570 w 4403897"/>
              <a:gd name="connsiteY7" fmla="*/ 1642154 h 1962415"/>
              <a:gd name="connsiteX8" fmla="*/ 919506 w 4403897"/>
              <a:gd name="connsiteY8" fmla="*/ 1962415 h 1962415"/>
              <a:gd name="connsiteX9" fmla="*/ 579832 w 4403897"/>
              <a:gd name="connsiteY9" fmla="*/ 1638498 h 1962415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4041269 w 4403170"/>
              <a:gd name="connsiteY6" fmla="*/ 1529947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7252 w 4403170"/>
              <a:gd name="connsiteY6" fmla="*/ 1555855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4291 w 4403170"/>
              <a:gd name="connsiteY6" fmla="*/ 1611163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0788 w 4403170"/>
              <a:gd name="connsiteY6" fmla="*/ 1659621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0788 w 4403170"/>
              <a:gd name="connsiteY6" fmla="*/ 1659621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34162 w 4402901"/>
              <a:gd name="connsiteY0" fmla="*/ 1652839 h 1994253"/>
              <a:gd name="connsiteX1" fmla="*/ 162684 w 4402901"/>
              <a:gd name="connsiteY1" fmla="*/ 1374898 h 1994253"/>
              <a:gd name="connsiteX2" fmla="*/ 4239 w 4402901"/>
              <a:gd name="connsiteY2" fmla="*/ 502726 h 1994253"/>
              <a:gd name="connsiteX3" fmla="*/ 657865 w 4402901"/>
              <a:gd name="connsiteY3" fmla="*/ 97688 h 1994253"/>
              <a:gd name="connsiteX4" fmla="*/ 3866451 w 4402901"/>
              <a:gd name="connsiteY4" fmla="*/ 62409 h 1994253"/>
              <a:gd name="connsiteX5" fmla="*/ 4395067 w 4402901"/>
              <a:gd name="connsiteY5" fmla="*/ 837645 h 1994253"/>
              <a:gd name="connsiteX6" fmla="*/ 3860519 w 4402901"/>
              <a:gd name="connsiteY6" fmla="*/ 1659621 h 1994253"/>
              <a:gd name="connsiteX7" fmla="*/ 911301 w 4402901"/>
              <a:gd name="connsiteY7" fmla="*/ 1673992 h 1994253"/>
              <a:gd name="connsiteX8" fmla="*/ 919237 w 4402901"/>
              <a:gd name="connsiteY8" fmla="*/ 1994253 h 1994253"/>
              <a:gd name="connsiteX9" fmla="*/ 534162 w 4402901"/>
              <a:gd name="connsiteY9" fmla="*/ 1652839 h 1994253"/>
              <a:gd name="connsiteX0" fmla="*/ 556735 w 4425474"/>
              <a:gd name="connsiteY0" fmla="*/ 1652839 h 1994253"/>
              <a:gd name="connsiteX1" fmla="*/ 167956 w 4425474"/>
              <a:gd name="connsiteY1" fmla="*/ 1341666 h 1994253"/>
              <a:gd name="connsiteX2" fmla="*/ 26812 w 4425474"/>
              <a:gd name="connsiteY2" fmla="*/ 502726 h 1994253"/>
              <a:gd name="connsiteX3" fmla="*/ 680438 w 4425474"/>
              <a:gd name="connsiteY3" fmla="*/ 97688 h 1994253"/>
              <a:gd name="connsiteX4" fmla="*/ 3889024 w 4425474"/>
              <a:gd name="connsiteY4" fmla="*/ 62409 h 1994253"/>
              <a:gd name="connsiteX5" fmla="*/ 4417640 w 4425474"/>
              <a:gd name="connsiteY5" fmla="*/ 837645 h 1994253"/>
              <a:gd name="connsiteX6" fmla="*/ 3883092 w 4425474"/>
              <a:gd name="connsiteY6" fmla="*/ 1659621 h 1994253"/>
              <a:gd name="connsiteX7" fmla="*/ 933874 w 4425474"/>
              <a:gd name="connsiteY7" fmla="*/ 1673992 h 1994253"/>
              <a:gd name="connsiteX8" fmla="*/ 941810 w 4425474"/>
              <a:gd name="connsiteY8" fmla="*/ 1994253 h 1994253"/>
              <a:gd name="connsiteX9" fmla="*/ 556735 w 4425474"/>
              <a:gd name="connsiteY9" fmla="*/ 1652839 h 1994253"/>
              <a:gd name="connsiteX0" fmla="*/ 556735 w 4425474"/>
              <a:gd name="connsiteY0" fmla="*/ 1652839 h 1994253"/>
              <a:gd name="connsiteX1" fmla="*/ 167956 w 4425474"/>
              <a:gd name="connsiteY1" fmla="*/ 1341666 h 1994253"/>
              <a:gd name="connsiteX2" fmla="*/ 26812 w 4425474"/>
              <a:gd name="connsiteY2" fmla="*/ 502726 h 1994253"/>
              <a:gd name="connsiteX3" fmla="*/ 680438 w 4425474"/>
              <a:gd name="connsiteY3" fmla="*/ 97688 h 1994253"/>
              <a:gd name="connsiteX4" fmla="*/ 3889024 w 4425474"/>
              <a:gd name="connsiteY4" fmla="*/ 62409 h 1994253"/>
              <a:gd name="connsiteX5" fmla="*/ 4417640 w 4425474"/>
              <a:gd name="connsiteY5" fmla="*/ 837645 h 1994253"/>
              <a:gd name="connsiteX6" fmla="*/ 3883092 w 4425474"/>
              <a:gd name="connsiteY6" fmla="*/ 1659621 h 1994253"/>
              <a:gd name="connsiteX7" fmla="*/ 933874 w 4425474"/>
              <a:gd name="connsiteY7" fmla="*/ 1673992 h 1994253"/>
              <a:gd name="connsiteX8" fmla="*/ 941810 w 4425474"/>
              <a:gd name="connsiteY8" fmla="*/ 1994253 h 1994253"/>
              <a:gd name="connsiteX9" fmla="*/ 556735 w 4425474"/>
              <a:gd name="connsiteY9" fmla="*/ 1652839 h 1994253"/>
              <a:gd name="connsiteX0" fmla="*/ 556735 w 4425474"/>
              <a:gd name="connsiteY0" fmla="*/ 1654095 h 1995509"/>
              <a:gd name="connsiteX1" fmla="*/ 167956 w 4425474"/>
              <a:gd name="connsiteY1" fmla="*/ 1342922 h 1995509"/>
              <a:gd name="connsiteX2" fmla="*/ 26812 w 4425474"/>
              <a:gd name="connsiteY2" fmla="*/ 503982 h 1995509"/>
              <a:gd name="connsiteX3" fmla="*/ 680438 w 4425474"/>
              <a:gd name="connsiteY3" fmla="*/ 98944 h 1995509"/>
              <a:gd name="connsiteX4" fmla="*/ 3889024 w 4425474"/>
              <a:gd name="connsiteY4" fmla="*/ 63665 h 1995509"/>
              <a:gd name="connsiteX5" fmla="*/ 4417640 w 4425474"/>
              <a:gd name="connsiteY5" fmla="*/ 838901 h 1995509"/>
              <a:gd name="connsiteX6" fmla="*/ 3883092 w 4425474"/>
              <a:gd name="connsiteY6" fmla="*/ 1660877 h 1995509"/>
              <a:gd name="connsiteX7" fmla="*/ 933874 w 4425474"/>
              <a:gd name="connsiteY7" fmla="*/ 1675248 h 1995509"/>
              <a:gd name="connsiteX8" fmla="*/ 941810 w 4425474"/>
              <a:gd name="connsiteY8" fmla="*/ 1995509 h 1995509"/>
              <a:gd name="connsiteX9" fmla="*/ 556735 w 4425474"/>
              <a:gd name="connsiteY9" fmla="*/ 1654095 h 1995509"/>
              <a:gd name="connsiteX0" fmla="*/ 556735 w 4425474"/>
              <a:gd name="connsiteY0" fmla="*/ 1655129 h 1996543"/>
              <a:gd name="connsiteX1" fmla="*/ 167956 w 4425474"/>
              <a:gd name="connsiteY1" fmla="*/ 1343956 h 1996543"/>
              <a:gd name="connsiteX2" fmla="*/ 26812 w 4425474"/>
              <a:gd name="connsiteY2" fmla="*/ 505016 h 1996543"/>
              <a:gd name="connsiteX3" fmla="*/ 680438 w 4425474"/>
              <a:gd name="connsiteY3" fmla="*/ 99978 h 1996543"/>
              <a:gd name="connsiteX4" fmla="*/ 3889024 w 4425474"/>
              <a:gd name="connsiteY4" fmla="*/ 64699 h 1996543"/>
              <a:gd name="connsiteX5" fmla="*/ 4417640 w 4425474"/>
              <a:gd name="connsiteY5" fmla="*/ 839935 h 1996543"/>
              <a:gd name="connsiteX6" fmla="*/ 3883092 w 4425474"/>
              <a:gd name="connsiteY6" fmla="*/ 1661911 h 1996543"/>
              <a:gd name="connsiteX7" fmla="*/ 933874 w 4425474"/>
              <a:gd name="connsiteY7" fmla="*/ 1676282 h 1996543"/>
              <a:gd name="connsiteX8" fmla="*/ 941810 w 4425474"/>
              <a:gd name="connsiteY8" fmla="*/ 1996543 h 1996543"/>
              <a:gd name="connsiteX9" fmla="*/ 556735 w 4425474"/>
              <a:gd name="connsiteY9" fmla="*/ 1655129 h 1996543"/>
              <a:gd name="connsiteX0" fmla="*/ 550979 w 4421752"/>
              <a:gd name="connsiteY0" fmla="*/ 1650230 h 1991644"/>
              <a:gd name="connsiteX1" fmla="*/ 162200 w 4421752"/>
              <a:gd name="connsiteY1" fmla="*/ 1339057 h 1991644"/>
              <a:gd name="connsiteX2" fmla="*/ 21056 w 4421752"/>
              <a:gd name="connsiteY2" fmla="*/ 500117 h 1991644"/>
              <a:gd name="connsiteX3" fmla="*/ 587675 w 4421752"/>
              <a:gd name="connsiteY3" fmla="*/ 108032 h 1991644"/>
              <a:gd name="connsiteX4" fmla="*/ 3883268 w 4421752"/>
              <a:gd name="connsiteY4" fmla="*/ 59800 h 1991644"/>
              <a:gd name="connsiteX5" fmla="*/ 4411884 w 4421752"/>
              <a:gd name="connsiteY5" fmla="*/ 835036 h 1991644"/>
              <a:gd name="connsiteX6" fmla="*/ 3877336 w 4421752"/>
              <a:gd name="connsiteY6" fmla="*/ 1657012 h 1991644"/>
              <a:gd name="connsiteX7" fmla="*/ 928118 w 4421752"/>
              <a:gd name="connsiteY7" fmla="*/ 1671383 h 1991644"/>
              <a:gd name="connsiteX8" fmla="*/ 936054 w 4421752"/>
              <a:gd name="connsiteY8" fmla="*/ 1991644 h 1991644"/>
              <a:gd name="connsiteX9" fmla="*/ 550979 w 4421752"/>
              <a:gd name="connsiteY9" fmla="*/ 1650230 h 1991644"/>
              <a:gd name="connsiteX0" fmla="*/ 550979 w 4423181"/>
              <a:gd name="connsiteY0" fmla="*/ 1701894 h 2043308"/>
              <a:gd name="connsiteX1" fmla="*/ 162200 w 4423181"/>
              <a:gd name="connsiteY1" fmla="*/ 1390721 h 2043308"/>
              <a:gd name="connsiteX2" fmla="*/ 21056 w 4423181"/>
              <a:gd name="connsiteY2" fmla="*/ 551781 h 2043308"/>
              <a:gd name="connsiteX3" fmla="*/ 587675 w 4423181"/>
              <a:gd name="connsiteY3" fmla="*/ 159696 h 2043308"/>
              <a:gd name="connsiteX4" fmla="*/ 3883268 w 4423181"/>
              <a:gd name="connsiteY4" fmla="*/ 111464 h 2043308"/>
              <a:gd name="connsiteX5" fmla="*/ 4411884 w 4423181"/>
              <a:gd name="connsiteY5" fmla="*/ 886700 h 2043308"/>
              <a:gd name="connsiteX6" fmla="*/ 3877336 w 4423181"/>
              <a:gd name="connsiteY6" fmla="*/ 1708676 h 2043308"/>
              <a:gd name="connsiteX7" fmla="*/ 928118 w 4423181"/>
              <a:gd name="connsiteY7" fmla="*/ 1723047 h 2043308"/>
              <a:gd name="connsiteX8" fmla="*/ 936054 w 4423181"/>
              <a:gd name="connsiteY8" fmla="*/ 2043308 h 2043308"/>
              <a:gd name="connsiteX9" fmla="*/ 550979 w 4423181"/>
              <a:gd name="connsiteY9" fmla="*/ 1701894 h 2043308"/>
              <a:gd name="connsiteX0" fmla="*/ 550979 w 4416703"/>
              <a:gd name="connsiteY0" fmla="*/ 1724338 h 2065752"/>
              <a:gd name="connsiteX1" fmla="*/ 162200 w 4416703"/>
              <a:gd name="connsiteY1" fmla="*/ 1413165 h 2065752"/>
              <a:gd name="connsiteX2" fmla="*/ 21056 w 4416703"/>
              <a:gd name="connsiteY2" fmla="*/ 574225 h 2065752"/>
              <a:gd name="connsiteX3" fmla="*/ 587675 w 4416703"/>
              <a:gd name="connsiteY3" fmla="*/ 182140 h 2065752"/>
              <a:gd name="connsiteX4" fmla="*/ 3836784 w 4416703"/>
              <a:gd name="connsiteY4" fmla="*/ 102710 h 2065752"/>
              <a:gd name="connsiteX5" fmla="*/ 4411884 w 4416703"/>
              <a:gd name="connsiteY5" fmla="*/ 909144 h 2065752"/>
              <a:gd name="connsiteX6" fmla="*/ 3877336 w 4416703"/>
              <a:gd name="connsiteY6" fmla="*/ 1731120 h 2065752"/>
              <a:gd name="connsiteX7" fmla="*/ 928118 w 4416703"/>
              <a:gd name="connsiteY7" fmla="*/ 1745491 h 2065752"/>
              <a:gd name="connsiteX8" fmla="*/ 936054 w 4416703"/>
              <a:gd name="connsiteY8" fmla="*/ 2065752 h 2065752"/>
              <a:gd name="connsiteX9" fmla="*/ 550979 w 4416703"/>
              <a:gd name="connsiteY9" fmla="*/ 1724338 h 2065752"/>
              <a:gd name="connsiteX0" fmla="*/ 560106 w 4423497"/>
              <a:gd name="connsiteY0" fmla="*/ 1682522 h 2023936"/>
              <a:gd name="connsiteX1" fmla="*/ 171327 w 4423497"/>
              <a:gd name="connsiteY1" fmla="*/ 1371349 h 2023936"/>
              <a:gd name="connsiteX2" fmla="*/ 30183 w 4423497"/>
              <a:gd name="connsiteY2" fmla="*/ 532409 h 2023936"/>
              <a:gd name="connsiteX3" fmla="*/ 733796 w 4423497"/>
              <a:gd name="connsiteY3" fmla="*/ 110109 h 2023936"/>
              <a:gd name="connsiteX4" fmla="*/ 3845911 w 4423497"/>
              <a:gd name="connsiteY4" fmla="*/ 60894 h 2023936"/>
              <a:gd name="connsiteX5" fmla="*/ 4421011 w 4423497"/>
              <a:gd name="connsiteY5" fmla="*/ 867328 h 2023936"/>
              <a:gd name="connsiteX6" fmla="*/ 3886463 w 4423497"/>
              <a:gd name="connsiteY6" fmla="*/ 1689304 h 2023936"/>
              <a:gd name="connsiteX7" fmla="*/ 937245 w 4423497"/>
              <a:gd name="connsiteY7" fmla="*/ 1703675 h 2023936"/>
              <a:gd name="connsiteX8" fmla="*/ 945181 w 4423497"/>
              <a:gd name="connsiteY8" fmla="*/ 2023936 h 2023936"/>
              <a:gd name="connsiteX9" fmla="*/ 560106 w 4423497"/>
              <a:gd name="connsiteY9" fmla="*/ 1682522 h 2023936"/>
              <a:gd name="connsiteX0" fmla="*/ 563605 w 4426572"/>
              <a:gd name="connsiteY0" fmla="*/ 1726456 h 2067870"/>
              <a:gd name="connsiteX1" fmla="*/ 174826 w 4426572"/>
              <a:gd name="connsiteY1" fmla="*/ 1415283 h 2067870"/>
              <a:gd name="connsiteX2" fmla="*/ 33682 w 4426572"/>
              <a:gd name="connsiteY2" fmla="*/ 576343 h 2067870"/>
              <a:gd name="connsiteX3" fmla="*/ 788618 w 4426572"/>
              <a:gd name="connsiteY3" fmla="*/ 60926 h 2067870"/>
              <a:gd name="connsiteX4" fmla="*/ 3849410 w 4426572"/>
              <a:gd name="connsiteY4" fmla="*/ 104828 h 2067870"/>
              <a:gd name="connsiteX5" fmla="*/ 4424510 w 4426572"/>
              <a:gd name="connsiteY5" fmla="*/ 911262 h 2067870"/>
              <a:gd name="connsiteX6" fmla="*/ 3889962 w 4426572"/>
              <a:gd name="connsiteY6" fmla="*/ 1733238 h 2067870"/>
              <a:gd name="connsiteX7" fmla="*/ 940744 w 4426572"/>
              <a:gd name="connsiteY7" fmla="*/ 1747609 h 2067870"/>
              <a:gd name="connsiteX8" fmla="*/ 948680 w 4426572"/>
              <a:gd name="connsiteY8" fmla="*/ 2067870 h 2067870"/>
              <a:gd name="connsiteX9" fmla="*/ 563605 w 4426572"/>
              <a:gd name="connsiteY9" fmla="*/ 1726456 h 2067870"/>
              <a:gd name="connsiteX0" fmla="*/ 563605 w 4426571"/>
              <a:gd name="connsiteY0" fmla="*/ 1726456 h 2067870"/>
              <a:gd name="connsiteX1" fmla="*/ 174826 w 4426571"/>
              <a:gd name="connsiteY1" fmla="*/ 1415283 h 2067870"/>
              <a:gd name="connsiteX2" fmla="*/ 33682 w 4426571"/>
              <a:gd name="connsiteY2" fmla="*/ 576343 h 2067870"/>
              <a:gd name="connsiteX3" fmla="*/ 788618 w 4426571"/>
              <a:gd name="connsiteY3" fmla="*/ 60926 h 2067870"/>
              <a:gd name="connsiteX4" fmla="*/ 3849410 w 4426571"/>
              <a:gd name="connsiteY4" fmla="*/ 104828 h 2067870"/>
              <a:gd name="connsiteX5" fmla="*/ 4424510 w 4426571"/>
              <a:gd name="connsiteY5" fmla="*/ 911262 h 2067870"/>
              <a:gd name="connsiteX6" fmla="*/ 3569489 w 4426571"/>
              <a:gd name="connsiteY6" fmla="*/ 1762468 h 2067870"/>
              <a:gd name="connsiteX7" fmla="*/ 940744 w 4426571"/>
              <a:gd name="connsiteY7" fmla="*/ 1747609 h 2067870"/>
              <a:gd name="connsiteX8" fmla="*/ 948680 w 4426571"/>
              <a:gd name="connsiteY8" fmla="*/ 2067870 h 2067870"/>
              <a:gd name="connsiteX9" fmla="*/ 563605 w 4426571"/>
              <a:gd name="connsiteY9" fmla="*/ 1726456 h 2067870"/>
              <a:gd name="connsiteX0" fmla="*/ 563605 w 4426571"/>
              <a:gd name="connsiteY0" fmla="*/ 1726456 h 2067870"/>
              <a:gd name="connsiteX1" fmla="*/ 174826 w 4426571"/>
              <a:gd name="connsiteY1" fmla="*/ 1415283 h 2067870"/>
              <a:gd name="connsiteX2" fmla="*/ 33682 w 4426571"/>
              <a:gd name="connsiteY2" fmla="*/ 576343 h 2067870"/>
              <a:gd name="connsiteX3" fmla="*/ 788618 w 4426571"/>
              <a:gd name="connsiteY3" fmla="*/ 60926 h 2067870"/>
              <a:gd name="connsiteX4" fmla="*/ 3849410 w 4426571"/>
              <a:gd name="connsiteY4" fmla="*/ 104828 h 2067870"/>
              <a:gd name="connsiteX5" fmla="*/ 4424510 w 4426571"/>
              <a:gd name="connsiteY5" fmla="*/ 911262 h 2067870"/>
              <a:gd name="connsiteX6" fmla="*/ 3569489 w 4426571"/>
              <a:gd name="connsiteY6" fmla="*/ 1762468 h 2067870"/>
              <a:gd name="connsiteX7" fmla="*/ 940744 w 4426571"/>
              <a:gd name="connsiteY7" fmla="*/ 1747609 h 2067870"/>
              <a:gd name="connsiteX8" fmla="*/ 948680 w 4426571"/>
              <a:gd name="connsiteY8" fmla="*/ 2067870 h 2067870"/>
              <a:gd name="connsiteX9" fmla="*/ 563605 w 4426571"/>
              <a:gd name="connsiteY9" fmla="*/ 1726456 h 2067870"/>
              <a:gd name="connsiteX0" fmla="*/ 564281 w 4427247"/>
              <a:gd name="connsiteY0" fmla="*/ 1726456 h 2067870"/>
              <a:gd name="connsiteX1" fmla="*/ 172251 w 4427247"/>
              <a:gd name="connsiteY1" fmla="*/ 1374183 h 2067870"/>
              <a:gd name="connsiteX2" fmla="*/ 34358 w 4427247"/>
              <a:gd name="connsiteY2" fmla="*/ 576343 h 2067870"/>
              <a:gd name="connsiteX3" fmla="*/ 789294 w 4427247"/>
              <a:gd name="connsiteY3" fmla="*/ 60926 h 2067870"/>
              <a:gd name="connsiteX4" fmla="*/ 3850086 w 4427247"/>
              <a:gd name="connsiteY4" fmla="*/ 104828 h 2067870"/>
              <a:gd name="connsiteX5" fmla="*/ 4425186 w 4427247"/>
              <a:gd name="connsiteY5" fmla="*/ 911262 h 2067870"/>
              <a:gd name="connsiteX6" fmla="*/ 3570165 w 4427247"/>
              <a:gd name="connsiteY6" fmla="*/ 1762468 h 2067870"/>
              <a:gd name="connsiteX7" fmla="*/ 941420 w 4427247"/>
              <a:gd name="connsiteY7" fmla="*/ 1747609 h 2067870"/>
              <a:gd name="connsiteX8" fmla="*/ 949356 w 4427247"/>
              <a:gd name="connsiteY8" fmla="*/ 2067870 h 2067870"/>
              <a:gd name="connsiteX9" fmla="*/ 564281 w 4427247"/>
              <a:gd name="connsiteY9" fmla="*/ 1726456 h 2067870"/>
              <a:gd name="connsiteX0" fmla="*/ 564281 w 4427247"/>
              <a:gd name="connsiteY0" fmla="*/ 1741318 h 2082732"/>
              <a:gd name="connsiteX1" fmla="*/ 172251 w 4427247"/>
              <a:gd name="connsiteY1" fmla="*/ 1389045 h 2082732"/>
              <a:gd name="connsiteX2" fmla="*/ 34358 w 4427247"/>
              <a:gd name="connsiteY2" fmla="*/ 591205 h 2082732"/>
              <a:gd name="connsiteX3" fmla="*/ 789294 w 4427247"/>
              <a:gd name="connsiteY3" fmla="*/ 75788 h 2082732"/>
              <a:gd name="connsiteX4" fmla="*/ 3850086 w 4427247"/>
              <a:gd name="connsiteY4" fmla="*/ 119690 h 2082732"/>
              <a:gd name="connsiteX5" fmla="*/ 4425186 w 4427247"/>
              <a:gd name="connsiteY5" fmla="*/ 926124 h 2082732"/>
              <a:gd name="connsiteX6" fmla="*/ 3570165 w 4427247"/>
              <a:gd name="connsiteY6" fmla="*/ 1777330 h 2082732"/>
              <a:gd name="connsiteX7" fmla="*/ 941420 w 4427247"/>
              <a:gd name="connsiteY7" fmla="*/ 1762471 h 2082732"/>
              <a:gd name="connsiteX8" fmla="*/ 949356 w 4427247"/>
              <a:gd name="connsiteY8" fmla="*/ 2082732 h 2082732"/>
              <a:gd name="connsiteX9" fmla="*/ 564281 w 4427247"/>
              <a:gd name="connsiteY9" fmla="*/ 1741318 h 2082732"/>
              <a:gd name="connsiteX0" fmla="*/ 564281 w 4427247"/>
              <a:gd name="connsiteY0" fmla="*/ 1741318 h 2082732"/>
              <a:gd name="connsiteX1" fmla="*/ 172251 w 4427247"/>
              <a:gd name="connsiteY1" fmla="*/ 1389045 h 2082732"/>
              <a:gd name="connsiteX2" fmla="*/ 34358 w 4427247"/>
              <a:gd name="connsiteY2" fmla="*/ 591205 h 2082732"/>
              <a:gd name="connsiteX3" fmla="*/ 789294 w 4427247"/>
              <a:gd name="connsiteY3" fmla="*/ 75788 h 2082732"/>
              <a:gd name="connsiteX4" fmla="*/ 3850086 w 4427247"/>
              <a:gd name="connsiteY4" fmla="*/ 119690 h 2082732"/>
              <a:gd name="connsiteX5" fmla="*/ 4425186 w 4427247"/>
              <a:gd name="connsiteY5" fmla="*/ 926124 h 2082732"/>
              <a:gd name="connsiteX6" fmla="*/ 3570165 w 4427247"/>
              <a:gd name="connsiteY6" fmla="*/ 1777330 h 2082732"/>
              <a:gd name="connsiteX7" fmla="*/ 1156249 w 4427247"/>
              <a:gd name="connsiteY7" fmla="*/ 1788819 h 2082732"/>
              <a:gd name="connsiteX8" fmla="*/ 949356 w 4427247"/>
              <a:gd name="connsiteY8" fmla="*/ 2082732 h 2082732"/>
              <a:gd name="connsiteX9" fmla="*/ 564281 w 4427247"/>
              <a:gd name="connsiteY9" fmla="*/ 1741318 h 2082732"/>
              <a:gd name="connsiteX0" fmla="*/ 564281 w 4427247"/>
              <a:gd name="connsiteY0" fmla="*/ 1741318 h 2116439"/>
              <a:gd name="connsiteX1" fmla="*/ 172251 w 4427247"/>
              <a:gd name="connsiteY1" fmla="*/ 1389045 h 2116439"/>
              <a:gd name="connsiteX2" fmla="*/ 34358 w 4427247"/>
              <a:gd name="connsiteY2" fmla="*/ 591205 h 2116439"/>
              <a:gd name="connsiteX3" fmla="*/ 789294 w 4427247"/>
              <a:gd name="connsiteY3" fmla="*/ 75788 h 2116439"/>
              <a:gd name="connsiteX4" fmla="*/ 3850086 w 4427247"/>
              <a:gd name="connsiteY4" fmla="*/ 119690 h 2116439"/>
              <a:gd name="connsiteX5" fmla="*/ 4425186 w 4427247"/>
              <a:gd name="connsiteY5" fmla="*/ 926124 h 2116439"/>
              <a:gd name="connsiteX6" fmla="*/ 3570165 w 4427247"/>
              <a:gd name="connsiteY6" fmla="*/ 1777330 h 2116439"/>
              <a:gd name="connsiteX7" fmla="*/ 1156249 w 4427247"/>
              <a:gd name="connsiteY7" fmla="*/ 1788819 h 2116439"/>
              <a:gd name="connsiteX8" fmla="*/ 1157432 w 4427247"/>
              <a:gd name="connsiteY8" fmla="*/ 2116439 h 2116439"/>
              <a:gd name="connsiteX9" fmla="*/ 564281 w 4427247"/>
              <a:gd name="connsiteY9" fmla="*/ 1741318 h 2116439"/>
              <a:gd name="connsiteX0" fmla="*/ 722695 w 4430824"/>
              <a:gd name="connsiteY0" fmla="*/ 1751186 h 2116439"/>
              <a:gd name="connsiteX1" fmla="*/ 175828 w 4430824"/>
              <a:gd name="connsiteY1" fmla="*/ 1389045 h 2116439"/>
              <a:gd name="connsiteX2" fmla="*/ 37935 w 4430824"/>
              <a:gd name="connsiteY2" fmla="*/ 591205 h 2116439"/>
              <a:gd name="connsiteX3" fmla="*/ 792871 w 4430824"/>
              <a:gd name="connsiteY3" fmla="*/ 75788 h 2116439"/>
              <a:gd name="connsiteX4" fmla="*/ 3853663 w 4430824"/>
              <a:gd name="connsiteY4" fmla="*/ 119690 h 2116439"/>
              <a:gd name="connsiteX5" fmla="*/ 4428763 w 4430824"/>
              <a:gd name="connsiteY5" fmla="*/ 926124 h 2116439"/>
              <a:gd name="connsiteX6" fmla="*/ 3573742 w 4430824"/>
              <a:gd name="connsiteY6" fmla="*/ 1777330 h 2116439"/>
              <a:gd name="connsiteX7" fmla="*/ 1159826 w 4430824"/>
              <a:gd name="connsiteY7" fmla="*/ 1788819 h 2116439"/>
              <a:gd name="connsiteX8" fmla="*/ 1161009 w 4430824"/>
              <a:gd name="connsiteY8" fmla="*/ 2116439 h 2116439"/>
              <a:gd name="connsiteX9" fmla="*/ 722695 w 4430824"/>
              <a:gd name="connsiteY9" fmla="*/ 1751186 h 2116439"/>
              <a:gd name="connsiteX0" fmla="*/ 722695 w 4430824"/>
              <a:gd name="connsiteY0" fmla="*/ 1751186 h 2116439"/>
              <a:gd name="connsiteX1" fmla="*/ 175828 w 4430824"/>
              <a:gd name="connsiteY1" fmla="*/ 1389045 h 2116439"/>
              <a:gd name="connsiteX2" fmla="*/ 37935 w 4430824"/>
              <a:gd name="connsiteY2" fmla="*/ 591205 h 2116439"/>
              <a:gd name="connsiteX3" fmla="*/ 792871 w 4430824"/>
              <a:gd name="connsiteY3" fmla="*/ 75788 h 2116439"/>
              <a:gd name="connsiteX4" fmla="*/ 3853663 w 4430824"/>
              <a:gd name="connsiteY4" fmla="*/ 119690 h 2116439"/>
              <a:gd name="connsiteX5" fmla="*/ 4428763 w 4430824"/>
              <a:gd name="connsiteY5" fmla="*/ 926124 h 2116439"/>
              <a:gd name="connsiteX6" fmla="*/ 3573742 w 4430824"/>
              <a:gd name="connsiteY6" fmla="*/ 1777330 h 2116439"/>
              <a:gd name="connsiteX7" fmla="*/ 1159826 w 4430824"/>
              <a:gd name="connsiteY7" fmla="*/ 1788819 h 2116439"/>
              <a:gd name="connsiteX8" fmla="*/ 1161009 w 4430824"/>
              <a:gd name="connsiteY8" fmla="*/ 2116439 h 2116439"/>
              <a:gd name="connsiteX9" fmla="*/ 722695 w 4430824"/>
              <a:gd name="connsiteY9" fmla="*/ 1751186 h 2116439"/>
              <a:gd name="connsiteX0" fmla="*/ 722695 w 4428763"/>
              <a:gd name="connsiteY0" fmla="*/ 1751186 h 2116439"/>
              <a:gd name="connsiteX1" fmla="*/ 175828 w 4428763"/>
              <a:gd name="connsiteY1" fmla="*/ 1389045 h 2116439"/>
              <a:gd name="connsiteX2" fmla="*/ 37935 w 4428763"/>
              <a:gd name="connsiteY2" fmla="*/ 591205 h 2116439"/>
              <a:gd name="connsiteX3" fmla="*/ 792871 w 4428763"/>
              <a:gd name="connsiteY3" fmla="*/ 75788 h 2116439"/>
              <a:gd name="connsiteX4" fmla="*/ 3853663 w 4428763"/>
              <a:gd name="connsiteY4" fmla="*/ 119690 h 2116439"/>
              <a:gd name="connsiteX5" fmla="*/ 4428763 w 4428763"/>
              <a:gd name="connsiteY5" fmla="*/ 926124 h 2116439"/>
              <a:gd name="connsiteX6" fmla="*/ 3573742 w 4428763"/>
              <a:gd name="connsiteY6" fmla="*/ 1777330 h 2116439"/>
              <a:gd name="connsiteX7" fmla="*/ 1159826 w 4428763"/>
              <a:gd name="connsiteY7" fmla="*/ 1788819 h 2116439"/>
              <a:gd name="connsiteX8" fmla="*/ 1161009 w 4428763"/>
              <a:gd name="connsiteY8" fmla="*/ 2116439 h 2116439"/>
              <a:gd name="connsiteX9" fmla="*/ 722695 w 4428763"/>
              <a:gd name="connsiteY9" fmla="*/ 1751186 h 2116439"/>
              <a:gd name="connsiteX0" fmla="*/ 722695 w 4428763"/>
              <a:gd name="connsiteY0" fmla="*/ 1737220 h 2102473"/>
              <a:gd name="connsiteX1" fmla="*/ 175828 w 4428763"/>
              <a:gd name="connsiteY1" fmla="*/ 1375079 h 2102473"/>
              <a:gd name="connsiteX2" fmla="*/ 37935 w 4428763"/>
              <a:gd name="connsiteY2" fmla="*/ 577239 h 2102473"/>
              <a:gd name="connsiteX3" fmla="*/ 792871 w 4428763"/>
              <a:gd name="connsiteY3" fmla="*/ 61822 h 2102473"/>
              <a:gd name="connsiteX4" fmla="*/ 3822903 w 4428763"/>
              <a:gd name="connsiteY4" fmla="*/ 104021 h 2102473"/>
              <a:gd name="connsiteX5" fmla="*/ 4428763 w 4428763"/>
              <a:gd name="connsiteY5" fmla="*/ 912158 h 2102473"/>
              <a:gd name="connsiteX6" fmla="*/ 3573742 w 4428763"/>
              <a:gd name="connsiteY6" fmla="*/ 1763364 h 2102473"/>
              <a:gd name="connsiteX7" fmla="*/ 1159826 w 4428763"/>
              <a:gd name="connsiteY7" fmla="*/ 1774853 h 2102473"/>
              <a:gd name="connsiteX8" fmla="*/ 1161009 w 4428763"/>
              <a:gd name="connsiteY8" fmla="*/ 2102473 h 2102473"/>
              <a:gd name="connsiteX9" fmla="*/ 722695 w 4428763"/>
              <a:gd name="connsiteY9" fmla="*/ 1737220 h 2102473"/>
              <a:gd name="connsiteX0" fmla="*/ 722695 w 4428763"/>
              <a:gd name="connsiteY0" fmla="*/ 1737220 h 2102473"/>
              <a:gd name="connsiteX1" fmla="*/ 175828 w 4428763"/>
              <a:gd name="connsiteY1" fmla="*/ 1375079 h 2102473"/>
              <a:gd name="connsiteX2" fmla="*/ 37935 w 4428763"/>
              <a:gd name="connsiteY2" fmla="*/ 577239 h 2102473"/>
              <a:gd name="connsiteX3" fmla="*/ 792871 w 4428763"/>
              <a:gd name="connsiteY3" fmla="*/ 61822 h 2102473"/>
              <a:gd name="connsiteX4" fmla="*/ 3822903 w 4428763"/>
              <a:gd name="connsiteY4" fmla="*/ 104021 h 2102473"/>
              <a:gd name="connsiteX5" fmla="*/ 4428763 w 4428763"/>
              <a:gd name="connsiteY5" fmla="*/ 912158 h 2102473"/>
              <a:gd name="connsiteX6" fmla="*/ 3573742 w 4428763"/>
              <a:gd name="connsiteY6" fmla="*/ 1763364 h 2102473"/>
              <a:gd name="connsiteX7" fmla="*/ 1159826 w 4428763"/>
              <a:gd name="connsiteY7" fmla="*/ 1774853 h 2102473"/>
              <a:gd name="connsiteX8" fmla="*/ 1161009 w 4428763"/>
              <a:gd name="connsiteY8" fmla="*/ 2102473 h 2102473"/>
              <a:gd name="connsiteX9" fmla="*/ 722695 w 4428763"/>
              <a:gd name="connsiteY9" fmla="*/ 1737220 h 210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8763" h="2102473">
                <a:moveTo>
                  <a:pt x="722695" y="1737220"/>
                </a:moveTo>
                <a:cubicBezTo>
                  <a:pt x="541817" y="1663774"/>
                  <a:pt x="289955" y="1568409"/>
                  <a:pt x="175828" y="1375079"/>
                </a:cubicBezTo>
                <a:cubicBezTo>
                  <a:pt x="61701" y="1181749"/>
                  <a:pt x="-64905" y="796115"/>
                  <a:pt x="37935" y="577239"/>
                </a:cubicBezTo>
                <a:cubicBezTo>
                  <a:pt x="140775" y="358363"/>
                  <a:pt x="162043" y="140692"/>
                  <a:pt x="792871" y="61822"/>
                </a:cubicBezTo>
                <a:cubicBezTo>
                  <a:pt x="1423699" y="-17048"/>
                  <a:pt x="3216921" y="-37702"/>
                  <a:pt x="3822903" y="104021"/>
                </a:cubicBezTo>
                <a:cubicBezTo>
                  <a:pt x="4428885" y="245744"/>
                  <a:pt x="4416953" y="658639"/>
                  <a:pt x="4428763" y="912158"/>
                </a:cubicBezTo>
                <a:cubicBezTo>
                  <a:pt x="4404194" y="1365424"/>
                  <a:pt x="4118565" y="1619581"/>
                  <a:pt x="3573742" y="1763364"/>
                </a:cubicBezTo>
                <a:cubicBezTo>
                  <a:pt x="3028919" y="1907147"/>
                  <a:pt x="1313245" y="1816204"/>
                  <a:pt x="1159826" y="1774853"/>
                </a:cubicBezTo>
                <a:cubicBezTo>
                  <a:pt x="1098295" y="1880771"/>
                  <a:pt x="1112279" y="1894673"/>
                  <a:pt x="1161009" y="2102473"/>
                </a:cubicBezTo>
                <a:cubicBezTo>
                  <a:pt x="929550" y="1950845"/>
                  <a:pt x="722695" y="1737220"/>
                  <a:pt x="722695" y="1737220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1D730FD-92EB-CE76-905C-84A0C29FF41F}"/>
              </a:ext>
            </a:extLst>
          </p:cNvPr>
          <p:cNvSpPr txBox="1">
            <a:spLocks/>
          </p:cNvSpPr>
          <p:nvPr/>
        </p:nvSpPr>
        <p:spPr>
          <a:xfrm>
            <a:off x="1524000" y="3100039"/>
            <a:ext cx="6049466" cy="3100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EDGE-CSE CUET DIGITAL SKILLS TRAINING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Course: </a:t>
            </a:r>
            <a:r>
              <a:rPr lang="en-SG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Python (Django) [</a:t>
            </a:r>
            <a:r>
              <a:rPr lang="en-S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Intermediate]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Lecture: Training Session-13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26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October, 2024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Duration: (1+1) hours</a:t>
            </a:r>
          </a:p>
          <a:p>
            <a:pPr algn="l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C10FCF-8535-0672-E519-2761966E3AFE}"/>
              </a:ext>
            </a:extLst>
          </p:cNvPr>
          <p:cNvSpPr txBox="1"/>
          <p:nvPr/>
        </p:nvSpPr>
        <p:spPr>
          <a:xfrm>
            <a:off x="8215639" y="3100039"/>
            <a:ext cx="3557262" cy="2301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Instructor: </a:t>
            </a:r>
            <a:br>
              <a:rPr lang="en-US" dirty="0"/>
            </a:br>
            <a: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Tanveer Rahman, </a:t>
            </a:r>
            <a:b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</a:br>
            <a: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Sr. Software Engineer, </a:t>
            </a:r>
            <a:b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</a:br>
            <a: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Friends Corp. </a:t>
            </a:r>
            <a:b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</a:br>
            <a: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Chuo-</a:t>
            </a:r>
            <a:r>
              <a:rPr lang="en-SG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ku</a:t>
            </a:r>
            <a: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, Tokyo, JP </a:t>
            </a:r>
            <a:b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</a:br>
            <a:r>
              <a:rPr lang="en-SG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  <a:hlinkClick r:id="rId4"/>
              </a:rPr>
              <a:t>shakil10vr@hotmail.com</a:t>
            </a:r>
            <a: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, 01626735005</a:t>
            </a:r>
            <a:endParaRPr lang="en-US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60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3965D2-44CE-4B85-4FA6-7AA84D59A3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A887479C-1237-A49C-6648-6EC7E55E71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01EDAF-1225-8F59-99CB-A8E6E6DC6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904" y="974869"/>
            <a:ext cx="3790042" cy="49082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Django - SIGNALS</a:t>
            </a:r>
          </a:p>
        </p:txBody>
      </p:sp>
      <p:graphicFrame>
        <p:nvGraphicFramePr>
          <p:cNvPr id="19" name="Rectangle 1">
            <a:extLst>
              <a:ext uri="{FF2B5EF4-FFF2-40B4-BE49-F238E27FC236}">
                <a16:creationId xmlns:a16="http://schemas.microsoft.com/office/drawing/2014/main" id="{D68733D9-3285-BD50-7DD1-5547EA2125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1869360"/>
              </p:ext>
            </p:extLst>
          </p:nvPr>
        </p:nvGraphicFramePr>
        <p:xfrm>
          <a:off x="5185533" y="628642"/>
          <a:ext cx="6383102" cy="5600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EF802929-ADAD-BCD7-CE4E-AABF9934F8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26867" y="4373014"/>
            <a:ext cx="4595143" cy="227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166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378E7E-0B4A-59BE-EBF9-0E3B2A8306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21D50-0332-4F4F-728E-69EBDED7E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3 - SIGNALs (30 mins)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B66DF-D058-5AC0-9D44-785916D85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a signal to generate a unique hex code while creating each book.</a:t>
            </a:r>
          </a:p>
        </p:txBody>
      </p:sp>
    </p:spTree>
    <p:extLst>
      <p:ext uri="{BB962C8B-B14F-4D97-AF65-F5344CB8AC3E}">
        <p14:creationId xmlns:p14="http://schemas.microsoft.com/office/powerpoint/2010/main" val="1243821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AA59EC-252C-A57E-7A97-8BB13CE670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54207F8B-12E4-435A-4FB2-691BCE3799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5E8951-6A75-E5D7-E946-1A78F5E81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904" y="974869"/>
            <a:ext cx="3790042" cy="49082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Django - CACHING</a:t>
            </a:r>
          </a:p>
        </p:txBody>
      </p:sp>
      <p:graphicFrame>
        <p:nvGraphicFramePr>
          <p:cNvPr id="19" name="Rectangle 1">
            <a:extLst>
              <a:ext uri="{FF2B5EF4-FFF2-40B4-BE49-F238E27FC236}">
                <a16:creationId xmlns:a16="http://schemas.microsoft.com/office/drawing/2014/main" id="{F2BB50CA-F2E4-0307-4773-EB7AF21532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8412614"/>
              </p:ext>
            </p:extLst>
          </p:nvPr>
        </p:nvGraphicFramePr>
        <p:xfrm>
          <a:off x="5185533" y="628642"/>
          <a:ext cx="6383102" cy="5600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F65B2860-8C69-D141-DE9F-F497535FA5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87620" y="3800000"/>
            <a:ext cx="4477375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123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3BC5F-E9C5-C5B7-AD50-8074B30D9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– CACHING (REDIS)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03C3B-DD78-5AD6-76F8-AB9E6BE39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463" y="1972340"/>
            <a:ext cx="10333074" cy="3827722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Install Redis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Verify Redis: </a:t>
            </a:r>
          </a:p>
          <a:p>
            <a:pPr marL="685800" lvl="1" indent="-457200"/>
            <a:r>
              <a:rPr lang="en-US" dirty="0" err="1"/>
              <a:t>redis</a:t>
            </a:r>
            <a:r>
              <a:rPr lang="en-US" dirty="0"/>
              <a:t>-cli </a:t>
            </a:r>
          </a:p>
          <a:p>
            <a:pPr marL="685800" lvl="1" indent="-457200"/>
            <a:r>
              <a:rPr lang="en-US" dirty="0"/>
              <a:t>Ping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Install Redis in Django:</a:t>
            </a:r>
          </a:p>
          <a:p>
            <a:pPr marL="685800" lvl="1" indent="-457200"/>
            <a:r>
              <a:rPr lang="en-US" dirty="0"/>
              <a:t>pip install </a:t>
            </a:r>
            <a:r>
              <a:rPr lang="en-US" dirty="0" err="1"/>
              <a:t>redis</a:t>
            </a:r>
            <a:r>
              <a:rPr lang="en-US" dirty="0"/>
              <a:t> </a:t>
            </a:r>
            <a:r>
              <a:rPr lang="en-US" dirty="0" err="1"/>
              <a:t>django-redis</a:t>
            </a:r>
            <a:endParaRPr lang="en-US" dirty="0"/>
          </a:p>
          <a:p>
            <a:pPr marL="685800" lvl="1" indent="-457200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9145CF-6EC7-07C1-E28E-D7A8B6C4B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409" y="1832957"/>
            <a:ext cx="3201452" cy="265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768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A06A4-64CB-92BC-E295-DD0021B0D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– CACHING (REDIS)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01A58-9609-79CF-5FE0-91B240D06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0" lvl="1" indent="-457200"/>
            <a:r>
              <a:rPr lang="en-US" dirty="0"/>
              <a:t>In settings.py</a:t>
            </a:r>
          </a:p>
          <a:p>
            <a:pPr marL="685800" lvl="1" indent="-457200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4B143B-9937-DE99-EEE3-1BB8A90EE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476" y="1799253"/>
            <a:ext cx="6241924" cy="425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995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135EC-A452-EF21-51FF-852EF1EAD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DJANGO-MIDDLEWARE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DA137-0923-5B44-B7AC-786B1D330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Hooks into Django's request-response lifecycle.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Example: Authentication, Security, or Custom Logging.</a:t>
            </a:r>
          </a:p>
        </p:txBody>
      </p:sp>
    </p:spTree>
    <p:extLst>
      <p:ext uri="{BB962C8B-B14F-4D97-AF65-F5344CB8AC3E}">
        <p14:creationId xmlns:p14="http://schemas.microsoft.com/office/powerpoint/2010/main" val="413600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0863D-E7A8-A287-2CC7-58F729909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Middleware for Caching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BF8D2-4DD3-4632-9525-802E7F96C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Purpose: Cache GET requests to reduce redundant database queries.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/>
              <a:t>book &gt; middleware.py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4C430B-4984-5FEF-DD6F-1F1C5866E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0808" y="2757547"/>
            <a:ext cx="4624920" cy="347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40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46A09-EB1C-241F-31D7-6FAC9ADE7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CUSTOM MIDDLEWARE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B9143-9F40-3CBF-D767-03A006884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 settings.py</a:t>
            </a:r>
          </a:p>
          <a:p>
            <a:pPr marL="685800" lvl="1" indent="-457200"/>
            <a:r>
              <a:rPr lang="en-US" dirty="0"/>
              <a:t>MIDDLEWARE = [</a:t>
            </a:r>
          </a:p>
          <a:p>
            <a:pPr marL="731520" lvl="2" indent="-457200"/>
            <a:r>
              <a:rPr lang="en-US" dirty="0"/>
              <a:t>				 # Other </a:t>
            </a:r>
            <a:r>
              <a:rPr lang="en-US" dirty="0" err="1"/>
              <a:t>middlewares</a:t>
            </a:r>
            <a:r>
              <a:rPr lang="en-US" dirty="0"/>
              <a:t>... </a:t>
            </a:r>
          </a:p>
          <a:p>
            <a:pPr marL="731520" lvl="2" indent="-457200"/>
            <a:r>
              <a:rPr lang="en-US" dirty="0"/>
              <a:t>				‘</a:t>
            </a:r>
            <a:r>
              <a:rPr lang="en-US" dirty="0" err="1"/>
              <a:t>book.middleware.CacheGETMiddleware</a:t>
            </a:r>
            <a:r>
              <a:rPr lang="en-US" dirty="0"/>
              <a:t>’,</a:t>
            </a:r>
          </a:p>
          <a:p>
            <a:pPr marL="731520" lvl="2" indent="-457200"/>
            <a:r>
              <a:rPr lang="en-US" dirty="0"/>
              <a:t>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Test Middleware:</a:t>
            </a:r>
          </a:p>
          <a:p>
            <a:pPr marL="685800" lvl="1" indent="-457200"/>
            <a:r>
              <a:rPr lang="en-US" dirty="0"/>
              <a:t>Make a GET request to an API endpoint.</a:t>
            </a:r>
          </a:p>
          <a:p>
            <a:pPr marL="685800" lvl="1" indent="-457200"/>
            <a:r>
              <a:rPr lang="en-US" dirty="0"/>
              <a:t>Observe the cached response when the same URL is accessed within 5 minutes.</a:t>
            </a:r>
          </a:p>
        </p:txBody>
      </p:sp>
    </p:spTree>
    <p:extLst>
      <p:ext uri="{BB962C8B-B14F-4D97-AF65-F5344CB8AC3E}">
        <p14:creationId xmlns:p14="http://schemas.microsoft.com/office/powerpoint/2010/main" val="331477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6A35EAA-ED80-4FF1-942C-82B1D483A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33683" flipH="1">
            <a:off x="977627" y="481134"/>
            <a:ext cx="9378187" cy="5238589"/>
          </a:xfrm>
          <a:custGeom>
            <a:avLst/>
            <a:gdLst/>
            <a:ahLst/>
            <a:cxnLst/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415F49B-3CBC-46CF-AFB5-988852D04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33683" flipH="1">
            <a:off x="1010574" y="456230"/>
            <a:ext cx="9378187" cy="5238589"/>
          </a:xfrm>
          <a:custGeom>
            <a:avLst/>
            <a:gdLst/>
            <a:ahLst/>
            <a:cxnLst/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21117CB-D197-45F3-B441-4AC4D215E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778232E-C75B-4B3C-9201-81C0775715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975159" y="595085"/>
            <a:ext cx="5457988" cy="5624739"/>
          </a:xfrm>
          <a:custGeom>
            <a:avLst/>
            <a:gdLst>
              <a:gd name="connsiteX0" fmla="*/ 7142118 w 7680682"/>
              <a:gd name="connsiteY0" fmla="*/ 6405352 h 6405386"/>
              <a:gd name="connsiteX1" fmla="*/ 6552830 w 7680682"/>
              <a:gd name="connsiteY1" fmla="*/ 6396252 h 6405386"/>
              <a:gd name="connsiteX2" fmla="*/ 987782 w 7680682"/>
              <a:gd name="connsiteY2" fmla="*/ 6365722 h 6405386"/>
              <a:gd name="connsiteX3" fmla="*/ 0 w 7680682"/>
              <a:gd name="connsiteY3" fmla="*/ 6336938 h 6405386"/>
              <a:gd name="connsiteX4" fmla="*/ 0 w 7680682"/>
              <a:gd name="connsiteY4" fmla="*/ 32372 h 6405386"/>
              <a:gd name="connsiteX5" fmla="*/ 157934 w 7680682"/>
              <a:gd name="connsiteY5" fmla="*/ 32797 h 6405386"/>
              <a:gd name="connsiteX6" fmla="*/ 6431319 w 7680682"/>
              <a:gd name="connsiteY6" fmla="*/ 0 h 6405386"/>
              <a:gd name="connsiteX7" fmla="*/ 7631470 w 7680682"/>
              <a:gd name="connsiteY7" fmla="*/ 30531 h 6405386"/>
              <a:gd name="connsiteX8" fmla="*/ 7560032 w 7680682"/>
              <a:gd name="connsiteY8" fmla="*/ 6274128 h 6405386"/>
              <a:gd name="connsiteX9" fmla="*/ 7394324 w 7680682"/>
              <a:gd name="connsiteY9" fmla="*/ 6402154 h 6405386"/>
              <a:gd name="connsiteX10" fmla="*/ 7142118 w 7680682"/>
              <a:gd name="connsiteY10" fmla="*/ 6405352 h 6405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80682" h="6405386">
                <a:moveTo>
                  <a:pt x="7142118" y="6405352"/>
                </a:moveTo>
                <a:cubicBezTo>
                  <a:pt x="6967357" y="6404963"/>
                  <a:pt x="6748379" y="6401325"/>
                  <a:pt x="6552830" y="6396252"/>
                </a:cubicBezTo>
                <a:lnTo>
                  <a:pt x="987782" y="6365722"/>
                </a:lnTo>
                <a:lnTo>
                  <a:pt x="0" y="6336938"/>
                </a:lnTo>
                <a:lnTo>
                  <a:pt x="0" y="32372"/>
                </a:lnTo>
                <a:lnTo>
                  <a:pt x="157934" y="32797"/>
                </a:lnTo>
                <a:cubicBezTo>
                  <a:pt x="2047215" y="35779"/>
                  <a:pt x="4666218" y="0"/>
                  <a:pt x="6431319" y="0"/>
                </a:cubicBezTo>
                <a:cubicBezTo>
                  <a:pt x="6931382" y="30531"/>
                  <a:pt x="7288570" y="-1"/>
                  <a:pt x="7631470" y="30531"/>
                </a:cubicBezTo>
                <a:cubicBezTo>
                  <a:pt x="7736245" y="2096465"/>
                  <a:pt x="7655283" y="4971471"/>
                  <a:pt x="7560032" y="6274128"/>
                </a:cubicBezTo>
                <a:cubicBezTo>
                  <a:pt x="7551842" y="6434165"/>
                  <a:pt x="7558630" y="6381800"/>
                  <a:pt x="7394324" y="6402154"/>
                </a:cubicBezTo>
                <a:cubicBezTo>
                  <a:pt x="7335914" y="6404650"/>
                  <a:pt x="7246975" y="6405586"/>
                  <a:pt x="7142118" y="6405352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1C4CFC6-2F63-4E68-9251-489E1A062F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1338566" y="472814"/>
            <a:ext cx="4333507" cy="5327363"/>
          </a:xfrm>
          <a:custGeom>
            <a:avLst/>
            <a:gdLst>
              <a:gd name="connsiteX0" fmla="*/ 6058 w 823258"/>
              <a:gd name="connsiteY0" fmla="*/ 673615 h 1272110"/>
              <a:gd name="connsiteX1" fmla="*/ 112452 w 823258"/>
              <a:gd name="connsiteY1" fmla="*/ 471685 h 1272110"/>
              <a:gd name="connsiteX2" fmla="*/ 94736 w 823258"/>
              <a:gd name="connsiteY2" fmla="*/ 159741 h 1272110"/>
              <a:gd name="connsiteX3" fmla="*/ 229419 w 823258"/>
              <a:gd name="connsiteY3" fmla="*/ 14485 h 1272110"/>
              <a:gd name="connsiteX4" fmla="*/ 580225 w 823258"/>
              <a:gd name="connsiteY4" fmla="*/ 3817 h 1272110"/>
              <a:gd name="connsiteX5" fmla="*/ 736149 w 823258"/>
              <a:gd name="connsiteY5" fmla="*/ 195174 h 1272110"/>
              <a:gd name="connsiteX6" fmla="*/ 823017 w 823258"/>
              <a:gd name="connsiteY6" fmla="*/ 912026 h 1272110"/>
              <a:gd name="connsiteX7" fmla="*/ 743293 w 823258"/>
              <a:gd name="connsiteY7" fmla="*/ 1196443 h 1272110"/>
              <a:gd name="connsiteX8" fmla="*/ 310858 w 823258"/>
              <a:gd name="connsiteY8" fmla="*/ 1251402 h 1272110"/>
              <a:gd name="connsiteX9" fmla="*/ 133693 w 823258"/>
              <a:gd name="connsiteY9" fmla="*/ 1020992 h 1272110"/>
              <a:gd name="connsiteX10" fmla="*/ 126549 w 823258"/>
              <a:gd name="connsiteY10" fmla="*/ 606369 h 1272110"/>
              <a:gd name="connsiteX11" fmla="*/ 6058 w 823258"/>
              <a:gd name="connsiteY11" fmla="*/ 673615 h 1272110"/>
              <a:gd name="connsiteX0" fmla="*/ 6097 w 846673"/>
              <a:gd name="connsiteY0" fmla="*/ 673624 h 1266490"/>
              <a:gd name="connsiteX1" fmla="*/ 112491 w 846673"/>
              <a:gd name="connsiteY1" fmla="*/ 471694 h 1266490"/>
              <a:gd name="connsiteX2" fmla="*/ 94775 w 846673"/>
              <a:gd name="connsiteY2" fmla="*/ 159750 h 1266490"/>
              <a:gd name="connsiteX3" fmla="*/ 229458 w 846673"/>
              <a:gd name="connsiteY3" fmla="*/ 14494 h 1266490"/>
              <a:gd name="connsiteX4" fmla="*/ 580264 w 846673"/>
              <a:gd name="connsiteY4" fmla="*/ 3826 h 1266490"/>
              <a:gd name="connsiteX5" fmla="*/ 736188 w 846673"/>
              <a:gd name="connsiteY5" fmla="*/ 195183 h 1266490"/>
              <a:gd name="connsiteX6" fmla="*/ 823056 w 846673"/>
              <a:gd name="connsiteY6" fmla="*/ 912035 h 1266490"/>
              <a:gd name="connsiteX7" fmla="*/ 795891 w 846673"/>
              <a:gd name="connsiteY7" fmla="*/ 1213658 h 1266490"/>
              <a:gd name="connsiteX8" fmla="*/ 310897 w 846673"/>
              <a:gd name="connsiteY8" fmla="*/ 1251411 h 1266490"/>
              <a:gd name="connsiteX9" fmla="*/ 133732 w 846673"/>
              <a:gd name="connsiteY9" fmla="*/ 1021001 h 1266490"/>
              <a:gd name="connsiteX10" fmla="*/ 126588 w 846673"/>
              <a:gd name="connsiteY10" fmla="*/ 606378 h 1266490"/>
              <a:gd name="connsiteX11" fmla="*/ 6097 w 846673"/>
              <a:gd name="connsiteY11" fmla="*/ 673624 h 1266490"/>
              <a:gd name="connsiteX0" fmla="*/ 6097 w 849914"/>
              <a:gd name="connsiteY0" fmla="*/ 673624 h 1273207"/>
              <a:gd name="connsiteX1" fmla="*/ 112491 w 849914"/>
              <a:gd name="connsiteY1" fmla="*/ 471694 h 1273207"/>
              <a:gd name="connsiteX2" fmla="*/ 94775 w 849914"/>
              <a:gd name="connsiteY2" fmla="*/ 159750 h 1273207"/>
              <a:gd name="connsiteX3" fmla="*/ 229458 w 849914"/>
              <a:gd name="connsiteY3" fmla="*/ 14494 h 1273207"/>
              <a:gd name="connsiteX4" fmla="*/ 580264 w 849914"/>
              <a:gd name="connsiteY4" fmla="*/ 3826 h 1273207"/>
              <a:gd name="connsiteX5" fmla="*/ 736188 w 849914"/>
              <a:gd name="connsiteY5" fmla="*/ 195183 h 1273207"/>
              <a:gd name="connsiteX6" fmla="*/ 823056 w 849914"/>
              <a:gd name="connsiteY6" fmla="*/ 912035 h 1273207"/>
              <a:gd name="connsiteX7" fmla="*/ 795891 w 849914"/>
              <a:gd name="connsiteY7" fmla="*/ 1213658 h 1273207"/>
              <a:gd name="connsiteX8" fmla="*/ 248636 w 849914"/>
              <a:gd name="connsiteY8" fmla="*/ 1257509 h 1273207"/>
              <a:gd name="connsiteX9" fmla="*/ 133732 w 849914"/>
              <a:gd name="connsiteY9" fmla="*/ 1021001 h 1273207"/>
              <a:gd name="connsiteX10" fmla="*/ 126588 w 849914"/>
              <a:gd name="connsiteY10" fmla="*/ 606378 h 1273207"/>
              <a:gd name="connsiteX11" fmla="*/ 6097 w 849914"/>
              <a:gd name="connsiteY11" fmla="*/ 673624 h 1273207"/>
              <a:gd name="connsiteX0" fmla="*/ 6097 w 857388"/>
              <a:gd name="connsiteY0" fmla="*/ 673624 h 1273231"/>
              <a:gd name="connsiteX1" fmla="*/ 112491 w 857388"/>
              <a:gd name="connsiteY1" fmla="*/ 471694 h 1273231"/>
              <a:gd name="connsiteX2" fmla="*/ 94775 w 857388"/>
              <a:gd name="connsiteY2" fmla="*/ 159750 h 1273231"/>
              <a:gd name="connsiteX3" fmla="*/ 229458 w 857388"/>
              <a:gd name="connsiteY3" fmla="*/ 14494 h 1273231"/>
              <a:gd name="connsiteX4" fmla="*/ 580264 w 857388"/>
              <a:gd name="connsiteY4" fmla="*/ 3826 h 1273231"/>
              <a:gd name="connsiteX5" fmla="*/ 736188 w 857388"/>
              <a:gd name="connsiteY5" fmla="*/ 195183 h 1273231"/>
              <a:gd name="connsiteX6" fmla="*/ 837750 w 857388"/>
              <a:gd name="connsiteY6" fmla="*/ 911367 h 1273231"/>
              <a:gd name="connsiteX7" fmla="*/ 795891 w 857388"/>
              <a:gd name="connsiteY7" fmla="*/ 1213658 h 1273231"/>
              <a:gd name="connsiteX8" fmla="*/ 248636 w 857388"/>
              <a:gd name="connsiteY8" fmla="*/ 1257509 h 1273231"/>
              <a:gd name="connsiteX9" fmla="*/ 133732 w 857388"/>
              <a:gd name="connsiteY9" fmla="*/ 1021001 h 1273231"/>
              <a:gd name="connsiteX10" fmla="*/ 126588 w 857388"/>
              <a:gd name="connsiteY10" fmla="*/ 606378 h 1273231"/>
              <a:gd name="connsiteX11" fmla="*/ 6097 w 857388"/>
              <a:gd name="connsiteY11" fmla="*/ 673624 h 1273231"/>
              <a:gd name="connsiteX0" fmla="*/ 6097 w 859776"/>
              <a:gd name="connsiteY0" fmla="*/ 673624 h 1273231"/>
              <a:gd name="connsiteX1" fmla="*/ 112491 w 859776"/>
              <a:gd name="connsiteY1" fmla="*/ 471694 h 1273231"/>
              <a:gd name="connsiteX2" fmla="*/ 94775 w 859776"/>
              <a:gd name="connsiteY2" fmla="*/ 159750 h 1273231"/>
              <a:gd name="connsiteX3" fmla="*/ 229458 w 859776"/>
              <a:gd name="connsiteY3" fmla="*/ 14494 h 1273231"/>
              <a:gd name="connsiteX4" fmla="*/ 580264 w 859776"/>
              <a:gd name="connsiteY4" fmla="*/ 3826 h 1273231"/>
              <a:gd name="connsiteX5" fmla="*/ 736188 w 859776"/>
              <a:gd name="connsiteY5" fmla="*/ 195183 h 1273231"/>
              <a:gd name="connsiteX6" fmla="*/ 837750 w 859776"/>
              <a:gd name="connsiteY6" fmla="*/ 911367 h 1273231"/>
              <a:gd name="connsiteX7" fmla="*/ 795891 w 859776"/>
              <a:gd name="connsiteY7" fmla="*/ 1213658 h 1273231"/>
              <a:gd name="connsiteX8" fmla="*/ 248636 w 859776"/>
              <a:gd name="connsiteY8" fmla="*/ 1257509 h 1273231"/>
              <a:gd name="connsiteX9" fmla="*/ 133732 w 859776"/>
              <a:gd name="connsiteY9" fmla="*/ 1021001 h 1273231"/>
              <a:gd name="connsiteX10" fmla="*/ 126588 w 859776"/>
              <a:gd name="connsiteY10" fmla="*/ 606378 h 1273231"/>
              <a:gd name="connsiteX11" fmla="*/ 6097 w 859776"/>
              <a:gd name="connsiteY11" fmla="*/ 673624 h 1273231"/>
              <a:gd name="connsiteX0" fmla="*/ 6097 w 863219"/>
              <a:gd name="connsiteY0" fmla="*/ 673624 h 1273231"/>
              <a:gd name="connsiteX1" fmla="*/ 112491 w 863219"/>
              <a:gd name="connsiteY1" fmla="*/ 471694 h 1273231"/>
              <a:gd name="connsiteX2" fmla="*/ 94775 w 863219"/>
              <a:gd name="connsiteY2" fmla="*/ 159750 h 1273231"/>
              <a:gd name="connsiteX3" fmla="*/ 229458 w 863219"/>
              <a:gd name="connsiteY3" fmla="*/ 14494 h 1273231"/>
              <a:gd name="connsiteX4" fmla="*/ 580264 w 863219"/>
              <a:gd name="connsiteY4" fmla="*/ 3826 h 1273231"/>
              <a:gd name="connsiteX5" fmla="*/ 736188 w 863219"/>
              <a:gd name="connsiteY5" fmla="*/ 195183 h 1273231"/>
              <a:gd name="connsiteX6" fmla="*/ 837750 w 863219"/>
              <a:gd name="connsiteY6" fmla="*/ 911367 h 1273231"/>
              <a:gd name="connsiteX7" fmla="*/ 795891 w 863219"/>
              <a:gd name="connsiteY7" fmla="*/ 1213658 h 1273231"/>
              <a:gd name="connsiteX8" fmla="*/ 248636 w 863219"/>
              <a:gd name="connsiteY8" fmla="*/ 1257509 h 1273231"/>
              <a:gd name="connsiteX9" fmla="*/ 133732 w 863219"/>
              <a:gd name="connsiteY9" fmla="*/ 1021001 h 1273231"/>
              <a:gd name="connsiteX10" fmla="*/ 126588 w 863219"/>
              <a:gd name="connsiteY10" fmla="*/ 606378 h 1273231"/>
              <a:gd name="connsiteX11" fmla="*/ 6097 w 863219"/>
              <a:gd name="connsiteY11" fmla="*/ 673624 h 1273231"/>
              <a:gd name="connsiteX0" fmla="*/ 6097 w 865261"/>
              <a:gd name="connsiteY0" fmla="*/ 673624 h 1271255"/>
              <a:gd name="connsiteX1" fmla="*/ 112491 w 865261"/>
              <a:gd name="connsiteY1" fmla="*/ 471694 h 1271255"/>
              <a:gd name="connsiteX2" fmla="*/ 94775 w 865261"/>
              <a:gd name="connsiteY2" fmla="*/ 159750 h 1271255"/>
              <a:gd name="connsiteX3" fmla="*/ 229458 w 865261"/>
              <a:gd name="connsiteY3" fmla="*/ 14494 h 1271255"/>
              <a:gd name="connsiteX4" fmla="*/ 580264 w 865261"/>
              <a:gd name="connsiteY4" fmla="*/ 3826 h 1271255"/>
              <a:gd name="connsiteX5" fmla="*/ 736188 w 865261"/>
              <a:gd name="connsiteY5" fmla="*/ 195183 h 1271255"/>
              <a:gd name="connsiteX6" fmla="*/ 841141 w 865261"/>
              <a:gd name="connsiteY6" fmla="*/ 970003 h 1271255"/>
              <a:gd name="connsiteX7" fmla="*/ 795891 w 865261"/>
              <a:gd name="connsiteY7" fmla="*/ 1213658 h 1271255"/>
              <a:gd name="connsiteX8" fmla="*/ 248636 w 865261"/>
              <a:gd name="connsiteY8" fmla="*/ 1257509 h 1271255"/>
              <a:gd name="connsiteX9" fmla="*/ 133732 w 865261"/>
              <a:gd name="connsiteY9" fmla="*/ 1021001 h 1271255"/>
              <a:gd name="connsiteX10" fmla="*/ 126588 w 865261"/>
              <a:gd name="connsiteY10" fmla="*/ 606378 h 1271255"/>
              <a:gd name="connsiteX11" fmla="*/ 6097 w 865261"/>
              <a:gd name="connsiteY11" fmla="*/ 673624 h 1271255"/>
              <a:gd name="connsiteX0" fmla="*/ 6097 w 860021"/>
              <a:gd name="connsiteY0" fmla="*/ 673624 h 1279428"/>
              <a:gd name="connsiteX1" fmla="*/ 112491 w 860021"/>
              <a:gd name="connsiteY1" fmla="*/ 471694 h 1279428"/>
              <a:gd name="connsiteX2" fmla="*/ 94775 w 860021"/>
              <a:gd name="connsiteY2" fmla="*/ 159750 h 1279428"/>
              <a:gd name="connsiteX3" fmla="*/ 229458 w 860021"/>
              <a:gd name="connsiteY3" fmla="*/ 14494 h 1279428"/>
              <a:gd name="connsiteX4" fmla="*/ 580264 w 860021"/>
              <a:gd name="connsiteY4" fmla="*/ 3826 h 1279428"/>
              <a:gd name="connsiteX5" fmla="*/ 736188 w 860021"/>
              <a:gd name="connsiteY5" fmla="*/ 195183 h 1279428"/>
              <a:gd name="connsiteX6" fmla="*/ 841141 w 860021"/>
              <a:gd name="connsiteY6" fmla="*/ 970003 h 1279428"/>
              <a:gd name="connsiteX7" fmla="*/ 797210 w 860021"/>
              <a:gd name="connsiteY7" fmla="*/ 1236461 h 1279428"/>
              <a:gd name="connsiteX8" fmla="*/ 248636 w 860021"/>
              <a:gd name="connsiteY8" fmla="*/ 1257509 h 1279428"/>
              <a:gd name="connsiteX9" fmla="*/ 133732 w 860021"/>
              <a:gd name="connsiteY9" fmla="*/ 1021001 h 1279428"/>
              <a:gd name="connsiteX10" fmla="*/ 126588 w 860021"/>
              <a:gd name="connsiteY10" fmla="*/ 606378 h 1279428"/>
              <a:gd name="connsiteX11" fmla="*/ 6097 w 860021"/>
              <a:gd name="connsiteY11" fmla="*/ 673624 h 1279428"/>
              <a:gd name="connsiteX0" fmla="*/ 6097 w 860380"/>
              <a:gd name="connsiteY0" fmla="*/ 679490 h 1285294"/>
              <a:gd name="connsiteX1" fmla="*/ 112491 w 860380"/>
              <a:gd name="connsiteY1" fmla="*/ 477560 h 1285294"/>
              <a:gd name="connsiteX2" fmla="*/ 94775 w 860380"/>
              <a:gd name="connsiteY2" fmla="*/ 165616 h 1285294"/>
              <a:gd name="connsiteX3" fmla="*/ 229458 w 860380"/>
              <a:gd name="connsiteY3" fmla="*/ 20360 h 1285294"/>
              <a:gd name="connsiteX4" fmla="*/ 580264 w 860380"/>
              <a:gd name="connsiteY4" fmla="*/ 9692 h 1285294"/>
              <a:gd name="connsiteX5" fmla="*/ 730442 w 860380"/>
              <a:gd name="connsiteY5" fmla="*/ 165383 h 1285294"/>
              <a:gd name="connsiteX6" fmla="*/ 841141 w 860380"/>
              <a:gd name="connsiteY6" fmla="*/ 975869 h 1285294"/>
              <a:gd name="connsiteX7" fmla="*/ 797210 w 860380"/>
              <a:gd name="connsiteY7" fmla="*/ 1242327 h 1285294"/>
              <a:gd name="connsiteX8" fmla="*/ 248636 w 860380"/>
              <a:gd name="connsiteY8" fmla="*/ 1263375 h 1285294"/>
              <a:gd name="connsiteX9" fmla="*/ 133732 w 860380"/>
              <a:gd name="connsiteY9" fmla="*/ 1026867 h 1285294"/>
              <a:gd name="connsiteX10" fmla="*/ 126588 w 860380"/>
              <a:gd name="connsiteY10" fmla="*/ 612244 h 1285294"/>
              <a:gd name="connsiteX11" fmla="*/ 6097 w 860380"/>
              <a:gd name="connsiteY11" fmla="*/ 679490 h 1285294"/>
              <a:gd name="connsiteX0" fmla="*/ 6097 w 881639"/>
              <a:gd name="connsiteY0" fmla="*/ 679490 h 1286194"/>
              <a:gd name="connsiteX1" fmla="*/ 112491 w 881639"/>
              <a:gd name="connsiteY1" fmla="*/ 477560 h 1286194"/>
              <a:gd name="connsiteX2" fmla="*/ 94775 w 881639"/>
              <a:gd name="connsiteY2" fmla="*/ 165616 h 1286194"/>
              <a:gd name="connsiteX3" fmla="*/ 229458 w 881639"/>
              <a:gd name="connsiteY3" fmla="*/ 20360 h 1286194"/>
              <a:gd name="connsiteX4" fmla="*/ 580264 w 881639"/>
              <a:gd name="connsiteY4" fmla="*/ 9692 h 1286194"/>
              <a:gd name="connsiteX5" fmla="*/ 730442 w 881639"/>
              <a:gd name="connsiteY5" fmla="*/ 165383 h 1286194"/>
              <a:gd name="connsiteX6" fmla="*/ 873260 w 881639"/>
              <a:gd name="connsiteY6" fmla="*/ 958078 h 1286194"/>
              <a:gd name="connsiteX7" fmla="*/ 797210 w 881639"/>
              <a:gd name="connsiteY7" fmla="*/ 1242327 h 1286194"/>
              <a:gd name="connsiteX8" fmla="*/ 248636 w 881639"/>
              <a:gd name="connsiteY8" fmla="*/ 1263375 h 1286194"/>
              <a:gd name="connsiteX9" fmla="*/ 133732 w 881639"/>
              <a:gd name="connsiteY9" fmla="*/ 1026867 h 1286194"/>
              <a:gd name="connsiteX10" fmla="*/ 126588 w 881639"/>
              <a:gd name="connsiteY10" fmla="*/ 612244 h 1286194"/>
              <a:gd name="connsiteX11" fmla="*/ 6097 w 881639"/>
              <a:gd name="connsiteY11" fmla="*/ 679490 h 1286194"/>
              <a:gd name="connsiteX0" fmla="*/ 6216 w 881758"/>
              <a:gd name="connsiteY0" fmla="*/ 679490 h 1286194"/>
              <a:gd name="connsiteX1" fmla="*/ 110067 w 881758"/>
              <a:gd name="connsiteY1" fmla="*/ 369894 h 1286194"/>
              <a:gd name="connsiteX2" fmla="*/ 94894 w 881758"/>
              <a:gd name="connsiteY2" fmla="*/ 165616 h 1286194"/>
              <a:gd name="connsiteX3" fmla="*/ 229577 w 881758"/>
              <a:gd name="connsiteY3" fmla="*/ 20360 h 1286194"/>
              <a:gd name="connsiteX4" fmla="*/ 580383 w 881758"/>
              <a:gd name="connsiteY4" fmla="*/ 9692 h 1286194"/>
              <a:gd name="connsiteX5" fmla="*/ 730561 w 881758"/>
              <a:gd name="connsiteY5" fmla="*/ 165383 h 1286194"/>
              <a:gd name="connsiteX6" fmla="*/ 873379 w 881758"/>
              <a:gd name="connsiteY6" fmla="*/ 958078 h 1286194"/>
              <a:gd name="connsiteX7" fmla="*/ 797329 w 881758"/>
              <a:gd name="connsiteY7" fmla="*/ 1242327 h 1286194"/>
              <a:gd name="connsiteX8" fmla="*/ 248755 w 881758"/>
              <a:gd name="connsiteY8" fmla="*/ 1263375 h 1286194"/>
              <a:gd name="connsiteX9" fmla="*/ 133851 w 881758"/>
              <a:gd name="connsiteY9" fmla="*/ 1026867 h 1286194"/>
              <a:gd name="connsiteX10" fmla="*/ 126707 w 881758"/>
              <a:gd name="connsiteY10" fmla="*/ 612244 h 1286194"/>
              <a:gd name="connsiteX11" fmla="*/ 6216 w 881758"/>
              <a:gd name="connsiteY11" fmla="*/ 679490 h 1286194"/>
              <a:gd name="connsiteX0" fmla="*/ 6216 w 881758"/>
              <a:gd name="connsiteY0" fmla="*/ 679490 h 1286194"/>
              <a:gd name="connsiteX1" fmla="*/ 110067 w 881758"/>
              <a:gd name="connsiteY1" fmla="*/ 369894 h 1286194"/>
              <a:gd name="connsiteX2" fmla="*/ 94894 w 881758"/>
              <a:gd name="connsiteY2" fmla="*/ 165616 h 1286194"/>
              <a:gd name="connsiteX3" fmla="*/ 229577 w 881758"/>
              <a:gd name="connsiteY3" fmla="*/ 20360 h 1286194"/>
              <a:gd name="connsiteX4" fmla="*/ 580383 w 881758"/>
              <a:gd name="connsiteY4" fmla="*/ 9692 h 1286194"/>
              <a:gd name="connsiteX5" fmla="*/ 730561 w 881758"/>
              <a:gd name="connsiteY5" fmla="*/ 165383 h 1286194"/>
              <a:gd name="connsiteX6" fmla="*/ 873379 w 881758"/>
              <a:gd name="connsiteY6" fmla="*/ 958078 h 1286194"/>
              <a:gd name="connsiteX7" fmla="*/ 797329 w 881758"/>
              <a:gd name="connsiteY7" fmla="*/ 1242327 h 1286194"/>
              <a:gd name="connsiteX8" fmla="*/ 248755 w 881758"/>
              <a:gd name="connsiteY8" fmla="*/ 1263375 h 1286194"/>
              <a:gd name="connsiteX9" fmla="*/ 133851 w 881758"/>
              <a:gd name="connsiteY9" fmla="*/ 1026867 h 1286194"/>
              <a:gd name="connsiteX10" fmla="*/ 138858 w 881758"/>
              <a:gd name="connsiteY10" fmla="*/ 503910 h 1286194"/>
              <a:gd name="connsiteX11" fmla="*/ 6216 w 881758"/>
              <a:gd name="connsiteY11" fmla="*/ 679490 h 1286194"/>
              <a:gd name="connsiteX0" fmla="*/ 6961 w 868563"/>
              <a:gd name="connsiteY0" fmla="*/ 538413 h 1286194"/>
              <a:gd name="connsiteX1" fmla="*/ 96872 w 868563"/>
              <a:gd name="connsiteY1" fmla="*/ 369894 h 1286194"/>
              <a:gd name="connsiteX2" fmla="*/ 81699 w 868563"/>
              <a:gd name="connsiteY2" fmla="*/ 165616 h 1286194"/>
              <a:gd name="connsiteX3" fmla="*/ 216382 w 868563"/>
              <a:gd name="connsiteY3" fmla="*/ 20360 h 1286194"/>
              <a:gd name="connsiteX4" fmla="*/ 567188 w 868563"/>
              <a:gd name="connsiteY4" fmla="*/ 9692 h 1286194"/>
              <a:gd name="connsiteX5" fmla="*/ 717366 w 868563"/>
              <a:gd name="connsiteY5" fmla="*/ 165383 h 1286194"/>
              <a:gd name="connsiteX6" fmla="*/ 860184 w 868563"/>
              <a:gd name="connsiteY6" fmla="*/ 958078 h 1286194"/>
              <a:gd name="connsiteX7" fmla="*/ 784134 w 868563"/>
              <a:gd name="connsiteY7" fmla="*/ 1242327 h 1286194"/>
              <a:gd name="connsiteX8" fmla="*/ 235560 w 868563"/>
              <a:gd name="connsiteY8" fmla="*/ 1263375 h 1286194"/>
              <a:gd name="connsiteX9" fmla="*/ 120656 w 868563"/>
              <a:gd name="connsiteY9" fmla="*/ 1026867 h 1286194"/>
              <a:gd name="connsiteX10" fmla="*/ 125663 w 868563"/>
              <a:gd name="connsiteY10" fmla="*/ 503910 h 1286194"/>
              <a:gd name="connsiteX11" fmla="*/ 6961 w 868563"/>
              <a:gd name="connsiteY11" fmla="*/ 538413 h 1286194"/>
              <a:gd name="connsiteX0" fmla="*/ 6961 w 867791"/>
              <a:gd name="connsiteY0" fmla="*/ 538413 h 1312892"/>
              <a:gd name="connsiteX1" fmla="*/ 96872 w 867791"/>
              <a:gd name="connsiteY1" fmla="*/ 369894 h 1312892"/>
              <a:gd name="connsiteX2" fmla="*/ 81699 w 867791"/>
              <a:gd name="connsiteY2" fmla="*/ 165616 h 1312892"/>
              <a:gd name="connsiteX3" fmla="*/ 216382 w 867791"/>
              <a:gd name="connsiteY3" fmla="*/ 20360 h 1312892"/>
              <a:gd name="connsiteX4" fmla="*/ 567188 w 867791"/>
              <a:gd name="connsiteY4" fmla="*/ 9692 h 1312892"/>
              <a:gd name="connsiteX5" fmla="*/ 717366 w 867791"/>
              <a:gd name="connsiteY5" fmla="*/ 165383 h 1312892"/>
              <a:gd name="connsiteX6" fmla="*/ 860184 w 867791"/>
              <a:gd name="connsiteY6" fmla="*/ 958078 h 1312892"/>
              <a:gd name="connsiteX7" fmla="*/ 784134 w 867791"/>
              <a:gd name="connsiteY7" fmla="*/ 1242327 h 1312892"/>
              <a:gd name="connsiteX8" fmla="*/ 256000 w 867791"/>
              <a:gd name="connsiteY8" fmla="*/ 1298372 h 1312892"/>
              <a:gd name="connsiteX9" fmla="*/ 120656 w 867791"/>
              <a:gd name="connsiteY9" fmla="*/ 1026867 h 1312892"/>
              <a:gd name="connsiteX10" fmla="*/ 125663 w 867791"/>
              <a:gd name="connsiteY10" fmla="*/ 503910 h 1312892"/>
              <a:gd name="connsiteX11" fmla="*/ 6961 w 867791"/>
              <a:gd name="connsiteY11" fmla="*/ 538413 h 1312892"/>
              <a:gd name="connsiteX0" fmla="*/ 6961 w 867791"/>
              <a:gd name="connsiteY0" fmla="*/ 538413 h 1313923"/>
              <a:gd name="connsiteX1" fmla="*/ 96872 w 867791"/>
              <a:gd name="connsiteY1" fmla="*/ 369894 h 1313923"/>
              <a:gd name="connsiteX2" fmla="*/ 81699 w 867791"/>
              <a:gd name="connsiteY2" fmla="*/ 165616 h 1313923"/>
              <a:gd name="connsiteX3" fmla="*/ 216382 w 867791"/>
              <a:gd name="connsiteY3" fmla="*/ 20360 h 1313923"/>
              <a:gd name="connsiteX4" fmla="*/ 567188 w 867791"/>
              <a:gd name="connsiteY4" fmla="*/ 9692 h 1313923"/>
              <a:gd name="connsiteX5" fmla="*/ 717366 w 867791"/>
              <a:gd name="connsiteY5" fmla="*/ 165383 h 1313923"/>
              <a:gd name="connsiteX6" fmla="*/ 860184 w 867791"/>
              <a:gd name="connsiteY6" fmla="*/ 958078 h 1313923"/>
              <a:gd name="connsiteX7" fmla="*/ 784134 w 867791"/>
              <a:gd name="connsiteY7" fmla="*/ 1242327 h 1313923"/>
              <a:gd name="connsiteX8" fmla="*/ 256000 w 867791"/>
              <a:gd name="connsiteY8" fmla="*/ 1298372 h 1313923"/>
              <a:gd name="connsiteX9" fmla="*/ 145617 w 867791"/>
              <a:gd name="connsiteY9" fmla="*/ 1012668 h 1313923"/>
              <a:gd name="connsiteX10" fmla="*/ 125663 w 867791"/>
              <a:gd name="connsiteY10" fmla="*/ 503910 h 1313923"/>
              <a:gd name="connsiteX11" fmla="*/ 6961 w 867791"/>
              <a:gd name="connsiteY11" fmla="*/ 538413 h 1313923"/>
              <a:gd name="connsiteX0" fmla="*/ 6961 w 867791"/>
              <a:gd name="connsiteY0" fmla="*/ 538413 h 1310173"/>
              <a:gd name="connsiteX1" fmla="*/ 96872 w 867791"/>
              <a:gd name="connsiteY1" fmla="*/ 369894 h 1310173"/>
              <a:gd name="connsiteX2" fmla="*/ 81699 w 867791"/>
              <a:gd name="connsiteY2" fmla="*/ 165616 h 1310173"/>
              <a:gd name="connsiteX3" fmla="*/ 216382 w 867791"/>
              <a:gd name="connsiteY3" fmla="*/ 20360 h 1310173"/>
              <a:gd name="connsiteX4" fmla="*/ 567188 w 867791"/>
              <a:gd name="connsiteY4" fmla="*/ 9692 h 1310173"/>
              <a:gd name="connsiteX5" fmla="*/ 717366 w 867791"/>
              <a:gd name="connsiteY5" fmla="*/ 165383 h 1310173"/>
              <a:gd name="connsiteX6" fmla="*/ 860184 w 867791"/>
              <a:gd name="connsiteY6" fmla="*/ 958078 h 1310173"/>
              <a:gd name="connsiteX7" fmla="*/ 784134 w 867791"/>
              <a:gd name="connsiteY7" fmla="*/ 1242327 h 1310173"/>
              <a:gd name="connsiteX8" fmla="*/ 256000 w 867791"/>
              <a:gd name="connsiteY8" fmla="*/ 1298372 h 1310173"/>
              <a:gd name="connsiteX9" fmla="*/ 155978 w 867791"/>
              <a:gd name="connsiteY9" fmla="*/ 1064454 h 1310173"/>
              <a:gd name="connsiteX10" fmla="*/ 125663 w 867791"/>
              <a:gd name="connsiteY10" fmla="*/ 503910 h 1310173"/>
              <a:gd name="connsiteX11" fmla="*/ 6961 w 867791"/>
              <a:gd name="connsiteY11" fmla="*/ 538413 h 1310173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6197"/>
              <a:gd name="connsiteX1" fmla="*/ 96872 w 867791"/>
              <a:gd name="connsiteY1" fmla="*/ 369894 h 1306197"/>
              <a:gd name="connsiteX2" fmla="*/ 81699 w 867791"/>
              <a:gd name="connsiteY2" fmla="*/ 165616 h 1306197"/>
              <a:gd name="connsiteX3" fmla="*/ 216382 w 867791"/>
              <a:gd name="connsiteY3" fmla="*/ 20360 h 1306197"/>
              <a:gd name="connsiteX4" fmla="*/ 567188 w 867791"/>
              <a:gd name="connsiteY4" fmla="*/ 9692 h 1306197"/>
              <a:gd name="connsiteX5" fmla="*/ 717366 w 867791"/>
              <a:gd name="connsiteY5" fmla="*/ 165383 h 1306197"/>
              <a:gd name="connsiteX6" fmla="*/ 860184 w 867791"/>
              <a:gd name="connsiteY6" fmla="*/ 958078 h 1306197"/>
              <a:gd name="connsiteX7" fmla="*/ 784134 w 867791"/>
              <a:gd name="connsiteY7" fmla="*/ 1242327 h 1306197"/>
              <a:gd name="connsiteX8" fmla="*/ 256000 w 867791"/>
              <a:gd name="connsiteY8" fmla="*/ 1298372 h 1306197"/>
              <a:gd name="connsiteX9" fmla="*/ 155507 w 867791"/>
              <a:gd name="connsiteY9" fmla="*/ 1120000 h 1306197"/>
              <a:gd name="connsiteX10" fmla="*/ 125663 w 867791"/>
              <a:gd name="connsiteY10" fmla="*/ 503910 h 1306197"/>
              <a:gd name="connsiteX11" fmla="*/ 6961 w 867791"/>
              <a:gd name="connsiteY11" fmla="*/ 538413 h 1306197"/>
              <a:gd name="connsiteX0" fmla="*/ 6961 w 867791"/>
              <a:gd name="connsiteY0" fmla="*/ 541531 h 1309315"/>
              <a:gd name="connsiteX1" fmla="*/ 96872 w 867791"/>
              <a:gd name="connsiteY1" fmla="*/ 373012 h 1309315"/>
              <a:gd name="connsiteX2" fmla="*/ 80003 w 867791"/>
              <a:gd name="connsiteY2" fmla="*/ 139416 h 1309315"/>
              <a:gd name="connsiteX3" fmla="*/ 216382 w 867791"/>
              <a:gd name="connsiteY3" fmla="*/ 23478 h 1309315"/>
              <a:gd name="connsiteX4" fmla="*/ 567188 w 867791"/>
              <a:gd name="connsiteY4" fmla="*/ 12810 h 1309315"/>
              <a:gd name="connsiteX5" fmla="*/ 717366 w 867791"/>
              <a:gd name="connsiteY5" fmla="*/ 168501 h 1309315"/>
              <a:gd name="connsiteX6" fmla="*/ 860184 w 867791"/>
              <a:gd name="connsiteY6" fmla="*/ 961196 h 1309315"/>
              <a:gd name="connsiteX7" fmla="*/ 784134 w 867791"/>
              <a:gd name="connsiteY7" fmla="*/ 1245445 h 1309315"/>
              <a:gd name="connsiteX8" fmla="*/ 256000 w 867791"/>
              <a:gd name="connsiteY8" fmla="*/ 1301490 h 1309315"/>
              <a:gd name="connsiteX9" fmla="*/ 155507 w 867791"/>
              <a:gd name="connsiteY9" fmla="*/ 1123118 h 1309315"/>
              <a:gd name="connsiteX10" fmla="*/ 125663 w 867791"/>
              <a:gd name="connsiteY10" fmla="*/ 507028 h 1309315"/>
              <a:gd name="connsiteX11" fmla="*/ 6961 w 867791"/>
              <a:gd name="connsiteY11" fmla="*/ 541531 h 1309315"/>
              <a:gd name="connsiteX0" fmla="*/ 6961 w 867791"/>
              <a:gd name="connsiteY0" fmla="*/ 541531 h 1309315"/>
              <a:gd name="connsiteX1" fmla="*/ 96872 w 867791"/>
              <a:gd name="connsiteY1" fmla="*/ 373012 h 1309315"/>
              <a:gd name="connsiteX2" fmla="*/ 80003 w 867791"/>
              <a:gd name="connsiteY2" fmla="*/ 139416 h 1309315"/>
              <a:gd name="connsiteX3" fmla="*/ 216382 w 867791"/>
              <a:gd name="connsiteY3" fmla="*/ 23478 h 1309315"/>
              <a:gd name="connsiteX4" fmla="*/ 567188 w 867791"/>
              <a:gd name="connsiteY4" fmla="*/ 12810 h 1309315"/>
              <a:gd name="connsiteX5" fmla="*/ 717366 w 867791"/>
              <a:gd name="connsiteY5" fmla="*/ 168501 h 1309315"/>
              <a:gd name="connsiteX6" fmla="*/ 860184 w 867791"/>
              <a:gd name="connsiteY6" fmla="*/ 961196 h 1309315"/>
              <a:gd name="connsiteX7" fmla="*/ 784134 w 867791"/>
              <a:gd name="connsiteY7" fmla="*/ 1245445 h 1309315"/>
              <a:gd name="connsiteX8" fmla="*/ 256000 w 867791"/>
              <a:gd name="connsiteY8" fmla="*/ 1301490 h 1309315"/>
              <a:gd name="connsiteX9" fmla="*/ 155507 w 867791"/>
              <a:gd name="connsiteY9" fmla="*/ 1123118 h 1309315"/>
              <a:gd name="connsiteX10" fmla="*/ 125663 w 867791"/>
              <a:gd name="connsiteY10" fmla="*/ 507028 h 1309315"/>
              <a:gd name="connsiteX11" fmla="*/ 6961 w 867791"/>
              <a:gd name="connsiteY11" fmla="*/ 541531 h 1309315"/>
              <a:gd name="connsiteX0" fmla="*/ 6961 w 867791"/>
              <a:gd name="connsiteY0" fmla="*/ 539700 h 1307484"/>
              <a:gd name="connsiteX1" fmla="*/ 96872 w 867791"/>
              <a:gd name="connsiteY1" fmla="*/ 371181 h 1307484"/>
              <a:gd name="connsiteX2" fmla="*/ 77366 w 867791"/>
              <a:gd name="connsiteY2" fmla="*/ 91980 h 1307484"/>
              <a:gd name="connsiteX3" fmla="*/ 216382 w 867791"/>
              <a:gd name="connsiteY3" fmla="*/ 21647 h 1307484"/>
              <a:gd name="connsiteX4" fmla="*/ 567188 w 867791"/>
              <a:gd name="connsiteY4" fmla="*/ 10979 h 1307484"/>
              <a:gd name="connsiteX5" fmla="*/ 717366 w 867791"/>
              <a:gd name="connsiteY5" fmla="*/ 166670 h 1307484"/>
              <a:gd name="connsiteX6" fmla="*/ 860184 w 867791"/>
              <a:gd name="connsiteY6" fmla="*/ 959365 h 1307484"/>
              <a:gd name="connsiteX7" fmla="*/ 784134 w 867791"/>
              <a:gd name="connsiteY7" fmla="*/ 1243614 h 1307484"/>
              <a:gd name="connsiteX8" fmla="*/ 256000 w 867791"/>
              <a:gd name="connsiteY8" fmla="*/ 1299659 h 1307484"/>
              <a:gd name="connsiteX9" fmla="*/ 155507 w 867791"/>
              <a:gd name="connsiteY9" fmla="*/ 1121287 h 1307484"/>
              <a:gd name="connsiteX10" fmla="*/ 125663 w 867791"/>
              <a:gd name="connsiteY10" fmla="*/ 505197 h 1307484"/>
              <a:gd name="connsiteX11" fmla="*/ 6961 w 867791"/>
              <a:gd name="connsiteY11" fmla="*/ 539700 h 1307484"/>
              <a:gd name="connsiteX0" fmla="*/ 6961 w 867791"/>
              <a:gd name="connsiteY0" fmla="*/ 550995 h 1318779"/>
              <a:gd name="connsiteX1" fmla="*/ 96872 w 867791"/>
              <a:gd name="connsiteY1" fmla="*/ 382476 h 1318779"/>
              <a:gd name="connsiteX2" fmla="*/ 77366 w 867791"/>
              <a:gd name="connsiteY2" fmla="*/ 103275 h 1318779"/>
              <a:gd name="connsiteX3" fmla="*/ 229757 w 867791"/>
              <a:gd name="connsiteY3" fmla="*/ 9471 h 1318779"/>
              <a:gd name="connsiteX4" fmla="*/ 567188 w 867791"/>
              <a:gd name="connsiteY4" fmla="*/ 22274 h 1318779"/>
              <a:gd name="connsiteX5" fmla="*/ 717366 w 867791"/>
              <a:gd name="connsiteY5" fmla="*/ 177965 h 1318779"/>
              <a:gd name="connsiteX6" fmla="*/ 860184 w 867791"/>
              <a:gd name="connsiteY6" fmla="*/ 970660 h 1318779"/>
              <a:gd name="connsiteX7" fmla="*/ 784134 w 867791"/>
              <a:gd name="connsiteY7" fmla="*/ 1254909 h 1318779"/>
              <a:gd name="connsiteX8" fmla="*/ 256000 w 867791"/>
              <a:gd name="connsiteY8" fmla="*/ 1310954 h 1318779"/>
              <a:gd name="connsiteX9" fmla="*/ 155507 w 867791"/>
              <a:gd name="connsiteY9" fmla="*/ 1132582 h 1318779"/>
              <a:gd name="connsiteX10" fmla="*/ 125663 w 867791"/>
              <a:gd name="connsiteY10" fmla="*/ 516492 h 1318779"/>
              <a:gd name="connsiteX11" fmla="*/ 6961 w 867791"/>
              <a:gd name="connsiteY11" fmla="*/ 550995 h 1318779"/>
              <a:gd name="connsiteX0" fmla="*/ 6961 w 867791"/>
              <a:gd name="connsiteY0" fmla="*/ 560584 h 1328368"/>
              <a:gd name="connsiteX1" fmla="*/ 96872 w 867791"/>
              <a:gd name="connsiteY1" fmla="*/ 392065 h 1328368"/>
              <a:gd name="connsiteX2" fmla="*/ 77366 w 867791"/>
              <a:gd name="connsiteY2" fmla="*/ 112864 h 1328368"/>
              <a:gd name="connsiteX3" fmla="*/ 229757 w 867791"/>
              <a:gd name="connsiteY3" fmla="*/ 19060 h 1328368"/>
              <a:gd name="connsiteX4" fmla="*/ 566246 w 867791"/>
              <a:gd name="connsiteY4" fmla="*/ 15575 h 1328368"/>
              <a:gd name="connsiteX5" fmla="*/ 717366 w 867791"/>
              <a:gd name="connsiteY5" fmla="*/ 187554 h 1328368"/>
              <a:gd name="connsiteX6" fmla="*/ 860184 w 867791"/>
              <a:gd name="connsiteY6" fmla="*/ 980249 h 1328368"/>
              <a:gd name="connsiteX7" fmla="*/ 784134 w 867791"/>
              <a:gd name="connsiteY7" fmla="*/ 1264498 h 1328368"/>
              <a:gd name="connsiteX8" fmla="*/ 256000 w 867791"/>
              <a:gd name="connsiteY8" fmla="*/ 1320543 h 1328368"/>
              <a:gd name="connsiteX9" fmla="*/ 155507 w 867791"/>
              <a:gd name="connsiteY9" fmla="*/ 1142171 h 1328368"/>
              <a:gd name="connsiteX10" fmla="*/ 125663 w 867791"/>
              <a:gd name="connsiteY10" fmla="*/ 526081 h 1328368"/>
              <a:gd name="connsiteX11" fmla="*/ 6961 w 867791"/>
              <a:gd name="connsiteY11" fmla="*/ 560584 h 1328368"/>
              <a:gd name="connsiteX0" fmla="*/ 6961 w 865870"/>
              <a:gd name="connsiteY0" fmla="*/ 560584 h 1328871"/>
              <a:gd name="connsiteX1" fmla="*/ 96872 w 865870"/>
              <a:gd name="connsiteY1" fmla="*/ 392065 h 1328871"/>
              <a:gd name="connsiteX2" fmla="*/ 77366 w 865870"/>
              <a:gd name="connsiteY2" fmla="*/ 112864 h 1328871"/>
              <a:gd name="connsiteX3" fmla="*/ 229757 w 865870"/>
              <a:gd name="connsiteY3" fmla="*/ 19060 h 1328871"/>
              <a:gd name="connsiteX4" fmla="*/ 566246 w 865870"/>
              <a:gd name="connsiteY4" fmla="*/ 15575 h 1328871"/>
              <a:gd name="connsiteX5" fmla="*/ 717366 w 865870"/>
              <a:gd name="connsiteY5" fmla="*/ 187554 h 1328871"/>
              <a:gd name="connsiteX6" fmla="*/ 860184 w 865870"/>
              <a:gd name="connsiteY6" fmla="*/ 980249 h 1328871"/>
              <a:gd name="connsiteX7" fmla="*/ 784134 w 865870"/>
              <a:gd name="connsiteY7" fmla="*/ 1264498 h 1328871"/>
              <a:gd name="connsiteX8" fmla="*/ 314963 w 865870"/>
              <a:gd name="connsiteY8" fmla="*/ 1321127 h 1328871"/>
              <a:gd name="connsiteX9" fmla="*/ 155507 w 865870"/>
              <a:gd name="connsiteY9" fmla="*/ 1142171 h 1328871"/>
              <a:gd name="connsiteX10" fmla="*/ 125663 w 865870"/>
              <a:gd name="connsiteY10" fmla="*/ 526081 h 1328871"/>
              <a:gd name="connsiteX11" fmla="*/ 6961 w 865870"/>
              <a:gd name="connsiteY11" fmla="*/ 560584 h 1328871"/>
              <a:gd name="connsiteX0" fmla="*/ 6961 w 865870"/>
              <a:gd name="connsiteY0" fmla="*/ 560584 h 1328712"/>
              <a:gd name="connsiteX1" fmla="*/ 96872 w 865870"/>
              <a:gd name="connsiteY1" fmla="*/ 392065 h 1328712"/>
              <a:gd name="connsiteX2" fmla="*/ 77366 w 865870"/>
              <a:gd name="connsiteY2" fmla="*/ 112864 h 1328712"/>
              <a:gd name="connsiteX3" fmla="*/ 229757 w 865870"/>
              <a:gd name="connsiteY3" fmla="*/ 19060 h 1328712"/>
              <a:gd name="connsiteX4" fmla="*/ 566246 w 865870"/>
              <a:gd name="connsiteY4" fmla="*/ 15575 h 1328712"/>
              <a:gd name="connsiteX5" fmla="*/ 717366 w 865870"/>
              <a:gd name="connsiteY5" fmla="*/ 187554 h 1328712"/>
              <a:gd name="connsiteX6" fmla="*/ 860184 w 865870"/>
              <a:gd name="connsiteY6" fmla="*/ 980249 h 1328712"/>
              <a:gd name="connsiteX7" fmla="*/ 784134 w 865870"/>
              <a:gd name="connsiteY7" fmla="*/ 1264498 h 1328712"/>
              <a:gd name="connsiteX8" fmla="*/ 314963 w 865870"/>
              <a:gd name="connsiteY8" fmla="*/ 1321127 h 1328712"/>
              <a:gd name="connsiteX9" fmla="*/ 177736 w 865870"/>
              <a:gd name="connsiteY9" fmla="*/ 1144426 h 1328712"/>
              <a:gd name="connsiteX10" fmla="*/ 125663 w 865870"/>
              <a:gd name="connsiteY10" fmla="*/ 526081 h 1328712"/>
              <a:gd name="connsiteX11" fmla="*/ 6961 w 865870"/>
              <a:gd name="connsiteY11" fmla="*/ 560584 h 1328712"/>
              <a:gd name="connsiteX0" fmla="*/ 6961 w 864913"/>
              <a:gd name="connsiteY0" fmla="*/ 560584 h 1327274"/>
              <a:gd name="connsiteX1" fmla="*/ 96872 w 864913"/>
              <a:gd name="connsiteY1" fmla="*/ 392065 h 1327274"/>
              <a:gd name="connsiteX2" fmla="*/ 77366 w 864913"/>
              <a:gd name="connsiteY2" fmla="*/ 112864 h 1327274"/>
              <a:gd name="connsiteX3" fmla="*/ 229757 w 864913"/>
              <a:gd name="connsiteY3" fmla="*/ 19060 h 1327274"/>
              <a:gd name="connsiteX4" fmla="*/ 566246 w 864913"/>
              <a:gd name="connsiteY4" fmla="*/ 15575 h 1327274"/>
              <a:gd name="connsiteX5" fmla="*/ 717366 w 864913"/>
              <a:gd name="connsiteY5" fmla="*/ 187554 h 1327274"/>
              <a:gd name="connsiteX6" fmla="*/ 860184 w 864913"/>
              <a:gd name="connsiteY6" fmla="*/ 980249 h 1327274"/>
              <a:gd name="connsiteX7" fmla="*/ 784134 w 864913"/>
              <a:gd name="connsiteY7" fmla="*/ 1264498 h 1327274"/>
              <a:gd name="connsiteX8" fmla="*/ 351698 w 864913"/>
              <a:gd name="connsiteY8" fmla="*/ 1319456 h 1327274"/>
              <a:gd name="connsiteX9" fmla="*/ 177736 w 864913"/>
              <a:gd name="connsiteY9" fmla="*/ 1144426 h 1327274"/>
              <a:gd name="connsiteX10" fmla="*/ 125663 w 864913"/>
              <a:gd name="connsiteY10" fmla="*/ 526081 h 1327274"/>
              <a:gd name="connsiteX11" fmla="*/ 6961 w 864913"/>
              <a:gd name="connsiteY11" fmla="*/ 560584 h 1327274"/>
              <a:gd name="connsiteX0" fmla="*/ 6961 w 878410"/>
              <a:gd name="connsiteY0" fmla="*/ 560584 h 1325203"/>
              <a:gd name="connsiteX1" fmla="*/ 96872 w 878410"/>
              <a:gd name="connsiteY1" fmla="*/ 392065 h 1325203"/>
              <a:gd name="connsiteX2" fmla="*/ 77366 w 878410"/>
              <a:gd name="connsiteY2" fmla="*/ 112864 h 1325203"/>
              <a:gd name="connsiteX3" fmla="*/ 229757 w 878410"/>
              <a:gd name="connsiteY3" fmla="*/ 19060 h 1325203"/>
              <a:gd name="connsiteX4" fmla="*/ 566246 w 878410"/>
              <a:gd name="connsiteY4" fmla="*/ 15575 h 1325203"/>
              <a:gd name="connsiteX5" fmla="*/ 717366 w 878410"/>
              <a:gd name="connsiteY5" fmla="*/ 187554 h 1325203"/>
              <a:gd name="connsiteX6" fmla="*/ 860184 w 878410"/>
              <a:gd name="connsiteY6" fmla="*/ 980249 h 1325203"/>
              <a:gd name="connsiteX7" fmla="*/ 819942 w 878410"/>
              <a:gd name="connsiteY7" fmla="*/ 1254587 h 1325203"/>
              <a:gd name="connsiteX8" fmla="*/ 351698 w 878410"/>
              <a:gd name="connsiteY8" fmla="*/ 1319456 h 1325203"/>
              <a:gd name="connsiteX9" fmla="*/ 177736 w 878410"/>
              <a:gd name="connsiteY9" fmla="*/ 1144426 h 1325203"/>
              <a:gd name="connsiteX10" fmla="*/ 125663 w 878410"/>
              <a:gd name="connsiteY10" fmla="*/ 526081 h 1325203"/>
              <a:gd name="connsiteX11" fmla="*/ 6961 w 878410"/>
              <a:gd name="connsiteY11" fmla="*/ 560584 h 1325203"/>
              <a:gd name="connsiteX0" fmla="*/ 6961 w 879480"/>
              <a:gd name="connsiteY0" fmla="*/ 560584 h 1324478"/>
              <a:gd name="connsiteX1" fmla="*/ 96872 w 879480"/>
              <a:gd name="connsiteY1" fmla="*/ 392065 h 1324478"/>
              <a:gd name="connsiteX2" fmla="*/ 77366 w 879480"/>
              <a:gd name="connsiteY2" fmla="*/ 112864 h 1324478"/>
              <a:gd name="connsiteX3" fmla="*/ 229757 w 879480"/>
              <a:gd name="connsiteY3" fmla="*/ 19060 h 1324478"/>
              <a:gd name="connsiteX4" fmla="*/ 566246 w 879480"/>
              <a:gd name="connsiteY4" fmla="*/ 15575 h 1324478"/>
              <a:gd name="connsiteX5" fmla="*/ 717366 w 879480"/>
              <a:gd name="connsiteY5" fmla="*/ 187554 h 1324478"/>
              <a:gd name="connsiteX6" fmla="*/ 861931 w 879480"/>
              <a:gd name="connsiteY6" fmla="*/ 1026005 h 1324478"/>
              <a:gd name="connsiteX7" fmla="*/ 819942 w 879480"/>
              <a:gd name="connsiteY7" fmla="*/ 1254587 h 1324478"/>
              <a:gd name="connsiteX8" fmla="*/ 351698 w 879480"/>
              <a:gd name="connsiteY8" fmla="*/ 1319456 h 1324478"/>
              <a:gd name="connsiteX9" fmla="*/ 177736 w 879480"/>
              <a:gd name="connsiteY9" fmla="*/ 1144426 h 1324478"/>
              <a:gd name="connsiteX10" fmla="*/ 125663 w 879480"/>
              <a:gd name="connsiteY10" fmla="*/ 526081 h 1324478"/>
              <a:gd name="connsiteX11" fmla="*/ 6961 w 879480"/>
              <a:gd name="connsiteY11" fmla="*/ 560584 h 1324478"/>
              <a:gd name="connsiteX0" fmla="*/ 6961 w 864502"/>
              <a:gd name="connsiteY0" fmla="*/ 560584 h 1326578"/>
              <a:gd name="connsiteX1" fmla="*/ 96872 w 864502"/>
              <a:gd name="connsiteY1" fmla="*/ 392065 h 1326578"/>
              <a:gd name="connsiteX2" fmla="*/ 77366 w 864502"/>
              <a:gd name="connsiteY2" fmla="*/ 112864 h 1326578"/>
              <a:gd name="connsiteX3" fmla="*/ 229757 w 864502"/>
              <a:gd name="connsiteY3" fmla="*/ 19060 h 1326578"/>
              <a:gd name="connsiteX4" fmla="*/ 566246 w 864502"/>
              <a:gd name="connsiteY4" fmla="*/ 15575 h 1326578"/>
              <a:gd name="connsiteX5" fmla="*/ 717366 w 864502"/>
              <a:gd name="connsiteY5" fmla="*/ 187554 h 1326578"/>
              <a:gd name="connsiteX6" fmla="*/ 861931 w 864502"/>
              <a:gd name="connsiteY6" fmla="*/ 1026005 h 1326578"/>
              <a:gd name="connsiteX7" fmla="*/ 773212 w 864502"/>
              <a:gd name="connsiteY7" fmla="*/ 1266151 h 1326578"/>
              <a:gd name="connsiteX8" fmla="*/ 351698 w 864502"/>
              <a:gd name="connsiteY8" fmla="*/ 1319456 h 1326578"/>
              <a:gd name="connsiteX9" fmla="*/ 177736 w 864502"/>
              <a:gd name="connsiteY9" fmla="*/ 1144426 h 1326578"/>
              <a:gd name="connsiteX10" fmla="*/ 125663 w 864502"/>
              <a:gd name="connsiteY10" fmla="*/ 526081 h 1326578"/>
              <a:gd name="connsiteX11" fmla="*/ 6961 w 864502"/>
              <a:gd name="connsiteY11" fmla="*/ 560584 h 1326578"/>
              <a:gd name="connsiteX0" fmla="*/ 6961 w 864110"/>
              <a:gd name="connsiteY0" fmla="*/ 560584 h 1331877"/>
              <a:gd name="connsiteX1" fmla="*/ 96872 w 864110"/>
              <a:gd name="connsiteY1" fmla="*/ 392065 h 1331877"/>
              <a:gd name="connsiteX2" fmla="*/ 77366 w 864110"/>
              <a:gd name="connsiteY2" fmla="*/ 112864 h 1331877"/>
              <a:gd name="connsiteX3" fmla="*/ 229757 w 864110"/>
              <a:gd name="connsiteY3" fmla="*/ 19060 h 1331877"/>
              <a:gd name="connsiteX4" fmla="*/ 566246 w 864110"/>
              <a:gd name="connsiteY4" fmla="*/ 15575 h 1331877"/>
              <a:gd name="connsiteX5" fmla="*/ 717366 w 864110"/>
              <a:gd name="connsiteY5" fmla="*/ 187554 h 1331877"/>
              <a:gd name="connsiteX6" fmla="*/ 861931 w 864110"/>
              <a:gd name="connsiteY6" fmla="*/ 1026005 h 1331877"/>
              <a:gd name="connsiteX7" fmla="*/ 773212 w 864110"/>
              <a:gd name="connsiteY7" fmla="*/ 1266151 h 1331877"/>
              <a:gd name="connsiteX8" fmla="*/ 386884 w 864110"/>
              <a:gd name="connsiteY8" fmla="*/ 1325422 h 1331877"/>
              <a:gd name="connsiteX9" fmla="*/ 177736 w 864110"/>
              <a:gd name="connsiteY9" fmla="*/ 1144426 h 1331877"/>
              <a:gd name="connsiteX10" fmla="*/ 125663 w 864110"/>
              <a:gd name="connsiteY10" fmla="*/ 526081 h 1331877"/>
              <a:gd name="connsiteX11" fmla="*/ 6961 w 864110"/>
              <a:gd name="connsiteY11" fmla="*/ 560584 h 1331877"/>
              <a:gd name="connsiteX0" fmla="*/ 6961 w 864110"/>
              <a:gd name="connsiteY0" fmla="*/ 560584 h 1332354"/>
              <a:gd name="connsiteX1" fmla="*/ 96872 w 864110"/>
              <a:gd name="connsiteY1" fmla="*/ 392065 h 1332354"/>
              <a:gd name="connsiteX2" fmla="*/ 77366 w 864110"/>
              <a:gd name="connsiteY2" fmla="*/ 112864 h 1332354"/>
              <a:gd name="connsiteX3" fmla="*/ 229757 w 864110"/>
              <a:gd name="connsiteY3" fmla="*/ 19060 h 1332354"/>
              <a:gd name="connsiteX4" fmla="*/ 566246 w 864110"/>
              <a:gd name="connsiteY4" fmla="*/ 15575 h 1332354"/>
              <a:gd name="connsiteX5" fmla="*/ 717366 w 864110"/>
              <a:gd name="connsiteY5" fmla="*/ 187554 h 1332354"/>
              <a:gd name="connsiteX6" fmla="*/ 861931 w 864110"/>
              <a:gd name="connsiteY6" fmla="*/ 1026005 h 1332354"/>
              <a:gd name="connsiteX7" fmla="*/ 773212 w 864110"/>
              <a:gd name="connsiteY7" fmla="*/ 1266151 h 1332354"/>
              <a:gd name="connsiteX8" fmla="*/ 386884 w 864110"/>
              <a:gd name="connsiteY8" fmla="*/ 1325422 h 1332354"/>
              <a:gd name="connsiteX9" fmla="*/ 197485 w 864110"/>
              <a:gd name="connsiteY9" fmla="*/ 1137282 h 1332354"/>
              <a:gd name="connsiteX10" fmla="*/ 125663 w 864110"/>
              <a:gd name="connsiteY10" fmla="*/ 526081 h 1332354"/>
              <a:gd name="connsiteX11" fmla="*/ 6961 w 864110"/>
              <a:gd name="connsiteY11" fmla="*/ 560584 h 1332354"/>
              <a:gd name="connsiteX0" fmla="*/ 6961 w 864110"/>
              <a:gd name="connsiteY0" fmla="*/ 560674 h 1332444"/>
              <a:gd name="connsiteX1" fmla="*/ 96872 w 864110"/>
              <a:gd name="connsiteY1" fmla="*/ 392155 h 1332444"/>
              <a:gd name="connsiteX2" fmla="*/ 79552 w 864110"/>
              <a:gd name="connsiteY2" fmla="*/ 114810 h 1332444"/>
              <a:gd name="connsiteX3" fmla="*/ 229757 w 864110"/>
              <a:gd name="connsiteY3" fmla="*/ 19150 h 1332444"/>
              <a:gd name="connsiteX4" fmla="*/ 566246 w 864110"/>
              <a:gd name="connsiteY4" fmla="*/ 15665 h 1332444"/>
              <a:gd name="connsiteX5" fmla="*/ 717366 w 864110"/>
              <a:gd name="connsiteY5" fmla="*/ 187644 h 1332444"/>
              <a:gd name="connsiteX6" fmla="*/ 861931 w 864110"/>
              <a:gd name="connsiteY6" fmla="*/ 1026095 h 1332444"/>
              <a:gd name="connsiteX7" fmla="*/ 773212 w 864110"/>
              <a:gd name="connsiteY7" fmla="*/ 1266241 h 1332444"/>
              <a:gd name="connsiteX8" fmla="*/ 386884 w 864110"/>
              <a:gd name="connsiteY8" fmla="*/ 1325512 h 1332444"/>
              <a:gd name="connsiteX9" fmla="*/ 197485 w 864110"/>
              <a:gd name="connsiteY9" fmla="*/ 1137372 h 1332444"/>
              <a:gd name="connsiteX10" fmla="*/ 125663 w 864110"/>
              <a:gd name="connsiteY10" fmla="*/ 526171 h 1332444"/>
              <a:gd name="connsiteX11" fmla="*/ 6961 w 864110"/>
              <a:gd name="connsiteY11" fmla="*/ 560674 h 1332444"/>
              <a:gd name="connsiteX0" fmla="*/ 8576 w 843625"/>
              <a:gd name="connsiteY0" fmla="*/ 550409 h 1332444"/>
              <a:gd name="connsiteX1" fmla="*/ 76387 w 843625"/>
              <a:gd name="connsiteY1" fmla="*/ 392155 h 1332444"/>
              <a:gd name="connsiteX2" fmla="*/ 59067 w 843625"/>
              <a:gd name="connsiteY2" fmla="*/ 114810 h 1332444"/>
              <a:gd name="connsiteX3" fmla="*/ 209272 w 843625"/>
              <a:gd name="connsiteY3" fmla="*/ 19150 h 1332444"/>
              <a:gd name="connsiteX4" fmla="*/ 545761 w 843625"/>
              <a:gd name="connsiteY4" fmla="*/ 15665 h 1332444"/>
              <a:gd name="connsiteX5" fmla="*/ 696881 w 843625"/>
              <a:gd name="connsiteY5" fmla="*/ 187644 h 1332444"/>
              <a:gd name="connsiteX6" fmla="*/ 841446 w 843625"/>
              <a:gd name="connsiteY6" fmla="*/ 1026095 h 1332444"/>
              <a:gd name="connsiteX7" fmla="*/ 752727 w 843625"/>
              <a:gd name="connsiteY7" fmla="*/ 1266241 h 1332444"/>
              <a:gd name="connsiteX8" fmla="*/ 366399 w 843625"/>
              <a:gd name="connsiteY8" fmla="*/ 1325512 h 1332444"/>
              <a:gd name="connsiteX9" fmla="*/ 177000 w 843625"/>
              <a:gd name="connsiteY9" fmla="*/ 1137372 h 1332444"/>
              <a:gd name="connsiteX10" fmla="*/ 105178 w 843625"/>
              <a:gd name="connsiteY10" fmla="*/ 526171 h 1332444"/>
              <a:gd name="connsiteX11" fmla="*/ 8576 w 843625"/>
              <a:gd name="connsiteY11" fmla="*/ 550409 h 1332444"/>
              <a:gd name="connsiteX0" fmla="*/ 8576 w 843625"/>
              <a:gd name="connsiteY0" fmla="*/ 550409 h 1332444"/>
              <a:gd name="connsiteX1" fmla="*/ 76387 w 843625"/>
              <a:gd name="connsiteY1" fmla="*/ 392155 h 1332444"/>
              <a:gd name="connsiteX2" fmla="*/ 59067 w 843625"/>
              <a:gd name="connsiteY2" fmla="*/ 114810 h 1332444"/>
              <a:gd name="connsiteX3" fmla="*/ 209272 w 843625"/>
              <a:gd name="connsiteY3" fmla="*/ 19150 h 1332444"/>
              <a:gd name="connsiteX4" fmla="*/ 545761 w 843625"/>
              <a:gd name="connsiteY4" fmla="*/ 15665 h 1332444"/>
              <a:gd name="connsiteX5" fmla="*/ 696881 w 843625"/>
              <a:gd name="connsiteY5" fmla="*/ 187644 h 1332444"/>
              <a:gd name="connsiteX6" fmla="*/ 841446 w 843625"/>
              <a:gd name="connsiteY6" fmla="*/ 1026095 h 1332444"/>
              <a:gd name="connsiteX7" fmla="*/ 752727 w 843625"/>
              <a:gd name="connsiteY7" fmla="*/ 1266241 h 1332444"/>
              <a:gd name="connsiteX8" fmla="*/ 366399 w 843625"/>
              <a:gd name="connsiteY8" fmla="*/ 1325512 h 1332444"/>
              <a:gd name="connsiteX9" fmla="*/ 177000 w 843625"/>
              <a:gd name="connsiteY9" fmla="*/ 1137372 h 1332444"/>
              <a:gd name="connsiteX10" fmla="*/ 105178 w 843625"/>
              <a:gd name="connsiteY10" fmla="*/ 526171 h 1332444"/>
              <a:gd name="connsiteX11" fmla="*/ 8576 w 843625"/>
              <a:gd name="connsiteY11" fmla="*/ 550409 h 1332444"/>
              <a:gd name="connsiteX0" fmla="*/ 8576 w 843625"/>
              <a:gd name="connsiteY0" fmla="*/ 550409 h 1332528"/>
              <a:gd name="connsiteX1" fmla="*/ 76387 w 843625"/>
              <a:gd name="connsiteY1" fmla="*/ 392155 h 1332528"/>
              <a:gd name="connsiteX2" fmla="*/ 59067 w 843625"/>
              <a:gd name="connsiteY2" fmla="*/ 114810 h 1332528"/>
              <a:gd name="connsiteX3" fmla="*/ 209272 w 843625"/>
              <a:gd name="connsiteY3" fmla="*/ 19150 h 1332528"/>
              <a:gd name="connsiteX4" fmla="*/ 545761 w 843625"/>
              <a:gd name="connsiteY4" fmla="*/ 15665 h 1332528"/>
              <a:gd name="connsiteX5" fmla="*/ 696881 w 843625"/>
              <a:gd name="connsiteY5" fmla="*/ 187644 h 1332528"/>
              <a:gd name="connsiteX6" fmla="*/ 841446 w 843625"/>
              <a:gd name="connsiteY6" fmla="*/ 1026095 h 1332528"/>
              <a:gd name="connsiteX7" fmla="*/ 752727 w 843625"/>
              <a:gd name="connsiteY7" fmla="*/ 1266241 h 1332528"/>
              <a:gd name="connsiteX8" fmla="*/ 366399 w 843625"/>
              <a:gd name="connsiteY8" fmla="*/ 1325512 h 1332528"/>
              <a:gd name="connsiteX9" fmla="*/ 184643 w 843625"/>
              <a:gd name="connsiteY9" fmla="*/ 1136120 h 1332528"/>
              <a:gd name="connsiteX10" fmla="*/ 105178 w 843625"/>
              <a:gd name="connsiteY10" fmla="*/ 526171 h 1332528"/>
              <a:gd name="connsiteX11" fmla="*/ 8576 w 843625"/>
              <a:gd name="connsiteY11" fmla="*/ 550409 h 1332528"/>
              <a:gd name="connsiteX0" fmla="*/ 8576 w 843404"/>
              <a:gd name="connsiteY0" fmla="*/ 550409 h 1327013"/>
              <a:gd name="connsiteX1" fmla="*/ 76387 w 843404"/>
              <a:gd name="connsiteY1" fmla="*/ 392155 h 1327013"/>
              <a:gd name="connsiteX2" fmla="*/ 59067 w 843404"/>
              <a:gd name="connsiteY2" fmla="*/ 114810 h 1327013"/>
              <a:gd name="connsiteX3" fmla="*/ 209272 w 843404"/>
              <a:gd name="connsiteY3" fmla="*/ 19150 h 1327013"/>
              <a:gd name="connsiteX4" fmla="*/ 545761 w 843404"/>
              <a:gd name="connsiteY4" fmla="*/ 15665 h 1327013"/>
              <a:gd name="connsiteX5" fmla="*/ 696881 w 843404"/>
              <a:gd name="connsiteY5" fmla="*/ 187644 h 1327013"/>
              <a:gd name="connsiteX6" fmla="*/ 841446 w 843404"/>
              <a:gd name="connsiteY6" fmla="*/ 1026095 h 1327013"/>
              <a:gd name="connsiteX7" fmla="*/ 752727 w 843404"/>
              <a:gd name="connsiteY7" fmla="*/ 1266241 h 1327013"/>
              <a:gd name="connsiteX8" fmla="*/ 390961 w 843404"/>
              <a:gd name="connsiteY8" fmla="*/ 1319274 h 1327013"/>
              <a:gd name="connsiteX9" fmla="*/ 184643 w 843404"/>
              <a:gd name="connsiteY9" fmla="*/ 1136120 h 1327013"/>
              <a:gd name="connsiteX10" fmla="*/ 105178 w 843404"/>
              <a:gd name="connsiteY10" fmla="*/ 526171 h 1327013"/>
              <a:gd name="connsiteX11" fmla="*/ 8576 w 843404"/>
              <a:gd name="connsiteY11" fmla="*/ 550409 h 1327013"/>
              <a:gd name="connsiteX0" fmla="*/ 8576 w 843404"/>
              <a:gd name="connsiteY0" fmla="*/ 567995 h 1344599"/>
              <a:gd name="connsiteX1" fmla="*/ 76387 w 843404"/>
              <a:gd name="connsiteY1" fmla="*/ 409741 h 1344599"/>
              <a:gd name="connsiteX2" fmla="*/ 59067 w 843404"/>
              <a:gd name="connsiteY2" fmla="*/ 132396 h 1344599"/>
              <a:gd name="connsiteX3" fmla="*/ 262200 w 843404"/>
              <a:gd name="connsiteY3" fmla="*/ 8133 h 1344599"/>
              <a:gd name="connsiteX4" fmla="*/ 545761 w 843404"/>
              <a:gd name="connsiteY4" fmla="*/ 33251 h 1344599"/>
              <a:gd name="connsiteX5" fmla="*/ 696881 w 843404"/>
              <a:gd name="connsiteY5" fmla="*/ 205230 h 1344599"/>
              <a:gd name="connsiteX6" fmla="*/ 841446 w 843404"/>
              <a:gd name="connsiteY6" fmla="*/ 1043681 h 1344599"/>
              <a:gd name="connsiteX7" fmla="*/ 752727 w 843404"/>
              <a:gd name="connsiteY7" fmla="*/ 1283827 h 1344599"/>
              <a:gd name="connsiteX8" fmla="*/ 390961 w 843404"/>
              <a:gd name="connsiteY8" fmla="*/ 1336860 h 1344599"/>
              <a:gd name="connsiteX9" fmla="*/ 184643 w 843404"/>
              <a:gd name="connsiteY9" fmla="*/ 1153706 h 1344599"/>
              <a:gd name="connsiteX10" fmla="*/ 105178 w 843404"/>
              <a:gd name="connsiteY10" fmla="*/ 543757 h 1344599"/>
              <a:gd name="connsiteX11" fmla="*/ 8576 w 843404"/>
              <a:gd name="connsiteY11" fmla="*/ 567995 h 1344599"/>
              <a:gd name="connsiteX0" fmla="*/ 8576 w 843404"/>
              <a:gd name="connsiteY0" fmla="*/ 567509 h 1344113"/>
              <a:gd name="connsiteX1" fmla="*/ 76387 w 843404"/>
              <a:gd name="connsiteY1" fmla="*/ 409255 h 1344113"/>
              <a:gd name="connsiteX2" fmla="*/ 99190 w 843404"/>
              <a:gd name="connsiteY2" fmla="*/ 125338 h 1344113"/>
              <a:gd name="connsiteX3" fmla="*/ 262200 w 843404"/>
              <a:gd name="connsiteY3" fmla="*/ 7647 h 1344113"/>
              <a:gd name="connsiteX4" fmla="*/ 545761 w 843404"/>
              <a:gd name="connsiteY4" fmla="*/ 32765 h 1344113"/>
              <a:gd name="connsiteX5" fmla="*/ 696881 w 843404"/>
              <a:gd name="connsiteY5" fmla="*/ 204744 h 1344113"/>
              <a:gd name="connsiteX6" fmla="*/ 841446 w 843404"/>
              <a:gd name="connsiteY6" fmla="*/ 1043195 h 1344113"/>
              <a:gd name="connsiteX7" fmla="*/ 752727 w 843404"/>
              <a:gd name="connsiteY7" fmla="*/ 1283341 h 1344113"/>
              <a:gd name="connsiteX8" fmla="*/ 390961 w 843404"/>
              <a:gd name="connsiteY8" fmla="*/ 1336374 h 1344113"/>
              <a:gd name="connsiteX9" fmla="*/ 184643 w 843404"/>
              <a:gd name="connsiteY9" fmla="*/ 1153220 h 1344113"/>
              <a:gd name="connsiteX10" fmla="*/ 105178 w 843404"/>
              <a:gd name="connsiteY10" fmla="*/ 543271 h 1344113"/>
              <a:gd name="connsiteX11" fmla="*/ 8576 w 843404"/>
              <a:gd name="connsiteY11" fmla="*/ 567509 h 1344113"/>
              <a:gd name="connsiteX0" fmla="*/ 8576 w 843404"/>
              <a:gd name="connsiteY0" fmla="*/ 566478 h 1343082"/>
              <a:gd name="connsiteX1" fmla="*/ 76387 w 843404"/>
              <a:gd name="connsiteY1" fmla="*/ 408224 h 1343082"/>
              <a:gd name="connsiteX2" fmla="*/ 99190 w 843404"/>
              <a:gd name="connsiteY2" fmla="*/ 124307 h 1343082"/>
              <a:gd name="connsiteX3" fmla="*/ 262200 w 843404"/>
              <a:gd name="connsiteY3" fmla="*/ 6616 h 1343082"/>
              <a:gd name="connsiteX4" fmla="*/ 579343 w 843404"/>
              <a:gd name="connsiteY4" fmla="*/ 35092 h 1343082"/>
              <a:gd name="connsiteX5" fmla="*/ 696881 w 843404"/>
              <a:gd name="connsiteY5" fmla="*/ 203713 h 1343082"/>
              <a:gd name="connsiteX6" fmla="*/ 841446 w 843404"/>
              <a:gd name="connsiteY6" fmla="*/ 1042164 h 1343082"/>
              <a:gd name="connsiteX7" fmla="*/ 752727 w 843404"/>
              <a:gd name="connsiteY7" fmla="*/ 1282310 h 1343082"/>
              <a:gd name="connsiteX8" fmla="*/ 390961 w 843404"/>
              <a:gd name="connsiteY8" fmla="*/ 1335343 h 1343082"/>
              <a:gd name="connsiteX9" fmla="*/ 184643 w 843404"/>
              <a:gd name="connsiteY9" fmla="*/ 1152189 h 1343082"/>
              <a:gd name="connsiteX10" fmla="*/ 105178 w 843404"/>
              <a:gd name="connsiteY10" fmla="*/ 542240 h 1343082"/>
              <a:gd name="connsiteX11" fmla="*/ 8576 w 843404"/>
              <a:gd name="connsiteY11" fmla="*/ 566478 h 1343082"/>
              <a:gd name="connsiteX0" fmla="*/ 8576 w 843404"/>
              <a:gd name="connsiteY0" fmla="*/ 580816 h 1357420"/>
              <a:gd name="connsiteX1" fmla="*/ 76387 w 843404"/>
              <a:gd name="connsiteY1" fmla="*/ 422562 h 1357420"/>
              <a:gd name="connsiteX2" fmla="*/ 99190 w 843404"/>
              <a:gd name="connsiteY2" fmla="*/ 138645 h 1357420"/>
              <a:gd name="connsiteX3" fmla="*/ 308863 w 843404"/>
              <a:gd name="connsiteY3" fmla="*/ 4451 h 1357420"/>
              <a:gd name="connsiteX4" fmla="*/ 579343 w 843404"/>
              <a:gd name="connsiteY4" fmla="*/ 49430 h 1357420"/>
              <a:gd name="connsiteX5" fmla="*/ 696881 w 843404"/>
              <a:gd name="connsiteY5" fmla="*/ 218051 h 1357420"/>
              <a:gd name="connsiteX6" fmla="*/ 841446 w 843404"/>
              <a:gd name="connsiteY6" fmla="*/ 1056502 h 1357420"/>
              <a:gd name="connsiteX7" fmla="*/ 752727 w 843404"/>
              <a:gd name="connsiteY7" fmla="*/ 1296648 h 1357420"/>
              <a:gd name="connsiteX8" fmla="*/ 390961 w 843404"/>
              <a:gd name="connsiteY8" fmla="*/ 1349681 h 1357420"/>
              <a:gd name="connsiteX9" fmla="*/ 184643 w 843404"/>
              <a:gd name="connsiteY9" fmla="*/ 1166527 h 1357420"/>
              <a:gd name="connsiteX10" fmla="*/ 105178 w 843404"/>
              <a:gd name="connsiteY10" fmla="*/ 556578 h 1357420"/>
              <a:gd name="connsiteX11" fmla="*/ 8576 w 843404"/>
              <a:gd name="connsiteY11" fmla="*/ 580816 h 1357420"/>
              <a:gd name="connsiteX0" fmla="*/ 8576 w 842535"/>
              <a:gd name="connsiteY0" fmla="*/ 580879 h 1357483"/>
              <a:gd name="connsiteX1" fmla="*/ 76387 w 842535"/>
              <a:gd name="connsiteY1" fmla="*/ 422625 h 1357483"/>
              <a:gd name="connsiteX2" fmla="*/ 99190 w 842535"/>
              <a:gd name="connsiteY2" fmla="*/ 138708 h 1357483"/>
              <a:gd name="connsiteX3" fmla="*/ 308863 w 842535"/>
              <a:gd name="connsiteY3" fmla="*/ 4514 h 1357483"/>
              <a:gd name="connsiteX4" fmla="*/ 579343 w 842535"/>
              <a:gd name="connsiteY4" fmla="*/ 49493 h 1357483"/>
              <a:gd name="connsiteX5" fmla="*/ 714903 w 842535"/>
              <a:gd name="connsiteY5" fmla="*/ 221806 h 1357483"/>
              <a:gd name="connsiteX6" fmla="*/ 841446 w 842535"/>
              <a:gd name="connsiteY6" fmla="*/ 1056565 h 1357483"/>
              <a:gd name="connsiteX7" fmla="*/ 752727 w 842535"/>
              <a:gd name="connsiteY7" fmla="*/ 1296711 h 1357483"/>
              <a:gd name="connsiteX8" fmla="*/ 390961 w 842535"/>
              <a:gd name="connsiteY8" fmla="*/ 1349744 h 1357483"/>
              <a:gd name="connsiteX9" fmla="*/ 184643 w 842535"/>
              <a:gd name="connsiteY9" fmla="*/ 1166590 h 1357483"/>
              <a:gd name="connsiteX10" fmla="*/ 105178 w 842535"/>
              <a:gd name="connsiteY10" fmla="*/ 556641 h 1357483"/>
              <a:gd name="connsiteX11" fmla="*/ 8576 w 842535"/>
              <a:gd name="connsiteY11" fmla="*/ 580879 h 1357483"/>
              <a:gd name="connsiteX0" fmla="*/ 8576 w 842535"/>
              <a:gd name="connsiteY0" fmla="*/ 577971 h 1354575"/>
              <a:gd name="connsiteX1" fmla="*/ 76387 w 842535"/>
              <a:gd name="connsiteY1" fmla="*/ 419717 h 1354575"/>
              <a:gd name="connsiteX2" fmla="*/ 99190 w 842535"/>
              <a:gd name="connsiteY2" fmla="*/ 135800 h 1354575"/>
              <a:gd name="connsiteX3" fmla="*/ 308863 w 842535"/>
              <a:gd name="connsiteY3" fmla="*/ 1606 h 1354575"/>
              <a:gd name="connsiteX4" fmla="*/ 714903 w 842535"/>
              <a:gd name="connsiteY4" fmla="*/ 218898 h 1354575"/>
              <a:gd name="connsiteX5" fmla="*/ 841446 w 842535"/>
              <a:gd name="connsiteY5" fmla="*/ 1053657 h 1354575"/>
              <a:gd name="connsiteX6" fmla="*/ 752727 w 842535"/>
              <a:gd name="connsiteY6" fmla="*/ 1293803 h 1354575"/>
              <a:gd name="connsiteX7" fmla="*/ 390961 w 842535"/>
              <a:gd name="connsiteY7" fmla="*/ 1346836 h 1354575"/>
              <a:gd name="connsiteX8" fmla="*/ 184643 w 842535"/>
              <a:gd name="connsiteY8" fmla="*/ 1163682 h 1354575"/>
              <a:gd name="connsiteX9" fmla="*/ 105178 w 842535"/>
              <a:gd name="connsiteY9" fmla="*/ 553733 h 1354575"/>
              <a:gd name="connsiteX10" fmla="*/ 8576 w 842535"/>
              <a:gd name="connsiteY10" fmla="*/ 577971 h 1354575"/>
              <a:gd name="connsiteX0" fmla="*/ 8576 w 841897"/>
              <a:gd name="connsiteY0" fmla="*/ 576547 h 1353151"/>
              <a:gd name="connsiteX1" fmla="*/ 76387 w 841897"/>
              <a:gd name="connsiteY1" fmla="*/ 418293 h 1353151"/>
              <a:gd name="connsiteX2" fmla="*/ 99190 w 841897"/>
              <a:gd name="connsiteY2" fmla="*/ 134376 h 1353151"/>
              <a:gd name="connsiteX3" fmla="*/ 308863 w 841897"/>
              <a:gd name="connsiteY3" fmla="*/ 182 h 1353151"/>
              <a:gd name="connsiteX4" fmla="*/ 730941 w 841897"/>
              <a:gd name="connsiteY4" fmla="*/ 159475 h 1353151"/>
              <a:gd name="connsiteX5" fmla="*/ 841446 w 841897"/>
              <a:gd name="connsiteY5" fmla="*/ 1052233 h 1353151"/>
              <a:gd name="connsiteX6" fmla="*/ 752727 w 841897"/>
              <a:gd name="connsiteY6" fmla="*/ 1292379 h 1353151"/>
              <a:gd name="connsiteX7" fmla="*/ 390961 w 841897"/>
              <a:gd name="connsiteY7" fmla="*/ 1345412 h 1353151"/>
              <a:gd name="connsiteX8" fmla="*/ 184643 w 841897"/>
              <a:gd name="connsiteY8" fmla="*/ 1162258 h 1353151"/>
              <a:gd name="connsiteX9" fmla="*/ 105178 w 841897"/>
              <a:gd name="connsiteY9" fmla="*/ 552309 h 1353151"/>
              <a:gd name="connsiteX10" fmla="*/ 8576 w 841897"/>
              <a:gd name="connsiteY10" fmla="*/ 576547 h 1353151"/>
              <a:gd name="connsiteX0" fmla="*/ 8576 w 852902"/>
              <a:gd name="connsiteY0" fmla="*/ 576547 h 1354413"/>
              <a:gd name="connsiteX1" fmla="*/ 76387 w 852902"/>
              <a:gd name="connsiteY1" fmla="*/ 418293 h 1354413"/>
              <a:gd name="connsiteX2" fmla="*/ 99190 w 852902"/>
              <a:gd name="connsiteY2" fmla="*/ 134376 h 1354413"/>
              <a:gd name="connsiteX3" fmla="*/ 308863 w 852902"/>
              <a:gd name="connsiteY3" fmla="*/ 182 h 1354413"/>
              <a:gd name="connsiteX4" fmla="*/ 730941 w 852902"/>
              <a:gd name="connsiteY4" fmla="*/ 159475 h 1354413"/>
              <a:gd name="connsiteX5" fmla="*/ 852579 w 852902"/>
              <a:gd name="connsiteY5" fmla="*/ 1001682 h 1354413"/>
              <a:gd name="connsiteX6" fmla="*/ 752727 w 852902"/>
              <a:gd name="connsiteY6" fmla="*/ 1292379 h 1354413"/>
              <a:gd name="connsiteX7" fmla="*/ 390961 w 852902"/>
              <a:gd name="connsiteY7" fmla="*/ 1345412 h 1354413"/>
              <a:gd name="connsiteX8" fmla="*/ 184643 w 852902"/>
              <a:gd name="connsiteY8" fmla="*/ 1162258 h 1354413"/>
              <a:gd name="connsiteX9" fmla="*/ 105178 w 852902"/>
              <a:gd name="connsiteY9" fmla="*/ 552309 h 1354413"/>
              <a:gd name="connsiteX10" fmla="*/ 8576 w 852902"/>
              <a:gd name="connsiteY10" fmla="*/ 576547 h 1354413"/>
              <a:gd name="connsiteX0" fmla="*/ 9753 w 842440"/>
              <a:gd name="connsiteY0" fmla="*/ 568913 h 1354413"/>
              <a:gd name="connsiteX1" fmla="*/ 65925 w 842440"/>
              <a:gd name="connsiteY1" fmla="*/ 418293 h 1354413"/>
              <a:gd name="connsiteX2" fmla="*/ 88728 w 842440"/>
              <a:gd name="connsiteY2" fmla="*/ 134376 h 1354413"/>
              <a:gd name="connsiteX3" fmla="*/ 298401 w 842440"/>
              <a:gd name="connsiteY3" fmla="*/ 182 h 1354413"/>
              <a:gd name="connsiteX4" fmla="*/ 720479 w 842440"/>
              <a:gd name="connsiteY4" fmla="*/ 159475 h 1354413"/>
              <a:gd name="connsiteX5" fmla="*/ 842117 w 842440"/>
              <a:gd name="connsiteY5" fmla="*/ 1001682 h 1354413"/>
              <a:gd name="connsiteX6" fmla="*/ 742265 w 842440"/>
              <a:gd name="connsiteY6" fmla="*/ 1292379 h 1354413"/>
              <a:gd name="connsiteX7" fmla="*/ 380499 w 842440"/>
              <a:gd name="connsiteY7" fmla="*/ 1345412 h 1354413"/>
              <a:gd name="connsiteX8" fmla="*/ 174181 w 842440"/>
              <a:gd name="connsiteY8" fmla="*/ 1162258 h 1354413"/>
              <a:gd name="connsiteX9" fmla="*/ 94716 w 842440"/>
              <a:gd name="connsiteY9" fmla="*/ 552309 h 1354413"/>
              <a:gd name="connsiteX10" fmla="*/ 9753 w 842440"/>
              <a:gd name="connsiteY10" fmla="*/ 568913 h 1354413"/>
              <a:gd name="connsiteX0" fmla="*/ 9475 w 842162"/>
              <a:gd name="connsiteY0" fmla="*/ 568921 h 1354421"/>
              <a:gd name="connsiteX1" fmla="*/ 68141 w 842162"/>
              <a:gd name="connsiteY1" fmla="*/ 437939 h 1354421"/>
              <a:gd name="connsiteX2" fmla="*/ 88450 w 842162"/>
              <a:gd name="connsiteY2" fmla="*/ 134384 h 1354421"/>
              <a:gd name="connsiteX3" fmla="*/ 298123 w 842162"/>
              <a:gd name="connsiteY3" fmla="*/ 190 h 1354421"/>
              <a:gd name="connsiteX4" fmla="*/ 720201 w 842162"/>
              <a:gd name="connsiteY4" fmla="*/ 159483 h 1354421"/>
              <a:gd name="connsiteX5" fmla="*/ 841839 w 842162"/>
              <a:gd name="connsiteY5" fmla="*/ 1001690 h 1354421"/>
              <a:gd name="connsiteX6" fmla="*/ 741987 w 842162"/>
              <a:gd name="connsiteY6" fmla="*/ 1292387 h 1354421"/>
              <a:gd name="connsiteX7" fmla="*/ 380221 w 842162"/>
              <a:gd name="connsiteY7" fmla="*/ 1345420 h 1354421"/>
              <a:gd name="connsiteX8" fmla="*/ 173903 w 842162"/>
              <a:gd name="connsiteY8" fmla="*/ 1162266 h 1354421"/>
              <a:gd name="connsiteX9" fmla="*/ 94438 w 842162"/>
              <a:gd name="connsiteY9" fmla="*/ 552317 h 1354421"/>
              <a:gd name="connsiteX10" fmla="*/ 9475 w 842162"/>
              <a:gd name="connsiteY10" fmla="*/ 568921 h 1354421"/>
              <a:gd name="connsiteX0" fmla="*/ 9475 w 842162"/>
              <a:gd name="connsiteY0" fmla="*/ 568732 h 1354232"/>
              <a:gd name="connsiteX1" fmla="*/ 68141 w 842162"/>
              <a:gd name="connsiteY1" fmla="*/ 437750 h 1354232"/>
              <a:gd name="connsiteX2" fmla="*/ 86360 w 842162"/>
              <a:gd name="connsiteY2" fmla="*/ 157448 h 1354232"/>
              <a:gd name="connsiteX3" fmla="*/ 298123 w 842162"/>
              <a:gd name="connsiteY3" fmla="*/ 1 h 1354232"/>
              <a:gd name="connsiteX4" fmla="*/ 720201 w 842162"/>
              <a:gd name="connsiteY4" fmla="*/ 159294 h 1354232"/>
              <a:gd name="connsiteX5" fmla="*/ 841839 w 842162"/>
              <a:gd name="connsiteY5" fmla="*/ 1001501 h 1354232"/>
              <a:gd name="connsiteX6" fmla="*/ 741987 w 842162"/>
              <a:gd name="connsiteY6" fmla="*/ 1292198 h 1354232"/>
              <a:gd name="connsiteX7" fmla="*/ 380221 w 842162"/>
              <a:gd name="connsiteY7" fmla="*/ 1345231 h 1354232"/>
              <a:gd name="connsiteX8" fmla="*/ 173903 w 842162"/>
              <a:gd name="connsiteY8" fmla="*/ 1162077 h 1354232"/>
              <a:gd name="connsiteX9" fmla="*/ 94438 w 842162"/>
              <a:gd name="connsiteY9" fmla="*/ 552128 h 1354232"/>
              <a:gd name="connsiteX10" fmla="*/ 9475 w 842162"/>
              <a:gd name="connsiteY10" fmla="*/ 568732 h 1354232"/>
              <a:gd name="connsiteX0" fmla="*/ 9475 w 842162"/>
              <a:gd name="connsiteY0" fmla="*/ 553089 h 1338589"/>
              <a:gd name="connsiteX1" fmla="*/ 68141 w 842162"/>
              <a:gd name="connsiteY1" fmla="*/ 422107 h 1338589"/>
              <a:gd name="connsiteX2" fmla="*/ 86360 w 842162"/>
              <a:gd name="connsiteY2" fmla="*/ 141805 h 1338589"/>
              <a:gd name="connsiteX3" fmla="*/ 302731 w 842162"/>
              <a:gd name="connsiteY3" fmla="*/ 786 h 1338589"/>
              <a:gd name="connsiteX4" fmla="*/ 720201 w 842162"/>
              <a:gd name="connsiteY4" fmla="*/ 143651 h 1338589"/>
              <a:gd name="connsiteX5" fmla="*/ 841839 w 842162"/>
              <a:gd name="connsiteY5" fmla="*/ 985858 h 1338589"/>
              <a:gd name="connsiteX6" fmla="*/ 741987 w 842162"/>
              <a:gd name="connsiteY6" fmla="*/ 1276555 h 1338589"/>
              <a:gd name="connsiteX7" fmla="*/ 380221 w 842162"/>
              <a:gd name="connsiteY7" fmla="*/ 1329588 h 1338589"/>
              <a:gd name="connsiteX8" fmla="*/ 173903 w 842162"/>
              <a:gd name="connsiteY8" fmla="*/ 1146434 h 1338589"/>
              <a:gd name="connsiteX9" fmla="*/ 94438 w 842162"/>
              <a:gd name="connsiteY9" fmla="*/ 536485 h 1338589"/>
              <a:gd name="connsiteX10" fmla="*/ 9475 w 842162"/>
              <a:gd name="connsiteY10" fmla="*/ 553089 h 1338589"/>
              <a:gd name="connsiteX0" fmla="*/ 9475 w 842162"/>
              <a:gd name="connsiteY0" fmla="*/ 556656 h 1342156"/>
              <a:gd name="connsiteX1" fmla="*/ 68141 w 842162"/>
              <a:gd name="connsiteY1" fmla="*/ 425674 h 1342156"/>
              <a:gd name="connsiteX2" fmla="*/ 86360 w 842162"/>
              <a:gd name="connsiteY2" fmla="*/ 145372 h 1342156"/>
              <a:gd name="connsiteX3" fmla="*/ 302731 w 842162"/>
              <a:gd name="connsiteY3" fmla="*/ 4353 h 1342156"/>
              <a:gd name="connsiteX4" fmla="*/ 720201 w 842162"/>
              <a:gd name="connsiteY4" fmla="*/ 147218 h 1342156"/>
              <a:gd name="connsiteX5" fmla="*/ 841839 w 842162"/>
              <a:gd name="connsiteY5" fmla="*/ 989425 h 1342156"/>
              <a:gd name="connsiteX6" fmla="*/ 741987 w 842162"/>
              <a:gd name="connsiteY6" fmla="*/ 1280122 h 1342156"/>
              <a:gd name="connsiteX7" fmla="*/ 380221 w 842162"/>
              <a:gd name="connsiteY7" fmla="*/ 1333155 h 1342156"/>
              <a:gd name="connsiteX8" fmla="*/ 173903 w 842162"/>
              <a:gd name="connsiteY8" fmla="*/ 1150001 h 1342156"/>
              <a:gd name="connsiteX9" fmla="*/ 94438 w 842162"/>
              <a:gd name="connsiteY9" fmla="*/ 540052 h 1342156"/>
              <a:gd name="connsiteX10" fmla="*/ 9475 w 842162"/>
              <a:gd name="connsiteY10" fmla="*/ 556656 h 1342156"/>
              <a:gd name="connsiteX0" fmla="*/ 9475 w 842162"/>
              <a:gd name="connsiteY0" fmla="*/ 553349 h 1338849"/>
              <a:gd name="connsiteX1" fmla="*/ 68141 w 842162"/>
              <a:gd name="connsiteY1" fmla="*/ 422367 h 1338849"/>
              <a:gd name="connsiteX2" fmla="*/ 96954 w 842162"/>
              <a:gd name="connsiteY2" fmla="*/ 146058 h 1338849"/>
              <a:gd name="connsiteX3" fmla="*/ 302731 w 842162"/>
              <a:gd name="connsiteY3" fmla="*/ 1046 h 1338849"/>
              <a:gd name="connsiteX4" fmla="*/ 720201 w 842162"/>
              <a:gd name="connsiteY4" fmla="*/ 143911 h 1338849"/>
              <a:gd name="connsiteX5" fmla="*/ 841839 w 842162"/>
              <a:gd name="connsiteY5" fmla="*/ 986118 h 1338849"/>
              <a:gd name="connsiteX6" fmla="*/ 741987 w 842162"/>
              <a:gd name="connsiteY6" fmla="*/ 1276815 h 1338849"/>
              <a:gd name="connsiteX7" fmla="*/ 380221 w 842162"/>
              <a:gd name="connsiteY7" fmla="*/ 1329848 h 1338849"/>
              <a:gd name="connsiteX8" fmla="*/ 173903 w 842162"/>
              <a:gd name="connsiteY8" fmla="*/ 1146694 h 1338849"/>
              <a:gd name="connsiteX9" fmla="*/ 94438 w 842162"/>
              <a:gd name="connsiteY9" fmla="*/ 536745 h 1338849"/>
              <a:gd name="connsiteX10" fmla="*/ 9475 w 842162"/>
              <a:gd name="connsiteY10" fmla="*/ 553349 h 1338849"/>
              <a:gd name="connsiteX0" fmla="*/ 9475 w 842162"/>
              <a:gd name="connsiteY0" fmla="*/ 553349 h 1338908"/>
              <a:gd name="connsiteX1" fmla="*/ 68141 w 842162"/>
              <a:gd name="connsiteY1" fmla="*/ 422367 h 1338908"/>
              <a:gd name="connsiteX2" fmla="*/ 96954 w 842162"/>
              <a:gd name="connsiteY2" fmla="*/ 146058 h 1338908"/>
              <a:gd name="connsiteX3" fmla="*/ 302731 w 842162"/>
              <a:gd name="connsiteY3" fmla="*/ 1046 h 1338908"/>
              <a:gd name="connsiteX4" fmla="*/ 720201 w 842162"/>
              <a:gd name="connsiteY4" fmla="*/ 143911 h 1338908"/>
              <a:gd name="connsiteX5" fmla="*/ 841839 w 842162"/>
              <a:gd name="connsiteY5" fmla="*/ 986118 h 1338908"/>
              <a:gd name="connsiteX6" fmla="*/ 741987 w 842162"/>
              <a:gd name="connsiteY6" fmla="*/ 1276815 h 1338908"/>
              <a:gd name="connsiteX7" fmla="*/ 380221 w 842162"/>
              <a:gd name="connsiteY7" fmla="*/ 1329848 h 1338908"/>
              <a:gd name="connsiteX8" fmla="*/ 178844 w 842162"/>
              <a:gd name="connsiteY8" fmla="*/ 1145885 h 1338908"/>
              <a:gd name="connsiteX9" fmla="*/ 94438 w 842162"/>
              <a:gd name="connsiteY9" fmla="*/ 536745 h 1338908"/>
              <a:gd name="connsiteX10" fmla="*/ 9475 w 842162"/>
              <a:gd name="connsiteY10" fmla="*/ 553349 h 1338908"/>
              <a:gd name="connsiteX0" fmla="*/ 9475 w 842162"/>
              <a:gd name="connsiteY0" fmla="*/ 553349 h 1338908"/>
              <a:gd name="connsiteX1" fmla="*/ 68141 w 842162"/>
              <a:gd name="connsiteY1" fmla="*/ 422367 h 1338908"/>
              <a:gd name="connsiteX2" fmla="*/ 96954 w 842162"/>
              <a:gd name="connsiteY2" fmla="*/ 146058 h 1338908"/>
              <a:gd name="connsiteX3" fmla="*/ 302731 w 842162"/>
              <a:gd name="connsiteY3" fmla="*/ 1046 h 1338908"/>
              <a:gd name="connsiteX4" fmla="*/ 720201 w 842162"/>
              <a:gd name="connsiteY4" fmla="*/ 143911 h 1338908"/>
              <a:gd name="connsiteX5" fmla="*/ 841839 w 842162"/>
              <a:gd name="connsiteY5" fmla="*/ 986118 h 1338908"/>
              <a:gd name="connsiteX6" fmla="*/ 741987 w 842162"/>
              <a:gd name="connsiteY6" fmla="*/ 1276815 h 1338908"/>
              <a:gd name="connsiteX7" fmla="*/ 380221 w 842162"/>
              <a:gd name="connsiteY7" fmla="*/ 1329848 h 1338908"/>
              <a:gd name="connsiteX8" fmla="*/ 178844 w 842162"/>
              <a:gd name="connsiteY8" fmla="*/ 1145885 h 1338908"/>
              <a:gd name="connsiteX9" fmla="*/ 94438 w 842162"/>
              <a:gd name="connsiteY9" fmla="*/ 536745 h 1338908"/>
              <a:gd name="connsiteX10" fmla="*/ 9475 w 842162"/>
              <a:gd name="connsiteY10" fmla="*/ 553349 h 1338908"/>
              <a:gd name="connsiteX0" fmla="*/ 9475 w 842162"/>
              <a:gd name="connsiteY0" fmla="*/ 553349 h 1342900"/>
              <a:gd name="connsiteX1" fmla="*/ 68141 w 842162"/>
              <a:gd name="connsiteY1" fmla="*/ 422367 h 1342900"/>
              <a:gd name="connsiteX2" fmla="*/ 96954 w 842162"/>
              <a:gd name="connsiteY2" fmla="*/ 146058 h 1342900"/>
              <a:gd name="connsiteX3" fmla="*/ 302731 w 842162"/>
              <a:gd name="connsiteY3" fmla="*/ 1046 h 1342900"/>
              <a:gd name="connsiteX4" fmla="*/ 720201 w 842162"/>
              <a:gd name="connsiteY4" fmla="*/ 143911 h 1342900"/>
              <a:gd name="connsiteX5" fmla="*/ 841839 w 842162"/>
              <a:gd name="connsiteY5" fmla="*/ 986118 h 1342900"/>
              <a:gd name="connsiteX6" fmla="*/ 741987 w 842162"/>
              <a:gd name="connsiteY6" fmla="*/ 1276815 h 1342900"/>
              <a:gd name="connsiteX7" fmla="*/ 380221 w 842162"/>
              <a:gd name="connsiteY7" fmla="*/ 1329848 h 1342900"/>
              <a:gd name="connsiteX8" fmla="*/ 164306 w 842162"/>
              <a:gd name="connsiteY8" fmla="*/ 1090990 h 1342900"/>
              <a:gd name="connsiteX9" fmla="*/ 94438 w 842162"/>
              <a:gd name="connsiteY9" fmla="*/ 536745 h 1342900"/>
              <a:gd name="connsiteX10" fmla="*/ 9475 w 842162"/>
              <a:gd name="connsiteY10" fmla="*/ 553349 h 1342900"/>
              <a:gd name="connsiteX0" fmla="*/ 9475 w 842162"/>
              <a:gd name="connsiteY0" fmla="*/ 553349 h 1341177"/>
              <a:gd name="connsiteX1" fmla="*/ 68141 w 842162"/>
              <a:gd name="connsiteY1" fmla="*/ 422367 h 1341177"/>
              <a:gd name="connsiteX2" fmla="*/ 96954 w 842162"/>
              <a:gd name="connsiteY2" fmla="*/ 146058 h 1341177"/>
              <a:gd name="connsiteX3" fmla="*/ 302731 w 842162"/>
              <a:gd name="connsiteY3" fmla="*/ 1046 h 1341177"/>
              <a:gd name="connsiteX4" fmla="*/ 720201 w 842162"/>
              <a:gd name="connsiteY4" fmla="*/ 143911 h 1341177"/>
              <a:gd name="connsiteX5" fmla="*/ 841839 w 842162"/>
              <a:gd name="connsiteY5" fmla="*/ 986118 h 1341177"/>
              <a:gd name="connsiteX6" fmla="*/ 741987 w 842162"/>
              <a:gd name="connsiteY6" fmla="*/ 1276815 h 1341177"/>
              <a:gd name="connsiteX7" fmla="*/ 380221 w 842162"/>
              <a:gd name="connsiteY7" fmla="*/ 1329848 h 1341177"/>
              <a:gd name="connsiteX8" fmla="*/ 177395 w 842162"/>
              <a:gd name="connsiteY8" fmla="*/ 1114621 h 1341177"/>
              <a:gd name="connsiteX9" fmla="*/ 94438 w 842162"/>
              <a:gd name="connsiteY9" fmla="*/ 536745 h 1341177"/>
              <a:gd name="connsiteX10" fmla="*/ 9475 w 842162"/>
              <a:gd name="connsiteY10" fmla="*/ 553349 h 1341177"/>
              <a:gd name="connsiteX0" fmla="*/ 9475 w 842162"/>
              <a:gd name="connsiteY0" fmla="*/ 553349 h 1341177"/>
              <a:gd name="connsiteX1" fmla="*/ 68141 w 842162"/>
              <a:gd name="connsiteY1" fmla="*/ 422367 h 1341177"/>
              <a:gd name="connsiteX2" fmla="*/ 96954 w 842162"/>
              <a:gd name="connsiteY2" fmla="*/ 146058 h 1341177"/>
              <a:gd name="connsiteX3" fmla="*/ 302731 w 842162"/>
              <a:gd name="connsiteY3" fmla="*/ 1046 h 1341177"/>
              <a:gd name="connsiteX4" fmla="*/ 720201 w 842162"/>
              <a:gd name="connsiteY4" fmla="*/ 143911 h 1341177"/>
              <a:gd name="connsiteX5" fmla="*/ 841839 w 842162"/>
              <a:gd name="connsiteY5" fmla="*/ 986118 h 1341177"/>
              <a:gd name="connsiteX6" fmla="*/ 741987 w 842162"/>
              <a:gd name="connsiteY6" fmla="*/ 1276815 h 1341177"/>
              <a:gd name="connsiteX7" fmla="*/ 380221 w 842162"/>
              <a:gd name="connsiteY7" fmla="*/ 1329848 h 1341177"/>
              <a:gd name="connsiteX8" fmla="*/ 177395 w 842162"/>
              <a:gd name="connsiteY8" fmla="*/ 1114621 h 1341177"/>
              <a:gd name="connsiteX9" fmla="*/ 94438 w 842162"/>
              <a:gd name="connsiteY9" fmla="*/ 536745 h 1341177"/>
              <a:gd name="connsiteX10" fmla="*/ 9475 w 842162"/>
              <a:gd name="connsiteY10" fmla="*/ 553349 h 1341177"/>
              <a:gd name="connsiteX0" fmla="*/ 9475 w 842162"/>
              <a:gd name="connsiteY0" fmla="*/ 579552 h 1367380"/>
              <a:gd name="connsiteX1" fmla="*/ 68141 w 842162"/>
              <a:gd name="connsiteY1" fmla="*/ 448570 h 1367380"/>
              <a:gd name="connsiteX2" fmla="*/ 96954 w 842162"/>
              <a:gd name="connsiteY2" fmla="*/ 172261 h 1367380"/>
              <a:gd name="connsiteX3" fmla="*/ 424856 w 842162"/>
              <a:gd name="connsiteY3" fmla="*/ 22 h 1367380"/>
              <a:gd name="connsiteX4" fmla="*/ 720201 w 842162"/>
              <a:gd name="connsiteY4" fmla="*/ 170114 h 1367380"/>
              <a:gd name="connsiteX5" fmla="*/ 841839 w 842162"/>
              <a:gd name="connsiteY5" fmla="*/ 1012321 h 1367380"/>
              <a:gd name="connsiteX6" fmla="*/ 741987 w 842162"/>
              <a:gd name="connsiteY6" fmla="*/ 1303018 h 1367380"/>
              <a:gd name="connsiteX7" fmla="*/ 380221 w 842162"/>
              <a:gd name="connsiteY7" fmla="*/ 1356051 h 1367380"/>
              <a:gd name="connsiteX8" fmla="*/ 177395 w 842162"/>
              <a:gd name="connsiteY8" fmla="*/ 1140824 h 1367380"/>
              <a:gd name="connsiteX9" fmla="*/ 94438 w 842162"/>
              <a:gd name="connsiteY9" fmla="*/ 562948 h 1367380"/>
              <a:gd name="connsiteX10" fmla="*/ 9475 w 842162"/>
              <a:gd name="connsiteY10" fmla="*/ 579552 h 1367380"/>
              <a:gd name="connsiteX0" fmla="*/ 9475 w 842162"/>
              <a:gd name="connsiteY0" fmla="*/ 579628 h 1367456"/>
              <a:gd name="connsiteX1" fmla="*/ 68141 w 842162"/>
              <a:gd name="connsiteY1" fmla="*/ 448646 h 1367456"/>
              <a:gd name="connsiteX2" fmla="*/ 160918 w 842162"/>
              <a:gd name="connsiteY2" fmla="*/ 150520 h 1367456"/>
              <a:gd name="connsiteX3" fmla="*/ 424856 w 842162"/>
              <a:gd name="connsiteY3" fmla="*/ 98 h 1367456"/>
              <a:gd name="connsiteX4" fmla="*/ 720201 w 842162"/>
              <a:gd name="connsiteY4" fmla="*/ 170190 h 1367456"/>
              <a:gd name="connsiteX5" fmla="*/ 841839 w 842162"/>
              <a:gd name="connsiteY5" fmla="*/ 1012397 h 1367456"/>
              <a:gd name="connsiteX6" fmla="*/ 741987 w 842162"/>
              <a:gd name="connsiteY6" fmla="*/ 1303094 h 1367456"/>
              <a:gd name="connsiteX7" fmla="*/ 380221 w 842162"/>
              <a:gd name="connsiteY7" fmla="*/ 1356127 h 1367456"/>
              <a:gd name="connsiteX8" fmla="*/ 177395 w 842162"/>
              <a:gd name="connsiteY8" fmla="*/ 1140900 h 1367456"/>
              <a:gd name="connsiteX9" fmla="*/ 94438 w 842162"/>
              <a:gd name="connsiteY9" fmla="*/ 563024 h 1367456"/>
              <a:gd name="connsiteX10" fmla="*/ 9475 w 842162"/>
              <a:gd name="connsiteY10" fmla="*/ 579628 h 1367456"/>
              <a:gd name="connsiteX0" fmla="*/ 9475 w 840678"/>
              <a:gd name="connsiteY0" fmla="*/ 579628 h 1372792"/>
              <a:gd name="connsiteX1" fmla="*/ 68141 w 840678"/>
              <a:gd name="connsiteY1" fmla="*/ 448646 h 1372792"/>
              <a:gd name="connsiteX2" fmla="*/ 160918 w 840678"/>
              <a:gd name="connsiteY2" fmla="*/ 150520 h 1372792"/>
              <a:gd name="connsiteX3" fmla="*/ 424856 w 840678"/>
              <a:gd name="connsiteY3" fmla="*/ 98 h 1372792"/>
              <a:gd name="connsiteX4" fmla="*/ 720201 w 840678"/>
              <a:gd name="connsiteY4" fmla="*/ 170190 h 1372792"/>
              <a:gd name="connsiteX5" fmla="*/ 840342 w 840678"/>
              <a:gd name="connsiteY5" fmla="*/ 865377 h 1372792"/>
              <a:gd name="connsiteX6" fmla="*/ 741987 w 840678"/>
              <a:gd name="connsiteY6" fmla="*/ 1303094 h 1372792"/>
              <a:gd name="connsiteX7" fmla="*/ 380221 w 840678"/>
              <a:gd name="connsiteY7" fmla="*/ 1356127 h 1372792"/>
              <a:gd name="connsiteX8" fmla="*/ 177395 w 840678"/>
              <a:gd name="connsiteY8" fmla="*/ 1140900 h 1372792"/>
              <a:gd name="connsiteX9" fmla="*/ 94438 w 840678"/>
              <a:gd name="connsiteY9" fmla="*/ 563024 h 1372792"/>
              <a:gd name="connsiteX10" fmla="*/ 9475 w 840678"/>
              <a:gd name="connsiteY10" fmla="*/ 579628 h 1372792"/>
              <a:gd name="connsiteX0" fmla="*/ 9475 w 840424"/>
              <a:gd name="connsiteY0" fmla="*/ 579628 h 1364893"/>
              <a:gd name="connsiteX1" fmla="*/ 68141 w 840424"/>
              <a:gd name="connsiteY1" fmla="*/ 448646 h 1364893"/>
              <a:gd name="connsiteX2" fmla="*/ 160918 w 840424"/>
              <a:gd name="connsiteY2" fmla="*/ 150520 h 1364893"/>
              <a:gd name="connsiteX3" fmla="*/ 424856 w 840424"/>
              <a:gd name="connsiteY3" fmla="*/ 98 h 1364893"/>
              <a:gd name="connsiteX4" fmla="*/ 720201 w 840424"/>
              <a:gd name="connsiteY4" fmla="*/ 170190 h 1364893"/>
              <a:gd name="connsiteX5" fmla="*/ 840342 w 840424"/>
              <a:gd name="connsiteY5" fmla="*/ 865377 h 1364893"/>
              <a:gd name="connsiteX6" fmla="*/ 705354 w 840424"/>
              <a:gd name="connsiteY6" fmla="*/ 1277256 h 1364893"/>
              <a:gd name="connsiteX7" fmla="*/ 380221 w 840424"/>
              <a:gd name="connsiteY7" fmla="*/ 1356127 h 1364893"/>
              <a:gd name="connsiteX8" fmla="*/ 177395 w 840424"/>
              <a:gd name="connsiteY8" fmla="*/ 1140900 h 1364893"/>
              <a:gd name="connsiteX9" fmla="*/ 94438 w 840424"/>
              <a:gd name="connsiteY9" fmla="*/ 563024 h 1364893"/>
              <a:gd name="connsiteX10" fmla="*/ 9475 w 840424"/>
              <a:gd name="connsiteY10" fmla="*/ 579628 h 1364893"/>
              <a:gd name="connsiteX0" fmla="*/ 9475 w 840424"/>
              <a:gd name="connsiteY0" fmla="*/ 579628 h 1364893"/>
              <a:gd name="connsiteX1" fmla="*/ 68141 w 840424"/>
              <a:gd name="connsiteY1" fmla="*/ 448646 h 1364893"/>
              <a:gd name="connsiteX2" fmla="*/ 160918 w 840424"/>
              <a:gd name="connsiteY2" fmla="*/ 150520 h 1364893"/>
              <a:gd name="connsiteX3" fmla="*/ 424856 w 840424"/>
              <a:gd name="connsiteY3" fmla="*/ 98 h 1364893"/>
              <a:gd name="connsiteX4" fmla="*/ 720201 w 840424"/>
              <a:gd name="connsiteY4" fmla="*/ 170190 h 1364893"/>
              <a:gd name="connsiteX5" fmla="*/ 840342 w 840424"/>
              <a:gd name="connsiteY5" fmla="*/ 865377 h 1364893"/>
              <a:gd name="connsiteX6" fmla="*/ 705354 w 840424"/>
              <a:gd name="connsiteY6" fmla="*/ 1277256 h 1364893"/>
              <a:gd name="connsiteX7" fmla="*/ 380221 w 840424"/>
              <a:gd name="connsiteY7" fmla="*/ 1356127 h 1364893"/>
              <a:gd name="connsiteX8" fmla="*/ 177395 w 840424"/>
              <a:gd name="connsiteY8" fmla="*/ 1140900 h 1364893"/>
              <a:gd name="connsiteX9" fmla="*/ 94438 w 840424"/>
              <a:gd name="connsiteY9" fmla="*/ 563024 h 1364893"/>
              <a:gd name="connsiteX10" fmla="*/ 9475 w 840424"/>
              <a:gd name="connsiteY10" fmla="*/ 579628 h 1364893"/>
              <a:gd name="connsiteX0" fmla="*/ 9475 w 840424"/>
              <a:gd name="connsiteY0" fmla="*/ 579628 h 1364893"/>
              <a:gd name="connsiteX1" fmla="*/ 68141 w 840424"/>
              <a:gd name="connsiteY1" fmla="*/ 448646 h 1364893"/>
              <a:gd name="connsiteX2" fmla="*/ 160918 w 840424"/>
              <a:gd name="connsiteY2" fmla="*/ 150520 h 1364893"/>
              <a:gd name="connsiteX3" fmla="*/ 424856 w 840424"/>
              <a:gd name="connsiteY3" fmla="*/ 98 h 1364893"/>
              <a:gd name="connsiteX4" fmla="*/ 720201 w 840424"/>
              <a:gd name="connsiteY4" fmla="*/ 170190 h 1364893"/>
              <a:gd name="connsiteX5" fmla="*/ 840342 w 840424"/>
              <a:gd name="connsiteY5" fmla="*/ 865377 h 1364893"/>
              <a:gd name="connsiteX6" fmla="*/ 705354 w 840424"/>
              <a:gd name="connsiteY6" fmla="*/ 1277256 h 1364893"/>
              <a:gd name="connsiteX7" fmla="*/ 380221 w 840424"/>
              <a:gd name="connsiteY7" fmla="*/ 1356127 h 1364893"/>
              <a:gd name="connsiteX8" fmla="*/ 177395 w 840424"/>
              <a:gd name="connsiteY8" fmla="*/ 1140900 h 1364893"/>
              <a:gd name="connsiteX9" fmla="*/ 94438 w 840424"/>
              <a:gd name="connsiteY9" fmla="*/ 563024 h 1364893"/>
              <a:gd name="connsiteX10" fmla="*/ 9475 w 840424"/>
              <a:gd name="connsiteY10" fmla="*/ 579628 h 1364893"/>
              <a:gd name="connsiteX0" fmla="*/ 9475 w 840424"/>
              <a:gd name="connsiteY0" fmla="*/ 579628 h 1364893"/>
              <a:gd name="connsiteX1" fmla="*/ 68141 w 840424"/>
              <a:gd name="connsiteY1" fmla="*/ 448646 h 1364893"/>
              <a:gd name="connsiteX2" fmla="*/ 160918 w 840424"/>
              <a:gd name="connsiteY2" fmla="*/ 150520 h 1364893"/>
              <a:gd name="connsiteX3" fmla="*/ 424856 w 840424"/>
              <a:gd name="connsiteY3" fmla="*/ 98 h 1364893"/>
              <a:gd name="connsiteX4" fmla="*/ 720201 w 840424"/>
              <a:gd name="connsiteY4" fmla="*/ 170190 h 1364893"/>
              <a:gd name="connsiteX5" fmla="*/ 840342 w 840424"/>
              <a:gd name="connsiteY5" fmla="*/ 865377 h 1364893"/>
              <a:gd name="connsiteX6" fmla="*/ 705354 w 840424"/>
              <a:gd name="connsiteY6" fmla="*/ 1277256 h 1364893"/>
              <a:gd name="connsiteX7" fmla="*/ 380221 w 840424"/>
              <a:gd name="connsiteY7" fmla="*/ 1356127 h 1364893"/>
              <a:gd name="connsiteX8" fmla="*/ 177395 w 840424"/>
              <a:gd name="connsiteY8" fmla="*/ 1140900 h 1364893"/>
              <a:gd name="connsiteX9" fmla="*/ 94438 w 840424"/>
              <a:gd name="connsiteY9" fmla="*/ 563024 h 1364893"/>
              <a:gd name="connsiteX10" fmla="*/ 9475 w 840424"/>
              <a:gd name="connsiteY10" fmla="*/ 579628 h 1364893"/>
              <a:gd name="connsiteX0" fmla="*/ 9475 w 840376"/>
              <a:gd name="connsiteY0" fmla="*/ 579628 h 1357062"/>
              <a:gd name="connsiteX1" fmla="*/ 68141 w 840376"/>
              <a:gd name="connsiteY1" fmla="*/ 448646 h 1357062"/>
              <a:gd name="connsiteX2" fmla="*/ 160918 w 840376"/>
              <a:gd name="connsiteY2" fmla="*/ 150520 h 1357062"/>
              <a:gd name="connsiteX3" fmla="*/ 424856 w 840376"/>
              <a:gd name="connsiteY3" fmla="*/ 98 h 1357062"/>
              <a:gd name="connsiteX4" fmla="*/ 720201 w 840376"/>
              <a:gd name="connsiteY4" fmla="*/ 170190 h 1357062"/>
              <a:gd name="connsiteX5" fmla="*/ 840342 w 840376"/>
              <a:gd name="connsiteY5" fmla="*/ 865377 h 1357062"/>
              <a:gd name="connsiteX6" fmla="*/ 710765 w 840376"/>
              <a:gd name="connsiteY6" fmla="*/ 1204262 h 1357062"/>
              <a:gd name="connsiteX7" fmla="*/ 380221 w 840376"/>
              <a:gd name="connsiteY7" fmla="*/ 1356127 h 1357062"/>
              <a:gd name="connsiteX8" fmla="*/ 177395 w 840376"/>
              <a:gd name="connsiteY8" fmla="*/ 1140900 h 1357062"/>
              <a:gd name="connsiteX9" fmla="*/ 94438 w 840376"/>
              <a:gd name="connsiteY9" fmla="*/ 563024 h 1357062"/>
              <a:gd name="connsiteX10" fmla="*/ 9475 w 840376"/>
              <a:gd name="connsiteY10" fmla="*/ 579628 h 1357062"/>
              <a:gd name="connsiteX0" fmla="*/ 9475 w 840376"/>
              <a:gd name="connsiteY0" fmla="*/ 579628 h 1357017"/>
              <a:gd name="connsiteX1" fmla="*/ 68141 w 840376"/>
              <a:gd name="connsiteY1" fmla="*/ 448646 h 1357017"/>
              <a:gd name="connsiteX2" fmla="*/ 160918 w 840376"/>
              <a:gd name="connsiteY2" fmla="*/ 150520 h 1357017"/>
              <a:gd name="connsiteX3" fmla="*/ 424856 w 840376"/>
              <a:gd name="connsiteY3" fmla="*/ 98 h 1357017"/>
              <a:gd name="connsiteX4" fmla="*/ 720201 w 840376"/>
              <a:gd name="connsiteY4" fmla="*/ 170190 h 1357017"/>
              <a:gd name="connsiteX5" fmla="*/ 840342 w 840376"/>
              <a:gd name="connsiteY5" fmla="*/ 865377 h 1357017"/>
              <a:gd name="connsiteX6" fmla="*/ 710765 w 840376"/>
              <a:gd name="connsiteY6" fmla="*/ 1204262 h 1357017"/>
              <a:gd name="connsiteX7" fmla="*/ 380221 w 840376"/>
              <a:gd name="connsiteY7" fmla="*/ 1356127 h 1357017"/>
              <a:gd name="connsiteX8" fmla="*/ 177395 w 840376"/>
              <a:gd name="connsiteY8" fmla="*/ 1140900 h 1357017"/>
              <a:gd name="connsiteX9" fmla="*/ 94438 w 840376"/>
              <a:gd name="connsiteY9" fmla="*/ 563024 h 1357017"/>
              <a:gd name="connsiteX10" fmla="*/ 9475 w 840376"/>
              <a:gd name="connsiteY10" fmla="*/ 579628 h 1357017"/>
              <a:gd name="connsiteX0" fmla="*/ 9475 w 840376"/>
              <a:gd name="connsiteY0" fmla="*/ 579625 h 1357014"/>
              <a:gd name="connsiteX1" fmla="*/ 68141 w 840376"/>
              <a:gd name="connsiteY1" fmla="*/ 448643 h 1357014"/>
              <a:gd name="connsiteX2" fmla="*/ 160918 w 840376"/>
              <a:gd name="connsiteY2" fmla="*/ 150517 h 1357014"/>
              <a:gd name="connsiteX3" fmla="*/ 424856 w 840376"/>
              <a:gd name="connsiteY3" fmla="*/ 95 h 1357014"/>
              <a:gd name="connsiteX4" fmla="*/ 720201 w 840376"/>
              <a:gd name="connsiteY4" fmla="*/ 170187 h 1357014"/>
              <a:gd name="connsiteX5" fmla="*/ 840342 w 840376"/>
              <a:gd name="connsiteY5" fmla="*/ 865374 h 1357014"/>
              <a:gd name="connsiteX6" fmla="*/ 710765 w 840376"/>
              <a:gd name="connsiteY6" fmla="*/ 1204259 h 1357014"/>
              <a:gd name="connsiteX7" fmla="*/ 380221 w 840376"/>
              <a:gd name="connsiteY7" fmla="*/ 1356124 h 1357014"/>
              <a:gd name="connsiteX8" fmla="*/ 177395 w 840376"/>
              <a:gd name="connsiteY8" fmla="*/ 1140897 h 1357014"/>
              <a:gd name="connsiteX9" fmla="*/ 94438 w 840376"/>
              <a:gd name="connsiteY9" fmla="*/ 563021 h 1357014"/>
              <a:gd name="connsiteX10" fmla="*/ 9475 w 840376"/>
              <a:gd name="connsiteY10" fmla="*/ 579625 h 1357014"/>
              <a:gd name="connsiteX0" fmla="*/ 9665 w 840566"/>
              <a:gd name="connsiteY0" fmla="*/ 579625 h 1357014"/>
              <a:gd name="connsiteX1" fmla="*/ 66604 w 840566"/>
              <a:gd name="connsiteY1" fmla="*/ 430137 h 1357014"/>
              <a:gd name="connsiteX2" fmla="*/ 161108 w 840566"/>
              <a:gd name="connsiteY2" fmla="*/ 150517 h 1357014"/>
              <a:gd name="connsiteX3" fmla="*/ 425046 w 840566"/>
              <a:gd name="connsiteY3" fmla="*/ 95 h 1357014"/>
              <a:gd name="connsiteX4" fmla="*/ 720391 w 840566"/>
              <a:gd name="connsiteY4" fmla="*/ 170187 h 1357014"/>
              <a:gd name="connsiteX5" fmla="*/ 840532 w 840566"/>
              <a:gd name="connsiteY5" fmla="*/ 865374 h 1357014"/>
              <a:gd name="connsiteX6" fmla="*/ 710955 w 840566"/>
              <a:gd name="connsiteY6" fmla="*/ 1204259 h 1357014"/>
              <a:gd name="connsiteX7" fmla="*/ 380411 w 840566"/>
              <a:gd name="connsiteY7" fmla="*/ 1356124 h 1357014"/>
              <a:gd name="connsiteX8" fmla="*/ 177585 w 840566"/>
              <a:gd name="connsiteY8" fmla="*/ 1140897 h 1357014"/>
              <a:gd name="connsiteX9" fmla="*/ 94628 w 840566"/>
              <a:gd name="connsiteY9" fmla="*/ 563021 h 1357014"/>
              <a:gd name="connsiteX10" fmla="*/ 9665 w 840566"/>
              <a:gd name="connsiteY10" fmla="*/ 579625 h 1357014"/>
              <a:gd name="connsiteX0" fmla="*/ 9665 w 840611"/>
              <a:gd name="connsiteY0" fmla="*/ 579798 h 1357187"/>
              <a:gd name="connsiteX1" fmla="*/ 66604 w 840611"/>
              <a:gd name="connsiteY1" fmla="*/ 430310 h 1357187"/>
              <a:gd name="connsiteX2" fmla="*/ 161108 w 840611"/>
              <a:gd name="connsiteY2" fmla="*/ 150690 h 1357187"/>
              <a:gd name="connsiteX3" fmla="*/ 425046 w 840611"/>
              <a:gd name="connsiteY3" fmla="*/ 268 h 1357187"/>
              <a:gd name="connsiteX4" fmla="*/ 697895 w 840611"/>
              <a:gd name="connsiteY4" fmla="*/ 142131 h 1357187"/>
              <a:gd name="connsiteX5" fmla="*/ 840532 w 840611"/>
              <a:gd name="connsiteY5" fmla="*/ 865547 h 1357187"/>
              <a:gd name="connsiteX6" fmla="*/ 710955 w 840611"/>
              <a:gd name="connsiteY6" fmla="*/ 1204432 h 1357187"/>
              <a:gd name="connsiteX7" fmla="*/ 380411 w 840611"/>
              <a:gd name="connsiteY7" fmla="*/ 1356297 h 1357187"/>
              <a:gd name="connsiteX8" fmla="*/ 177585 w 840611"/>
              <a:gd name="connsiteY8" fmla="*/ 1141070 h 1357187"/>
              <a:gd name="connsiteX9" fmla="*/ 94628 w 840611"/>
              <a:gd name="connsiteY9" fmla="*/ 563194 h 1357187"/>
              <a:gd name="connsiteX10" fmla="*/ 9665 w 840611"/>
              <a:gd name="connsiteY10" fmla="*/ 579798 h 1357187"/>
              <a:gd name="connsiteX0" fmla="*/ 9665 w 808266"/>
              <a:gd name="connsiteY0" fmla="*/ 579838 h 1357257"/>
              <a:gd name="connsiteX1" fmla="*/ 66604 w 808266"/>
              <a:gd name="connsiteY1" fmla="*/ 430350 h 1357257"/>
              <a:gd name="connsiteX2" fmla="*/ 161108 w 808266"/>
              <a:gd name="connsiteY2" fmla="*/ 150730 h 1357257"/>
              <a:gd name="connsiteX3" fmla="*/ 425046 w 808266"/>
              <a:gd name="connsiteY3" fmla="*/ 308 h 1357257"/>
              <a:gd name="connsiteX4" fmla="*/ 697895 w 808266"/>
              <a:gd name="connsiteY4" fmla="*/ 142171 h 1357257"/>
              <a:gd name="connsiteX5" fmla="*/ 808150 w 808266"/>
              <a:gd name="connsiteY5" fmla="*/ 874405 h 1357257"/>
              <a:gd name="connsiteX6" fmla="*/ 710955 w 808266"/>
              <a:gd name="connsiteY6" fmla="*/ 1204472 h 1357257"/>
              <a:gd name="connsiteX7" fmla="*/ 380411 w 808266"/>
              <a:gd name="connsiteY7" fmla="*/ 1356337 h 1357257"/>
              <a:gd name="connsiteX8" fmla="*/ 177585 w 808266"/>
              <a:gd name="connsiteY8" fmla="*/ 1141110 h 1357257"/>
              <a:gd name="connsiteX9" fmla="*/ 94628 w 808266"/>
              <a:gd name="connsiteY9" fmla="*/ 563234 h 1357257"/>
              <a:gd name="connsiteX10" fmla="*/ 9665 w 808266"/>
              <a:gd name="connsiteY10" fmla="*/ 579838 h 1357257"/>
              <a:gd name="connsiteX0" fmla="*/ 9665 w 808159"/>
              <a:gd name="connsiteY0" fmla="*/ 579838 h 1357293"/>
              <a:gd name="connsiteX1" fmla="*/ 66604 w 808159"/>
              <a:gd name="connsiteY1" fmla="*/ 430350 h 1357293"/>
              <a:gd name="connsiteX2" fmla="*/ 161108 w 808159"/>
              <a:gd name="connsiteY2" fmla="*/ 150730 h 1357293"/>
              <a:gd name="connsiteX3" fmla="*/ 425046 w 808159"/>
              <a:gd name="connsiteY3" fmla="*/ 308 h 1357293"/>
              <a:gd name="connsiteX4" fmla="*/ 697895 w 808159"/>
              <a:gd name="connsiteY4" fmla="*/ 142171 h 1357293"/>
              <a:gd name="connsiteX5" fmla="*/ 808150 w 808159"/>
              <a:gd name="connsiteY5" fmla="*/ 874405 h 1357293"/>
              <a:gd name="connsiteX6" fmla="*/ 693344 w 808159"/>
              <a:gd name="connsiteY6" fmla="*/ 1205450 h 1357293"/>
              <a:gd name="connsiteX7" fmla="*/ 380411 w 808159"/>
              <a:gd name="connsiteY7" fmla="*/ 1356337 h 1357293"/>
              <a:gd name="connsiteX8" fmla="*/ 177585 w 808159"/>
              <a:gd name="connsiteY8" fmla="*/ 1141110 h 1357293"/>
              <a:gd name="connsiteX9" fmla="*/ 94628 w 808159"/>
              <a:gd name="connsiteY9" fmla="*/ 563234 h 1357293"/>
              <a:gd name="connsiteX10" fmla="*/ 9665 w 808159"/>
              <a:gd name="connsiteY10" fmla="*/ 579838 h 1357293"/>
              <a:gd name="connsiteX0" fmla="*/ 9665 w 808159"/>
              <a:gd name="connsiteY0" fmla="*/ 579838 h 1330744"/>
              <a:gd name="connsiteX1" fmla="*/ 66604 w 808159"/>
              <a:gd name="connsiteY1" fmla="*/ 430350 h 1330744"/>
              <a:gd name="connsiteX2" fmla="*/ 161108 w 808159"/>
              <a:gd name="connsiteY2" fmla="*/ 150730 h 1330744"/>
              <a:gd name="connsiteX3" fmla="*/ 425046 w 808159"/>
              <a:gd name="connsiteY3" fmla="*/ 308 h 1330744"/>
              <a:gd name="connsiteX4" fmla="*/ 697895 w 808159"/>
              <a:gd name="connsiteY4" fmla="*/ 142171 h 1330744"/>
              <a:gd name="connsiteX5" fmla="*/ 808150 w 808159"/>
              <a:gd name="connsiteY5" fmla="*/ 874405 h 1330744"/>
              <a:gd name="connsiteX6" fmla="*/ 693344 w 808159"/>
              <a:gd name="connsiteY6" fmla="*/ 1205450 h 1330744"/>
              <a:gd name="connsiteX7" fmla="*/ 366891 w 808159"/>
              <a:gd name="connsiteY7" fmla="*/ 1329481 h 1330744"/>
              <a:gd name="connsiteX8" fmla="*/ 177585 w 808159"/>
              <a:gd name="connsiteY8" fmla="*/ 1141110 h 1330744"/>
              <a:gd name="connsiteX9" fmla="*/ 94628 w 808159"/>
              <a:gd name="connsiteY9" fmla="*/ 563234 h 1330744"/>
              <a:gd name="connsiteX10" fmla="*/ 9665 w 808159"/>
              <a:gd name="connsiteY10" fmla="*/ 579838 h 1330744"/>
              <a:gd name="connsiteX0" fmla="*/ 9665 w 808228"/>
              <a:gd name="connsiteY0" fmla="*/ 579772 h 1330678"/>
              <a:gd name="connsiteX1" fmla="*/ 66604 w 808228"/>
              <a:gd name="connsiteY1" fmla="*/ 430284 h 1330678"/>
              <a:gd name="connsiteX2" fmla="*/ 161108 w 808228"/>
              <a:gd name="connsiteY2" fmla="*/ 150664 h 1330678"/>
              <a:gd name="connsiteX3" fmla="*/ 425046 w 808228"/>
              <a:gd name="connsiteY3" fmla="*/ 242 h 1330678"/>
              <a:gd name="connsiteX4" fmla="*/ 680284 w 808228"/>
              <a:gd name="connsiteY4" fmla="*/ 143084 h 1330678"/>
              <a:gd name="connsiteX5" fmla="*/ 808150 w 808228"/>
              <a:gd name="connsiteY5" fmla="*/ 874339 h 1330678"/>
              <a:gd name="connsiteX6" fmla="*/ 693344 w 808228"/>
              <a:gd name="connsiteY6" fmla="*/ 1205384 h 1330678"/>
              <a:gd name="connsiteX7" fmla="*/ 366891 w 808228"/>
              <a:gd name="connsiteY7" fmla="*/ 1329415 h 1330678"/>
              <a:gd name="connsiteX8" fmla="*/ 177585 w 808228"/>
              <a:gd name="connsiteY8" fmla="*/ 1141044 h 1330678"/>
              <a:gd name="connsiteX9" fmla="*/ 94628 w 808228"/>
              <a:gd name="connsiteY9" fmla="*/ 563168 h 1330678"/>
              <a:gd name="connsiteX10" fmla="*/ 9665 w 808228"/>
              <a:gd name="connsiteY10" fmla="*/ 579772 h 1330678"/>
              <a:gd name="connsiteX0" fmla="*/ 11494 w 796231"/>
              <a:gd name="connsiteY0" fmla="*/ 593372 h 1330678"/>
              <a:gd name="connsiteX1" fmla="*/ 54607 w 796231"/>
              <a:gd name="connsiteY1" fmla="*/ 430284 h 1330678"/>
              <a:gd name="connsiteX2" fmla="*/ 149111 w 796231"/>
              <a:gd name="connsiteY2" fmla="*/ 150664 h 1330678"/>
              <a:gd name="connsiteX3" fmla="*/ 413049 w 796231"/>
              <a:gd name="connsiteY3" fmla="*/ 242 h 1330678"/>
              <a:gd name="connsiteX4" fmla="*/ 668287 w 796231"/>
              <a:gd name="connsiteY4" fmla="*/ 143084 h 1330678"/>
              <a:gd name="connsiteX5" fmla="*/ 796153 w 796231"/>
              <a:gd name="connsiteY5" fmla="*/ 874339 h 1330678"/>
              <a:gd name="connsiteX6" fmla="*/ 681347 w 796231"/>
              <a:gd name="connsiteY6" fmla="*/ 1205384 h 1330678"/>
              <a:gd name="connsiteX7" fmla="*/ 354894 w 796231"/>
              <a:gd name="connsiteY7" fmla="*/ 1329415 h 1330678"/>
              <a:gd name="connsiteX8" fmla="*/ 165588 w 796231"/>
              <a:gd name="connsiteY8" fmla="*/ 1141044 h 1330678"/>
              <a:gd name="connsiteX9" fmla="*/ 82631 w 796231"/>
              <a:gd name="connsiteY9" fmla="*/ 563168 h 1330678"/>
              <a:gd name="connsiteX10" fmla="*/ 11494 w 796231"/>
              <a:gd name="connsiteY10" fmla="*/ 593372 h 1330678"/>
              <a:gd name="connsiteX0" fmla="*/ 3439 w 788176"/>
              <a:gd name="connsiteY0" fmla="*/ 593372 h 1330678"/>
              <a:gd name="connsiteX1" fmla="*/ 46552 w 788176"/>
              <a:gd name="connsiteY1" fmla="*/ 430284 h 1330678"/>
              <a:gd name="connsiteX2" fmla="*/ 141056 w 788176"/>
              <a:gd name="connsiteY2" fmla="*/ 150664 h 1330678"/>
              <a:gd name="connsiteX3" fmla="*/ 404994 w 788176"/>
              <a:gd name="connsiteY3" fmla="*/ 242 h 1330678"/>
              <a:gd name="connsiteX4" fmla="*/ 660232 w 788176"/>
              <a:gd name="connsiteY4" fmla="*/ 143084 h 1330678"/>
              <a:gd name="connsiteX5" fmla="*/ 788098 w 788176"/>
              <a:gd name="connsiteY5" fmla="*/ 874339 h 1330678"/>
              <a:gd name="connsiteX6" fmla="*/ 673292 w 788176"/>
              <a:gd name="connsiteY6" fmla="*/ 1205384 h 1330678"/>
              <a:gd name="connsiteX7" fmla="*/ 346839 w 788176"/>
              <a:gd name="connsiteY7" fmla="*/ 1329415 h 1330678"/>
              <a:gd name="connsiteX8" fmla="*/ 157533 w 788176"/>
              <a:gd name="connsiteY8" fmla="*/ 1141044 h 1330678"/>
              <a:gd name="connsiteX9" fmla="*/ 74576 w 788176"/>
              <a:gd name="connsiteY9" fmla="*/ 563168 h 1330678"/>
              <a:gd name="connsiteX10" fmla="*/ 3439 w 788176"/>
              <a:gd name="connsiteY10" fmla="*/ 593372 h 1330678"/>
              <a:gd name="connsiteX0" fmla="*/ 3398 w 788135"/>
              <a:gd name="connsiteY0" fmla="*/ 593372 h 1330678"/>
              <a:gd name="connsiteX1" fmla="*/ 46963 w 788135"/>
              <a:gd name="connsiteY1" fmla="*/ 421479 h 1330678"/>
              <a:gd name="connsiteX2" fmla="*/ 141015 w 788135"/>
              <a:gd name="connsiteY2" fmla="*/ 150664 h 1330678"/>
              <a:gd name="connsiteX3" fmla="*/ 404953 w 788135"/>
              <a:gd name="connsiteY3" fmla="*/ 242 h 1330678"/>
              <a:gd name="connsiteX4" fmla="*/ 660191 w 788135"/>
              <a:gd name="connsiteY4" fmla="*/ 143084 h 1330678"/>
              <a:gd name="connsiteX5" fmla="*/ 788057 w 788135"/>
              <a:gd name="connsiteY5" fmla="*/ 874339 h 1330678"/>
              <a:gd name="connsiteX6" fmla="*/ 673251 w 788135"/>
              <a:gd name="connsiteY6" fmla="*/ 1205384 h 1330678"/>
              <a:gd name="connsiteX7" fmla="*/ 346798 w 788135"/>
              <a:gd name="connsiteY7" fmla="*/ 1329415 h 1330678"/>
              <a:gd name="connsiteX8" fmla="*/ 157492 w 788135"/>
              <a:gd name="connsiteY8" fmla="*/ 1141044 h 1330678"/>
              <a:gd name="connsiteX9" fmla="*/ 74535 w 788135"/>
              <a:gd name="connsiteY9" fmla="*/ 563168 h 1330678"/>
              <a:gd name="connsiteX10" fmla="*/ 3398 w 788135"/>
              <a:gd name="connsiteY10" fmla="*/ 593372 h 1330678"/>
              <a:gd name="connsiteX0" fmla="*/ 3398 w 788135"/>
              <a:gd name="connsiteY0" fmla="*/ 593372 h 1330678"/>
              <a:gd name="connsiteX1" fmla="*/ 46963 w 788135"/>
              <a:gd name="connsiteY1" fmla="*/ 421479 h 1330678"/>
              <a:gd name="connsiteX2" fmla="*/ 141015 w 788135"/>
              <a:gd name="connsiteY2" fmla="*/ 150664 h 1330678"/>
              <a:gd name="connsiteX3" fmla="*/ 404953 w 788135"/>
              <a:gd name="connsiteY3" fmla="*/ 242 h 1330678"/>
              <a:gd name="connsiteX4" fmla="*/ 660191 w 788135"/>
              <a:gd name="connsiteY4" fmla="*/ 143084 h 1330678"/>
              <a:gd name="connsiteX5" fmla="*/ 788057 w 788135"/>
              <a:gd name="connsiteY5" fmla="*/ 874339 h 1330678"/>
              <a:gd name="connsiteX6" fmla="*/ 673251 w 788135"/>
              <a:gd name="connsiteY6" fmla="*/ 1205384 h 1330678"/>
              <a:gd name="connsiteX7" fmla="*/ 346798 w 788135"/>
              <a:gd name="connsiteY7" fmla="*/ 1329415 h 1330678"/>
              <a:gd name="connsiteX8" fmla="*/ 157492 w 788135"/>
              <a:gd name="connsiteY8" fmla="*/ 1141044 h 1330678"/>
              <a:gd name="connsiteX9" fmla="*/ 68591 w 788135"/>
              <a:gd name="connsiteY9" fmla="*/ 566957 h 1330678"/>
              <a:gd name="connsiteX10" fmla="*/ 3398 w 788135"/>
              <a:gd name="connsiteY10" fmla="*/ 593372 h 1330678"/>
              <a:gd name="connsiteX0" fmla="*/ 3398 w 788135"/>
              <a:gd name="connsiteY0" fmla="*/ 593372 h 1330678"/>
              <a:gd name="connsiteX1" fmla="*/ 46963 w 788135"/>
              <a:gd name="connsiteY1" fmla="*/ 421479 h 1330678"/>
              <a:gd name="connsiteX2" fmla="*/ 141015 w 788135"/>
              <a:gd name="connsiteY2" fmla="*/ 150664 h 1330678"/>
              <a:gd name="connsiteX3" fmla="*/ 404953 w 788135"/>
              <a:gd name="connsiteY3" fmla="*/ 242 h 1330678"/>
              <a:gd name="connsiteX4" fmla="*/ 660191 w 788135"/>
              <a:gd name="connsiteY4" fmla="*/ 143084 h 1330678"/>
              <a:gd name="connsiteX5" fmla="*/ 788057 w 788135"/>
              <a:gd name="connsiteY5" fmla="*/ 874339 h 1330678"/>
              <a:gd name="connsiteX6" fmla="*/ 673251 w 788135"/>
              <a:gd name="connsiteY6" fmla="*/ 1205384 h 1330678"/>
              <a:gd name="connsiteX7" fmla="*/ 346798 w 788135"/>
              <a:gd name="connsiteY7" fmla="*/ 1329415 h 1330678"/>
              <a:gd name="connsiteX8" fmla="*/ 157492 w 788135"/>
              <a:gd name="connsiteY8" fmla="*/ 1141044 h 1330678"/>
              <a:gd name="connsiteX9" fmla="*/ 68591 w 788135"/>
              <a:gd name="connsiteY9" fmla="*/ 566957 h 1330678"/>
              <a:gd name="connsiteX10" fmla="*/ 3398 w 788135"/>
              <a:gd name="connsiteY10" fmla="*/ 593372 h 1330678"/>
              <a:gd name="connsiteX0" fmla="*/ 3691 w 785392"/>
              <a:gd name="connsiteY0" fmla="*/ 599057 h 1330678"/>
              <a:gd name="connsiteX1" fmla="*/ 44220 w 785392"/>
              <a:gd name="connsiteY1" fmla="*/ 421479 h 1330678"/>
              <a:gd name="connsiteX2" fmla="*/ 138272 w 785392"/>
              <a:gd name="connsiteY2" fmla="*/ 150664 h 1330678"/>
              <a:gd name="connsiteX3" fmla="*/ 402210 w 785392"/>
              <a:gd name="connsiteY3" fmla="*/ 242 h 1330678"/>
              <a:gd name="connsiteX4" fmla="*/ 657448 w 785392"/>
              <a:gd name="connsiteY4" fmla="*/ 143084 h 1330678"/>
              <a:gd name="connsiteX5" fmla="*/ 785314 w 785392"/>
              <a:gd name="connsiteY5" fmla="*/ 874339 h 1330678"/>
              <a:gd name="connsiteX6" fmla="*/ 670508 w 785392"/>
              <a:gd name="connsiteY6" fmla="*/ 1205384 h 1330678"/>
              <a:gd name="connsiteX7" fmla="*/ 344055 w 785392"/>
              <a:gd name="connsiteY7" fmla="*/ 1329415 h 1330678"/>
              <a:gd name="connsiteX8" fmla="*/ 154749 w 785392"/>
              <a:gd name="connsiteY8" fmla="*/ 1141044 h 1330678"/>
              <a:gd name="connsiteX9" fmla="*/ 65848 w 785392"/>
              <a:gd name="connsiteY9" fmla="*/ 566957 h 1330678"/>
              <a:gd name="connsiteX10" fmla="*/ 3691 w 785392"/>
              <a:gd name="connsiteY10" fmla="*/ 599057 h 1330678"/>
              <a:gd name="connsiteX0" fmla="*/ 5429 w 787130"/>
              <a:gd name="connsiteY0" fmla="*/ 599057 h 1330678"/>
              <a:gd name="connsiteX1" fmla="*/ 45958 w 787130"/>
              <a:gd name="connsiteY1" fmla="*/ 421479 h 1330678"/>
              <a:gd name="connsiteX2" fmla="*/ 140010 w 787130"/>
              <a:gd name="connsiteY2" fmla="*/ 150664 h 1330678"/>
              <a:gd name="connsiteX3" fmla="*/ 403948 w 787130"/>
              <a:gd name="connsiteY3" fmla="*/ 242 h 1330678"/>
              <a:gd name="connsiteX4" fmla="*/ 659186 w 787130"/>
              <a:gd name="connsiteY4" fmla="*/ 143084 h 1330678"/>
              <a:gd name="connsiteX5" fmla="*/ 787052 w 787130"/>
              <a:gd name="connsiteY5" fmla="*/ 874339 h 1330678"/>
              <a:gd name="connsiteX6" fmla="*/ 672246 w 787130"/>
              <a:gd name="connsiteY6" fmla="*/ 1205384 h 1330678"/>
              <a:gd name="connsiteX7" fmla="*/ 345793 w 787130"/>
              <a:gd name="connsiteY7" fmla="*/ 1329415 h 1330678"/>
              <a:gd name="connsiteX8" fmla="*/ 156487 w 787130"/>
              <a:gd name="connsiteY8" fmla="*/ 1141044 h 1330678"/>
              <a:gd name="connsiteX9" fmla="*/ 67586 w 787130"/>
              <a:gd name="connsiteY9" fmla="*/ 566957 h 1330678"/>
              <a:gd name="connsiteX10" fmla="*/ 5429 w 787130"/>
              <a:gd name="connsiteY10" fmla="*/ 599057 h 1330678"/>
              <a:gd name="connsiteX0" fmla="*/ 5429 w 787130"/>
              <a:gd name="connsiteY0" fmla="*/ 599057 h 1330678"/>
              <a:gd name="connsiteX1" fmla="*/ 45958 w 787130"/>
              <a:gd name="connsiteY1" fmla="*/ 421479 h 1330678"/>
              <a:gd name="connsiteX2" fmla="*/ 140010 w 787130"/>
              <a:gd name="connsiteY2" fmla="*/ 150664 h 1330678"/>
              <a:gd name="connsiteX3" fmla="*/ 403948 w 787130"/>
              <a:gd name="connsiteY3" fmla="*/ 242 h 1330678"/>
              <a:gd name="connsiteX4" fmla="*/ 659186 w 787130"/>
              <a:gd name="connsiteY4" fmla="*/ 143084 h 1330678"/>
              <a:gd name="connsiteX5" fmla="*/ 787052 w 787130"/>
              <a:gd name="connsiteY5" fmla="*/ 874339 h 1330678"/>
              <a:gd name="connsiteX6" fmla="*/ 672246 w 787130"/>
              <a:gd name="connsiteY6" fmla="*/ 1205384 h 1330678"/>
              <a:gd name="connsiteX7" fmla="*/ 345793 w 787130"/>
              <a:gd name="connsiteY7" fmla="*/ 1329415 h 1330678"/>
              <a:gd name="connsiteX8" fmla="*/ 156487 w 787130"/>
              <a:gd name="connsiteY8" fmla="*/ 1141044 h 1330678"/>
              <a:gd name="connsiteX9" fmla="*/ 58183 w 787130"/>
              <a:gd name="connsiteY9" fmla="*/ 568228 h 1330678"/>
              <a:gd name="connsiteX10" fmla="*/ 5429 w 787130"/>
              <a:gd name="connsiteY10" fmla="*/ 599057 h 1330678"/>
              <a:gd name="connsiteX0" fmla="*/ 5429 w 787130"/>
              <a:gd name="connsiteY0" fmla="*/ 751347 h 1482968"/>
              <a:gd name="connsiteX1" fmla="*/ 45958 w 787130"/>
              <a:gd name="connsiteY1" fmla="*/ 573769 h 1482968"/>
              <a:gd name="connsiteX2" fmla="*/ 140010 w 787130"/>
              <a:gd name="connsiteY2" fmla="*/ 302954 h 1482968"/>
              <a:gd name="connsiteX3" fmla="*/ 403948 w 787130"/>
              <a:gd name="connsiteY3" fmla="*/ 9 h 1482968"/>
              <a:gd name="connsiteX4" fmla="*/ 659186 w 787130"/>
              <a:gd name="connsiteY4" fmla="*/ 295374 h 1482968"/>
              <a:gd name="connsiteX5" fmla="*/ 787052 w 787130"/>
              <a:gd name="connsiteY5" fmla="*/ 1026629 h 1482968"/>
              <a:gd name="connsiteX6" fmla="*/ 672246 w 787130"/>
              <a:gd name="connsiteY6" fmla="*/ 1357674 h 1482968"/>
              <a:gd name="connsiteX7" fmla="*/ 345793 w 787130"/>
              <a:gd name="connsiteY7" fmla="*/ 1481705 h 1482968"/>
              <a:gd name="connsiteX8" fmla="*/ 156487 w 787130"/>
              <a:gd name="connsiteY8" fmla="*/ 1293334 h 1482968"/>
              <a:gd name="connsiteX9" fmla="*/ 58183 w 787130"/>
              <a:gd name="connsiteY9" fmla="*/ 720518 h 1482968"/>
              <a:gd name="connsiteX10" fmla="*/ 5429 w 787130"/>
              <a:gd name="connsiteY10" fmla="*/ 751347 h 1482968"/>
              <a:gd name="connsiteX0" fmla="*/ 5429 w 787052"/>
              <a:gd name="connsiteY0" fmla="*/ 754100 h 1485721"/>
              <a:gd name="connsiteX1" fmla="*/ 45958 w 787052"/>
              <a:gd name="connsiteY1" fmla="*/ 576522 h 1485721"/>
              <a:gd name="connsiteX2" fmla="*/ 140010 w 787052"/>
              <a:gd name="connsiteY2" fmla="*/ 305707 h 1485721"/>
              <a:gd name="connsiteX3" fmla="*/ 403948 w 787052"/>
              <a:gd name="connsiteY3" fmla="*/ 2762 h 1485721"/>
              <a:gd name="connsiteX4" fmla="*/ 672102 w 787052"/>
              <a:gd name="connsiteY4" fmla="*/ 209565 h 1485721"/>
              <a:gd name="connsiteX5" fmla="*/ 787052 w 787052"/>
              <a:gd name="connsiteY5" fmla="*/ 1029382 h 1485721"/>
              <a:gd name="connsiteX6" fmla="*/ 672246 w 787052"/>
              <a:gd name="connsiteY6" fmla="*/ 1360427 h 1485721"/>
              <a:gd name="connsiteX7" fmla="*/ 345793 w 787052"/>
              <a:gd name="connsiteY7" fmla="*/ 1484458 h 1485721"/>
              <a:gd name="connsiteX8" fmla="*/ 156487 w 787052"/>
              <a:gd name="connsiteY8" fmla="*/ 1296087 h 1485721"/>
              <a:gd name="connsiteX9" fmla="*/ 58183 w 787052"/>
              <a:gd name="connsiteY9" fmla="*/ 723271 h 1485721"/>
              <a:gd name="connsiteX10" fmla="*/ 5429 w 787052"/>
              <a:gd name="connsiteY10" fmla="*/ 754100 h 1485721"/>
              <a:gd name="connsiteX0" fmla="*/ 5429 w 787052"/>
              <a:gd name="connsiteY0" fmla="*/ 751399 h 1483020"/>
              <a:gd name="connsiteX1" fmla="*/ 45958 w 787052"/>
              <a:gd name="connsiteY1" fmla="*/ 573821 h 1483020"/>
              <a:gd name="connsiteX2" fmla="*/ 140010 w 787052"/>
              <a:gd name="connsiteY2" fmla="*/ 189844 h 1483020"/>
              <a:gd name="connsiteX3" fmla="*/ 403948 w 787052"/>
              <a:gd name="connsiteY3" fmla="*/ 61 h 1483020"/>
              <a:gd name="connsiteX4" fmla="*/ 672102 w 787052"/>
              <a:gd name="connsiteY4" fmla="*/ 206864 h 1483020"/>
              <a:gd name="connsiteX5" fmla="*/ 787052 w 787052"/>
              <a:gd name="connsiteY5" fmla="*/ 1026681 h 1483020"/>
              <a:gd name="connsiteX6" fmla="*/ 672246 w 787052"/>
              <a:gd name="connsiteY6" fmla="*/ 1357726 h 1483020"/>
              <a:gd name="connsiteX7" fmla="*/ 345793 w 787052"/>
              <a:gd name="connsiteY7" fmla="*/ 1481757 h 1483020"/>
              <a:gd name="connsiteX8" fmla="*/ 156487 w 787052"/>
              <a:gd name="connsiteY8" fmla="*/ 1293386 h 1483020"/>
              <a:gd name="connsiteX9" fmla="*/ 58183 w 787052"/>
              <a:gd name="connsiteY9" fmla="*/ 720570 h 1483020"/>
              <a:gd name="connsiteX10" fmla="*/ 5429 w 787052"/>
              <a:gd name="connsiteY10" fmla="*/ 751399 h 1483020"/>
              <a:gd name="connsiteX0" fmla="*/ 5429 w 787052"/>
              <a:gd name="connsiteY0" fmla="*/ 751399 h 1483020"/>
              <a:gd name="connsiteX1" fmla="*/ 45958 w 787052"/>
              <a:gd name="connsiteY1" fmla="*/ 573821 h 1483020"/>
              <a:gd name="connsiteX2" fmla="*/ 140010 w 787052"/>
              <a:gd name="connsiteY2" fmla="*/ 189844 h 1483020"/>
              <a:gd name="connsiteX3" fmla="*/ 403948 w 787052"/>
              <a:gd name="connsiteY3" fmla="*/ 61 h 1483020"/>
              <a:gd name="connsiteX4" fmla="*/ 672102 w 787052"/>
              <a:gd name="connsiteY4" fmla="*/ 206864 h 1483020"/>
              <a:gd name="connsiteX5" fmla="*/ 787052 w 787052"/>
              <a:gd name="connsiteY5" fmla="*/ 1026681 h 1483020"/>
              <a:gd name="connsiteX6" fmla="*/ 672246 w 787052"/>
              <a:gd name="connsiteY6" fmla="*/ 1357726 h 1483020"/>
              <a:gd name="connsiteX7" fmla="*/ 345793 w 787052"/>
              <a:gd name="connsiteY7" fmla="*/ 1481757 h 1483020"/>
              <a:gd name="connsiteX8" fmla="*/ 156487 w 787052"/>
              <a:gd name="connsiteY8" fmla="*/ 1293386 h 1483020"/>
              <a:gd name="connsiteX9" fmla="*/ 71099 w 787052"/>
              <a:gd name="connsiteY9" fmla="*/ 755010 h 1483020"/>
              <a:gd name="connsiteX10" fmla="*/ 5429 w 787052"/>
              <a:gd name="connsiteY10" fmla="*/ 751399 h 1483020"/>
              <a:gd name="connsiteX0" fmla="*/ 5429 w 787052"/>
              <a:gd name="connsiteY0" fmla="*/ 751399 h 1483020"/>
              <a:gd name="connsiteX1" fmla="*/ 45958 w 787052"/>
              <a:gd name="connsiteY1" fmla="*/ 573821 h 1483020"/>
              <a:gd name="connsiteX2" fmla="*/ 140010 w 787052"/>
              <a:gd name="connsiteY2" fmla="*/ 189844 h 1483020"/>
              <a:gd name="connsiteX3" fmla="*/ 403948 w 787052"/>
              <a:gd name="connsiteY3" fmla="*/ 61 h 1483020"/>
              <a:gd name="connsiteX4" fmla="*/ 672102 w 787052"/>
              <a:gd name="connsiteY4" fmla="*/ 206864 h 1483020"/>
              <a:gd name="connsiteX5" fmla="*/ 787052 w 787052"/>
              <a:gd name="connsiteY5" fmla="*/ 1026681 h 1483020"/>
              <a:gd name="connsiteX6" fmla="*/ 672246 w 787052"/>
              <a:gd name="connsiteY6" fmla="*/ 1357726 h 1483020"/>
              <a:gd name="connsiteX7" fmla="*/ 345793 w 787052"/>
              <a:gd name="connsiteY7" fmla="*/ 1481757 h 1483020"/>
              <a:gd name="connsiteX8" fmla="*/ 156487 w 787052"/>
              <a:gd name="connsiteY8" fmla="*/ 1293386 h 1483020"/>
              <a:gd name="connsiteX9" fmla="*/ 71099 w 787052"/>
              <a:gd name="connsiteY9" fmla="*/ 755010 h 1483020"/>
              <a:gd name="connsiteX10" fmla="*/ 5429 w 787052"/>
              <a:gd name="connsiteY10" fmla="*/ 751399 h 1483020"/>
              <a:gd name="connsiteX0" fmla="*/ 5782 w 785613"/>
              <a:gd name="connsiteY0" fmla="*/ 784164 h 1483020"/>
              <a:gd name="connsiteX1" fmla="*/ 44519 w 785613"/>
              <a:gd name="connsiteY1" fmla="*/ 573821 h 1483020"/>
              <a:gd name="connsiteX2" fmla="*/ 138571 w 785613"/>
              <a:gd name="connsiteY2" fmla="*/ 189844 h 1483020"/>
              <a:gd name="connsiteX3" fmla="*/ 402509 w 785613"/>
              <a:gd name="connsiteY3" fmla="*/ 61 h 1483020"/>
              <a:gd name="connsiteX4" fmla="*/ 670663 w 785613"/>
              <a:gd name="connsiteY4" fmla="*/ 206864 h 1483020"/>
              <a:gd name="connsiteX5" fmla="*/ 785613 w 785613"/>
              <a:gd name="connsiteY5" fmla="*/ 1026681 h 1483020"/>
              <a:gd name="connsiteX6" fmla="*/ 670807 w 785613"/>
              <a:gd name="connsiteY6" fmla="*/ 1357726 h 1483020"/>
              <a:gd name="connsiteX7" fmla="*/ 344354 w 785613"/>
              <a:gd name="connsiteY7" fmla="*/ 1481757 h 1483020"/>
              <a:gd name="connsiteX8" fmla="*/ 155048 w 785613"/>
              <a:gd name="connsiteY8" fmla="*/ 1293386 h 1483020"/>
              <a:gd name="connsiteX9" fmla="*/ 69660 w 785613"/>
              <a:gd name="connsiteY9" fmla="*/ 755010 h 1483020"/>
              <a:gd name="connsiteX10" fmla="*/ 5782 w 785613"/>
              <a:gd name="connsiteY10" fmla="*/ 784164 h 1483020"/>
              <a:gd name="connsiteX0" fmla="*/ 5430 w 785261"/>
              <a:gd name="connsiteY0" fmla="*/ 784162 h 1483018"/>
              <a:gd name="connsiteX1" fmla="*/ 45959 w 785261"/>
              <a:gd name="connsiteY1" fmla="*/ 546516 h 1483018"/>
              <a:gd name="connsiteX2" fmla="*/ 138219 w 785261"/>
              <a:gd name="connsiteY2" fmla="*/ 189842 h 1483018"/>
              <a:gd name="connsiteX3" fmla="*/ 402157 w 785261"/>
              <a:gd name="connsiteY3" fmla="*/ 59 h 1483018"/>
              <a:gd name="connsiteX4" fmla="*/ 670311 w 785261"/>
              <a:gd name="connsiteY4" fmla="*/ 206862 h 1483018"/>
              <a:gd name="connsiteX5" fmla="*/ 785261 w 785261"/>
              <a:gd name="connsiteY5" fmla="*/ 1026679 h 1483018"/>
              <a:gd name="connsiteX6" fmla="*/ 670455 w 785261"/>
              <a:gd name="connsiteY6" fmla="*/ 1357724 h 1483018"/>
              <a:gd name="connsiteX7" fmla="*/ 344002 w 785261"/>
              <a:gd name="connsiteY7" fmla="*/ 1481755 h 1483018"/>
              <a:gd name="connsiteX8" fmla="*/ 154696 w 785261"/>
              <a:gd name="connsiteY8" fmla="*/ 1293384 h 1483018"/>
              <a:gd name="connsiteX9" fmla="*/ 69308 w 785261"/>
              <a:gd name="connsiteY9" fmla="*/ 755008 h 1483018"/>
              <a:gd name="connsiteX10" fmla="*/ 5430 w 785261"/>
              <a:gd name="connsiteY10" fmla="*/ 784162 h 1483018"/>
              <a:gd name="connsiteX0" fmla="*/ 7552 w 778423"/>
              <a:gd name="connsiteY0" fmla="*/ 822387 h 1483018"/>
              <a:gd name="connsiteX1" fmla="*/ 39121 w 778423"/>
              <a:gd name="connsiteY1" fmla="*/ 546516 h 1483018"/>
              <a:gd name="connsiteX2" fmla="*/ 131381 w 778423"/>
              <a:gd name="connsiteY2" fmla="*/ 189842 h 1483018"/>
              <a:gd name="connsiteX3" fmla="*/ 395319 w 778423"/>
              <a:gd name="connsiteY3" fmla="*/ 59 h 1483018"/>
              <a:gd name="connsiteX4" fmla="*/ 663473 w 778423"/>
              <a:gd name="connsiteY4" fmla="*/ 206862 h 1483018"/>
              <a:gd name="connsiteX5" fmla="*/ 778423 w 778423"/>
              <a:gd name="connsiteY5" fmla="*/ 1026679 h 1483018"/>
              <a:gd name="connsiteX6" fmla="*/ 663617 w 778423"/>
              <a:gd name="connsiteY6" fmla="*/ 1357724 h 1483018"/>
              <a:gd name="connsiteX7" fmla="*/ 337164 w 778423"/>
              <a:gd name="connsiteY7" fmla="*/ 1481755 h 1483018"/>
              <a:gd name="connsiteX8" fmla="*/ 147858 w 778423"/>
              <a:gd name="connsiteY8" fmla="*/ 1293384 h 1483018"/>
              <a:gd name="connsiteX9" fmla="*/ 62470 w 778423"/>
              <a:gd name="connsiteY9" fmla="*/ 755008 h 1483018"/>
              <a:gd name="connsiteX10" fmla="*/ 7552 w 778423"/>
              <a:gd name="connsiteY10" fmla="*/ 822387 h 1483018"/>
              <a:gd name="connsiteX0" fmla="*/ 5173 w 776044"/>
              <a:gd name="connsiteY0" fmla="*/ 822387 h 1483018"/>
              <a:gd name="connsiteX1" fmla="*/ 36742 w 776044"/>
              <a:gd name="connsiteY1" fmla="*/ 546516 h 1483018"/>
              <a:gd name="connsiteX2" fmla="*/ 129002 w 776044"/>
              <a:gd name="connsiteY2" fmla="*/ 189842 h 1483018"/>
              <a:gd name="connsiteX3" fmla="*/ 392940 w 776044"/>
              <a:gd name="connsiteY3" fmla="*/ 59 h 1483018"/>
              <a:gd name="connsiteX4" fmla="*/ 661094 w 776044"/>
              <a:gd name="connsiteY4" fmla="*/ 206862 h 1483018"/>
              <a:gd name="connsiteX5" fmla="*/ 776044 w 776044"/>
              <a:gd name="connsiteY5" fmla="*/ 1026679 h 1483018"/>
              <a:gd name="connsiteX6" fmla="*/ 661238 w 776044"/>
              <a:gd name="connsiteY6" fmla="*/ 1357724 h 1483018"/>
              <a:gd name="connsiteX7" fmla="*/ 334785 w 776044"/>
              <a:gd name="connsiteY7" fmla="*/ 1481755 h 1483018"/>
              <a:gd name="connsiteX8" fmla="*/ 145479 w 776044"/>
              <a:gd name="connsiteY8" fmla="*/ 1293384 h 1483018"/>
              <a:gd name="connsiteX9" fmla="*/ 60091 w 776044"/>
              <a:gd name="connsiteY9" fmla="*/ 755008 h 1483018"/>
              <a:gd name="connsiteX10" fmla="*/ 5173 w 776044"/>
              <a:gd name="connsiteY10" fmla="*/ 822387 h 1483018"/>
              <a:gd name="connsiteX0" fmla="*/ 3111 w 773982"/>
              <a:gd name="connsiteY0" fmla="*/ 822384 h 1483015"/>
              <a:gd name="connsiteX1" fmla="*/ 43640 w 773982"/>
              <a:gd name="connsiteY1" fmla="*/ 516479 h 1483015"/>
              <a:gd name="connsiteX2" fmla="*/ 126940 w 773982"/>
              <a:gd name="connsiteY2" fmla="*/ 189839 h 1483015"/>
              <a:gd name="connsiteX3" fmla="*/ 390878 w 773982"/>
              <a:gd name="connsiteY3" fmla="*/ 56 h 1483015"/>
              <a:gd name="connsiteX4" fmla="*/ 659032 w 773982"/>
              <a:gd name="connsiteY4" fmla="*/ 206859 h 1483015"/>
              <a:gd name="connsiteX5" fmla="*/ 773982 w 773982"/>
              <a:gd name="connsiteY5" fmla="*/ 1026676 h 1483015"/>
              <a:gd name="connsiteX6" fmla="*/ 659176 w 773982"/>
              <a:gd name="connsiteY6" fmla="*/ 1357721 h 1483015"/>
              <a:gd name="connsiteX7" fmla="*/ 332723 w 773982"/>
              <a:gd name="connsiteY7" fmla="*/ 1481752 h 1483015"/>
              <a:gd name="connsiteX8" fmla="*/ 143417 w 773982"/>
              <a:gd name="connsiteY8" fmla="*/ 1293381 h 1483015"/>
              <a:gd name="connsiteX9" fmla="*/ 58029 w 773982"/>
              <a:gd name="connsiteY9" fmla="*/ 755005 h 1483015"/>
              <a:gd name="connsiteX10" fmla="*/ 3111 w 773982"/>
              <a:gd name="connsiteY10" fmla="*/ 822384 h 1483015"/>
              <a:gd name="connsiteX0" fmla="*/ 3111 w 773982"/>
              <a:gd name="connsiteY0" fmla="*/ 822399 h 1483030"/>
              <a:gd name="connsiteX1" fmla="*/ 43640 w 773982"/>
              <a:gd name="connsiteY1" fmla="*/ 516494 h 1483030"/>
              <a:gd name="connsiteX2" fmla="*/ 126940 w 773982"/>
              <a:gd name="connsiteY2" fmla="*/ 189854 h 1483030"/>
              <a:gd name="connsiteX3" fmla="*/ 390878 w 773982"/>
              <a:gd name="connsiteY3" fmla="*/ 71 h 1483030"/>
              <a:gd name="connsiteX4" fmla="*/ 659032 w 773982"/>
              <a:gd name="connsiteY4" fmla="*/ 206874 h 1483030"/>
              <a:gd name="connsiteX5" fmla="*/ 773982 w 773982"/>
              <a:gd name="connsiteY5" fmla="*/ 1026691 h 1483030"/>
              <a:gd name="connsiteX6" fmla="*/ 659176 w 773982"/>
              <a:gd name="connsiteY6" fmla="*/ 1357736 h 1483030"/>
              <a:gd name="connsiteX7" fmla="*/ 332723 w 773982"/>
              <a:gd name="connsiteY7" fmla="*/ 1481767 h 1483030"/>
              <a:gd name="connsiteX8" fmla="*/ 143417 w 773982"/>
              <a:gd name="connsiteY8" fmla="*/ 1293396 h 1483030"/>
              <a:gd name="connsiteX9" fmla="*/ 58029 w 773982"/>
              <a:gd name="connsiteY9" fmla="*/ 755020 h 1483030"/>
              <a:gd name="connsiteX10" fmla="*/ 3111 w 773982"/>
              <a:gd name="connsiteY10" fmla="*/ 822399 h 1483030"/>
              <a:gd name="connsiteX0" fmla="*/ 1158 w 772029"/>
              <a:gd name="connsiteY0" fmla="*/ 822384 h 1483015"/>
              <a:gd name="connsiteX1" fmla="*/ 66600 w 772029"/>
              <a:gd name="connsiteY1" fmla="*/ 513029 h 1483015"/>
              <a:gd name="connsiteX2" fmla="*/ 124987 w 772029"/>
              <a:gd name="connsiteY2" fmla="*/ 189839 h 1483015"/>
              <a:gd name="connsiteX3" fmla="*/ 388925 w 772029"/>
              <a:gd name="connsiteY3" fmla="*/ 56 h 1483015"/>
              <a:gd name="connsiteX4" fmla="*/ 657079 w 772029"/>
              <a:gd name="connsiteY4" fmla="*/ 206859 h 1483015"/>
              <a:gd name="connsiteX5" fmla="*/ 772029 w 772029"/>
              <a:gd name="connsiteY5" fmla="*/ 1026676 h 1483015"/>
              <a:gd name="connsiteX6" fmla="*/ 657223 w 772029"/>
              <a:gd name="connsiteY6" fmla="*/ 1357721 h 1483015"/>
              <a:gd name="connsiteX7" fmla="*/ 330770 w 772029"/>
              <a:gd name="connsiteY7" fmla="*/ 1481752 h 1483015"/>
              <a:gd name="connsiteX8" fmla="*/ 141464 w 772029"/>
              <a:gd name="connsiteY8" fmla="*/ 1293381 h 1483015"/>
              <a:gd name="connsiteX9" fmla="*/ 56076 w 772029"/>
              <a:gd name="connsiteY9" fmla="*/ 755005 h 1483015"/>
              <a:gd name="connsiteX10" fmla="*/ 1158 w 772029"/>
              <a:gd name="connsiteY10" fmla="*/ 822384 h 1483015"/>
              <a:gd name="connsiteX0" fmla="*/ 923 w 771794"/>
              <a:gd name="connsiteY0" fmla="*/ 822384 h 1483015"/>
              <a:gd name="connsiteX1" fmla="*/ 75424 w 771794"/>
              <a:gd name="connsiteY1" fmla="*/ 513030 h 1483015"/>
              <a:gd name="connsiteX2" fmla="*/ 124752 w 771794"/>
              <a:gd name="connsiteY2" fmla="*/ 189839 h 1483015"/>
              <a:gd name="connsiteX3" fmla="*/ 388690 w 771794"/>
              <a:gd name="connsiteY3" fmla="*/ 56 h 1483015"/>
              <a:gd name="connsiteX4" fmla="*/ 656844 w 771794"/>
              <a:gd name="connsiteY4" fmla="*/ 206859 h 1483015"/>
              <a:gd name="connsiteX5" fmla="*/ 771794 w 771794"/>
              <a:gd name="connsiteY5" fmla="*/ 1026676 h 1483015"/>
              <a:gd name="connsiteX6" fmla="*/ 656988 w 771794"/>
              <a:gd name="connsiteY6" fmla="*/ 1357721 h 1483015"/>
              <a:gd name="connsiteX7" fmla="*/ 330535 w 771794"/>
              <a:gd name="connsiteY7" fmla="*/ 1481752 h 1483015"/>
              <a:gd name="connsiteX8" fmla="*/ 141229 w 771794"/>
              <a:gd name="connsiteY8" fmla="*/ 1293381 h 1483015"/>
              <a:gd name="connsiteX9" fmla="*/ 55841 w 771794"/>
              <a:gd name="connsiteY9" fmla="*/ 755005 h 1483015"/>
              <a:gd name="connsiteX10" fmla="*/ 923 w 771794"/>
              <a:gd name="connsiteY10" fmla="*/ 822384 h 1483015"/>
              <a:gd name="connsiteX0" fmla="*/ 923 w 771794"/>
              <a:gd name="connsiteY0" fmla="*/ 822427 h 1483058"/>
              <a:gd name="connsiteX1" fmla="*/ 75424 w 771794"/>
              <a:gd name="connsiteY1" fmla="*/ 513073 h 1483058"/>
              <a:gd name="connsiteX2" fmla="*/ 124752 w 771794"/>
              <a:gd name="connsiteY2" fmla="*/ 220941 h 1483058"/>
              <a:gd name="connsiteX3" fmla="*/ 388690 w 771794"/>
              <a:gd name="connsiteY3" fmla="*/ 99 h 1483058"/>
              <a:gd name="connsiteX4" fmla="*/ 656844 w 771794"/>
              <a:gd name="connsiteY4" fmla="*/ 206902 h 1483058"/>
              <a:gd name="connsiteX5" fmla="*/ 771794 w 771794"/>
              <a:gd name="connsiteY5" fmla="*/ 1026719 h 1483058"/>
              <a:gd name="connsiteX6" fmla="*/ 656988 w 771794"/>
              <a:gd name="connsiteY6" fmla="*/ 1357764 h 1483058"/>
              <a:gd name="connsiteX7" fmla="*/ 330535 w 771794"/>
              <a:gd name="connsiteY7" fmla="*/ 1481795 h 1483058"/>
              <a:gd name="connsiteX8" fmla="*/ 141229 w 771794"/>
              <a:gd name="connsiteY8" fmla="*/ 1293424 h 1483058"/>
              <a:gd name="connsiteX9" fmla="*/ 55841 w 771794"/>
              <a:gd name="connsiteY9" fmla="*/ 755048 h 1483058"/>
              <a:gd name="connsiteX10" fmla="*/ 923 w 771794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56959 w 772912"/>
              <a:gd name="connsiteY9" fmla="*/ 755048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56959 w 772912"/>
              <a:gd name="connsiteY9" fmla="*/ 755048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66018 w 772912"/>
              <a:gd name="connsiteY9" fmla="*/ 744695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68283 w 772912"/>
              <a:gd name="connsiteY9" fmla="*/ 758499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72813 w 772912"/>
              <a:gd name="connsiteY9" fmla="*/ 751597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61386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72813 w 772912"/>
              <a:gd name="connsiteY9" fmla="*/ 751597 h 1483058"/>
              <a:gd name="connsiteX10" fmla="*/ 2041 w 772912"/>
              <a:gd name="connsiteY10" fmla="*/ 822427 h 1483058"/>
              <a:gd name="connsiteX0" fmla="*/ 2737 w 773608"/>
              <a:gd name="connsiteY0" fmla="*/ 822427 h 1483058"/>
              <a:gd name="connsiteX1" fmla="*/ 70444 w 773608"/>
              <a:gd name="connsiteY1" fmla="*/ 575190 h 1483058"/>
              <a:gd name="connsiteX2" fmla="*/ 126566 w 773608"/>
              <a:gd name="connsiteY2" fmla="*/ 220941 h 1483058"/>
              <a:gd name="connsiteX3" fmla="*/ 390504 w 773608"/>
              <a:gd name="connsiteY3" fmla="*/ 99 h 1483058"/>
              <a:gd name="connsiteX4" fmla="*/ 658658 w 773608"/>
              <a:gd name="connsiteY4" fmla="*/ 206902 h 1483058"/>
              <a:gd name="connsiteX5" fmla="*/ 773608 w 773608"/>
              <a:gd name="connsiteY5" fmla="*/ 1026719 h 1483058"/>
              <a:gd name="connsiteX6" fmla="*/ 658802 w 773608"/>
              <a:gd name="connsiteY6" fmla="*/ 1357764 h 1483058"/>
              <a:gd name="connsiteX7" fmla="*/ 332349 w 773608"/>
              <a:gd name="connsiteY7" fmla="*/ 1481795 h 1483058"/>
              <a:gd name="connsiteX8" fmla="*/ 143043 w 773608"/>
              <a:gd name="connsiteY8" fmla="*/ 1293424 h 1483058"/>
              <a:gd name="connsiteX9" fmla="*/ 73509 w 773608"/>
              <a:gd name="connsiteY9" fmla="*/ 751597 h 1483058"/>
              <a:gd name="connsiteX10" fmla="*/ 2737 w 773608"/>
              <a:gd name="connsiteY10" fmla="*/ 822427 h 1483058"/>
              <a:gd name="connsiteX0" fmla="*/ 2737 w 773608"/>
              <a:gd name="connsiteY0" fmla="*/ 822427 h 1483058"/>
              <a:gd name="connsiteX1" fmla="*/ 70444 w 773608"/>
              <a:gd name="connsiteY1" fmla="*/ 575190 h 1483058"/>
              <a:gd name="connsiteX2" fmla="*/ 126566 w 773608"/>
              <a:gd name="connsiteY2" fmla="*/ 220941 h 1483058"/>
              <a:gd name="connsiteX3" fmla="*/ 390504 w 773608"/>
              <a:gd name="connsiteY3" fmla="*/ 99 h 1483058"/>
              <a:gd name="connsiteX4" fmla="*/ 658658 w 773608"/>
              <a:gd name="connsiteY4" fmla="*/ 206902 h 1483058"/>
              <a:gd name="connsiteX5" fmla="*/ 773608 w 773608"/>
              <a:gd name="connsiteY5" fmla="*/ 1026719 h 1483058"/>
              <a:gd name="connsiteX6" fmla="*/ 658802 w 773608"/>
              <a:gd name="connsiteY6" fmla="*/ 1357764 h 1483058"/>
              <a:gd name="connsiteX7" fmla="*/ 332349 w 773608"/>
              <a:gd name="connsiteY7" fmla="*/ 1481795 h 1483058"/>
              <a:gd name="connsiteX8" fmla="*/ 143043 w 773608"/>
              <a:gd name="connsiteY8" fmla="*/ 1293425 h 1483058"/>
              <a:gd name="connsiteX9" fmla="*/ 73509 w 773608"/>
              <a:gd name="connsiteY9" fmla="*/ 751597 h 1483058"/>
              <a:gd name="connsiteX10" fmla="*/ 2737 w 773608"/>
              <a:gd name="connsiteY10" fmla="*/ 822427 h 1483058"/>
              <a:gd name="connsiteX0" fmla="*/ 2737 w 773608"/>
              <a:gd name="connsiteY0" fmla="*/ 784686 h 1445317"/>
              <a:gd name="connsiteX1" fmla="*/ 70444 w 773608"/>
              <a:gd name="connsiteY1" fmla="*/ 537449 h 1445317"/>
              <a:gd name="connsiteX2" fmla="*/ 126566 w 773608"/>
              <a:gd name="connsiteY2" fmla="*/ 183200 h 1445317"/>
              <a:gd name="connsiteX3" fmla="*/ 388239 w 773608"/>
              <a:gd name="connsiteY3" fmla="*/ 318 h 1445317"/>
              <a:gd name="connsiteX4" fmla="*/ 658658 w 773608"/>
              <a:gd name="connsiteY4" fmla="*/ 169161 h 1445317"/>
              <a:gd name="connsiteX5" fmla="*/ 773608 w 773608"/>
              <a:gd name="connsiteY5" fmla="*/ 988978 h 1445317"/>
              <a:gd name="connsiteX6" fmla="*/ 658802 w 773608"/>
              <a:gd name="connsiteY6" fmla="*/ 1320023 h 1445317"/>
              <a:gd name="connsiteX7" fmla="*/ 332349 w 773608"/>
              <a:gd name="connsiteY7" fmla="*/ 1444054 h 1445317"/>
              <a:gd name="connsiteX8" fmla="*/ 143043 w 773608"/>
              <a:gd name="connsiteY8" fmla="*/ 1255684 h 1445317"/>
              <a:gd name="connsiteX9" fmla="*/ 73509 w 773608"/>
              <a:gd name="connsiteY9" fmla="*/ 713856 h 1445317"/>
              <a:gd name="connsiteX10" fmla="*/ 2737 w 773608"/>
              <a:gd name="connsiteY10" fmla="*/ 784686 h 1445317"/>
              <a:gd name="connsiteX0" fmla="*/ 2737 w 773608"/>
              <a:gd name="connsiteY0" fmla="*/ 786943 h 1447574"/>
              <a:gd name="connsiteX1" fmla="*/ 70444 w 773608"/>
              <a:gd name="connsiteY1" fmla="*/ 539706 h 1447574"/>
              <a:gd name="connsiteX2" fmla="*/ 137890 w 773608"/>
              <a:gd name="connsiteY2" fmla="*/ 233770 h 1447574"/>
              <a:gd name="connsiteX3" fmla="*/ 388239 w 773608"/>
              <a:gd name="connsiteY3" fmla="*/ 2575 h 1447574"/>
              <a:gd name="connsiteX4" fmla="*/ 658658 w 773608"/>
              <a:gd name="connsiteY4" fmla="*/ 171418 h 1447574"/>
              <a:gd name="connsiteX5" fmla="*/ 773608 w 773608"/>
              <a:gd name="connsiteY5" fmla="*/ 991235 h 1447574"/>
              <a:gd name="connsiteX6" fmla="*/ 658802 w 773608"/>
              <a:gd name="connsiteY6" fmla="*/ 1322280 h 1447574"/>
              <a:gd name="connsiteX7" fmla="*/ 332349 w 773608"/>
              <a:gd name="connsiteY7" fmla="*/ 1446311 h 1447574"/>
              <a:gd name="connsiteX8" fmla="*/ 143043 w 773608"/>
              <a:gd name="connsiteY8" fmla="*/ 1257941 h 1447574"/>
              <a:gd name="connsiteX9" fmla="*/ 73509 w 773608"/>
              <a:gd name="connsiteY9" fmla="*/ 716113 h 1447574"/>
              <a:gd name="connsiteX10" fmla="*/ 2737 w 773608"/>
              <a:gd name="connsiteY10" fmla="*/ 786943 h 1447574"/>
              <a:gd name="connsiteX0" fmla="*/ 4243 w 775114"/>
              <a:gd name="connsiteY0" fmla="*/ 786943 h 1447574"/>
              <a:gd name="connsiteX1" fmla="*/ 62891 w 775114"/>
              <a:gd name="connsiteY1" fmla="*/ 522452 h 1447574"/>
              <a:gd name="connsiteX2" fmla="*/ 139396 w 775114"/>
              <a:gd name="connsiteY2" fmla="*/ 233770 h 1447574"/>
              <a:gd name="connsiteX3" fmla="*/ 389745 w 775114"/>
              <a:gd name="connsiteY3" fmla="*/ 2575 h 1447574"/>
              <a:gd name="connsiteX4" fmla="*/ 660164 w 775114"/>
              <a:gd name="connsiteY4" fmla="*/ 171418 h 1447574"/>
              <a:gd name="connsiteX5" fmla="*/ 775114 w 775114"/>
              <a:gd name="connsiteY5" fmla="*/ 991235 h 1447574"/>
              <a:gd name="connsiteX6" fmla="*/ 660308 w 775114"/>
              <a:gd name="connsiteY6" fmla="*/ 1322280 h 1447574"/>
              <a:gd name="connsiteX7" fmla="*/ 333855 w 775114"/>
              <a:gd name="connsiteY7" fmla="*/ 1446311 h 1447574"/>
              <a:gd name="connsiteX8" fmla="*/ 144549 w 775114"/>
              <a:gd name="connsiteY8" fmla="*/ 1257941 h 1447574"/>
              <a:gd name="connsiteX9" fmla="*/ 75015 w 775114"/>
              <a:gd name="connsiteY9" fmla="*/ 716113 h 1447574"/>
              <a:gd name="connsiteX10" fmla="*/ 4243 w 775114"/>
              <a:gd name="connsiteY10" fmla="*/ 786943 h 1447574"/>
              <a:gd name="connsiteX0" fmla="*/ 9050 w 779921"/>
              <a:gd name="connsiteY0" fmla="*/ 786943 h 1447574"/>
              <a:gd name="connsiteX1" fmla="*/ 51844 w 779921"/>
              <a:gd name="connsiteY1" fmla="*/ 522452 h 1447574"/>
              <a:gd name="connsiteX2" fmla="*/ 144203 w 779921"/>
              <a:gd name="connsiteY2" fmla="*/ 233770 h 1447574"/>
              <a:gd name="connsiteX3" fmla="*/ 394552 w 779921"/>
              <a:gd name="connsiteY3" fmla="*/ 2575 h 1447574"/>
              <a:gd name="connsiteX4" fmla="*/ 664971 w 779921"/>
              <a:gd name="connsiteY4" fmla="*/ 171418 h 1447574"/>
              <a:gd name="connsiteX5" fmla="*/ 779921 w 779921"/>
              <a:gd name="connsiteY5" fmla="*/ 991235 h 1447574"/>
              <a:gd name="connsiteX6" fmla="*/ 665115 w 779921"/>
              <a:gd name="connsiteY6" fmla="*/ 1322280 h 1447574"/>
              <a:gd name="connsiteX7" fmla="*/ 338662 w 779921"/>
              <a:gd name="connsiteY7" fmla="*/ 1446311 h 1447574"/>
              <a:gd name="connsiteX8" fmla="*/ 149356 w 779921"/>
              <a:gd name="connsiteY8" fmla="*/ 1257941 h 1447574"/>
              <a:gd name="connsiteX9" fmla="*/ 79822 w 779921"/>
              <a:gd name="connsiteY9" fmla="*/ 716113 h 1447574"/>
              <a:gd name="connsiteX10" fmla="*/ 9050 w 779921"/>
              <a:gd name="connsiteY10" fmla="*/ 786943 h 1447574"/>
              <a:gd name="connsiteX0" fmla="*/ 2472 w 773343"/>
              <a:gd name="connsiteY0" fmla="*/ 786943 h 1447574"/>
              <a:gd name="connsiteX1" fmla="*/ 72444 w 773343"/>
              <a:gd name="connsiteY1" fmla="*/ 525904 h 1447574"/>
              <a:gd name="connsiteX2" fmla="*/ 137625 w 773343"/>
              <a:gd name="connsiteY2" fmla="*/ 233770 h 1447574"/>
              <a:gd name="connsiteX3" fmla="*/ 387974 w 773343"/>
              <a:gd name="connsiteY3" fmla="*/ 2575 h 1447574"/>
              <a:gd name="connsiteX4" fmla="*/ 658393 w 773343"/>
              <a:gd name="connsiteY4" fmla="*/ 171418 h 1447574"/>
              <a:gd name="connsiteX5" fmla="*/ 773343 w 773343"/>
              <a:gd name="connsiteY5" fmla="*/ 991235 h 1447574"/>
              <a:gd name="connsiteX6" fmla="*/ 658537 w 773343"/>
              <a:gd name="connsiteY6" fmla="*/ 1322280 h 1447574"/>
              <a:gd name="connsiteX7" fmla="*/ 332084 w 773343"/>
              <a:gd name="connsiteY7" fmla="*/ 1446311 h 1447574"/>
              <a:gd name="connsiteX8" fmla="*/ 142778 w 773343"/>
              <a:gd name="connsiteY8" fmla="*/ 1257941 h 1447574"/>
              <a:gd name="connsiteX9" fmla="*/ 73244 w 773343"/>
              <a:gd name="connsiteY9" fmla="*/ 716113 h 1447574"/>
              <a:gd name="connsiteX10" fmla="*/ 2472 w 773343"/>
              <a:gd name="connsiteY10" fmla="*/ 786943 h 1447574"/>
              <a:gd name="connsiteX0" fmla="*/ 1502 w 772373"/>
              <a:gd name="connsiteY0" fmla="*/ 786943 h 1447574"/>
              <a:gd name="connsiteX1" fmla="*/ 71474 w 772373"/>
              <a:gd name="connsiteY1" fmla="*/ 525904 h 1447574"/>
              <a:gd name="connsiteX2" fmla="*/ 136655 w 772373"/>
              <a:gd name="connsiteY2" fmla="*/ 233770 h 1447574"/>
              <a:gd name="connsiteX3" fmla="*/ 387004 w 772373"/>
              <a:gd name="connsiteY3" fmla="*/ 2575 h 1447574"/>
              <a:gd name="connsiteX4" fmla="*/ 657423 w 772373"/>
              <a:gd name="connsiteY4" fmla="*/ 171418 h 1447574"/>
              <a:gd name="connsiteX5" fmla="*/ 772373 w 772373"/>
              <a:gd name="connsiteY5" fmla="*/ 991235 h 1447574"/>
              <a:gd name="connsiteX6" fmla="*/ 657567 w 772373"/>
              <a:gd name="connsiteY6" fmla="*/ 1322280 h 1447574"/>
              <a:gd name="connsiteX7" fmla="*/ 331114 w 772373"/>
              <a:gd name="connsiteY7" fmla="*/ 1446311 h 1447574"/>
              <a:gd name="connsiteX8" fmla="*/ 141808 w 772373"/>
              <a:gd name="connsiteY8" fmla="*/ 1257941 h 1447574"/>
              <a:gd name="connsiteX9" fmla="*/ 72274 w 772373"/>
              <a:gd name="connsiteY9" fmla="*/ 716113 h 1447574"/>
              <a:gd name="connsiteX10" fmla="*/ 1502 w 772373"/>
              <a:gd name="connsiteY10" fmla="*/ 786943 h 1447574"/>
              <a:gd name="connsiteX0" fmla="*/ 1931 w 772802"/>
              <a:gd name="connsiteY0" fmla="*/ 786943 h 1447574"/>
              <a:gd name="connsiteX1" fmla="*/ 65109 w 772802"/>
              <a:gd name="connsiteY1" fmla="*/ 532806 h 1447574"/>
              <a:gd name="connsiteX2" fmla="*/ 137084 w 772802"/>
              <a:gd name="connsiteY2" fmla="*/ 233770 h 1447574"/>
              <a:gd name="connsiteX3" fmla="*/ 387433 w 772802"/>
              <a:gd name="connsiteY3" fmla="*/ 2575 h 1447574"/>
              <a:gd name="connsiteX4" fmla="*/ 657852 w 772802"/>
              <a:gd name="connsiteY4" fmla="*/ 171418 h 1447574"/>
              <a:gd name="connsiteX5" fmla="*/ 772802 w 772802"/>
              <a:gd name="connsiteY5" fmla="*/ 991235 h 1447574"/>
              <a:gd name="connsiteX6" fmla="*/ 657996 w 772802"/>
              <a:gd name="connsiteY6" fmla="*/ 1322280 h 1447574"/>
              <a:gd name="connsiteX7" fmla="*/ 331543 w 772802"/>
              <a:gd name="connsiteY7" fmla="*/ 1446311 h 1447574"/>
              <a:gd name="connsiteX8" fmla="*/ 142237 w 772802"/>
              <a:gd name="connsiteY8" fmla="*/ 1257941 h 1447574"/>
              <a:gd name="connsiteX9" fmla="*/ 72703 w 772802"/>
              <a:gd name="connsiteY9" fmla="*/ 716113 h 1447574"/>
              <a:gd name="connsiteX10" fmla="*/ 1931 w 772802"/>
              <a:gd name="connsiteY10" fmla="*/ 786943 h 144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2802" h="1447574">
                <a:moveTo>
                  <a:pt x="1931" y="786943"/>
                </a:moveTo>
                <a:cubicBezTo>
                  <a:pt x="-5304" y="793031"/>
                  <a:pt x="6108" y="637170"/>
                  <a:pt x="65109" y="532806"/>
                </a:cubicBezTo>
                <a:cubicBezTo>
                  <a:pt x="95020" y="452841"/>
                  <a:pt x="83363" y="322142"/>
                  <a:pt x="137084" y="233770"/>
                </a:cubicBezTo>
                <a:cubicBezTo>
                  <a:pt x="190805" y="145398"/>
                  <a:pt x="300638" y="12967"/>
                  <a:pt x="387433" y="2575"/>
                </a:cubicBezTo>
                <a:cubicBezTo>
                  <a:pt x="474228" y="-7817"/>
                  <a:pt x="593624" y="6641"/>
                  <a:pt x="657852" y="171418"/>
                </a:cubicBezTo>
                <a:cubicBezTo>
                  <a:pt x="722080" y="336195"/>
                  <a:pt x="772778" y="799425"/>
                  <a:pt x="772802" y="991235"/>
                </a:cubicBezTo>
                <a:cubicBezTo>
                  <a:pt x="772826" y="1183045"/>
                  <a:pt x="731539" y="1246434"/>
                  <a:pt x="657996" y="1322280"/>
                </a:cubicBezTo>
                <a:cubicBezTo>
                  <a:pt x="584453" y="1398126"/>
                  <a:pt x="417503" y="1457034"/>
                  <a:pt x="331543" y="1446311"/>
                </a:cubicBezTo>
                <a:cubicBezTo>
                  <a:pt x="245583" y="1435588"/>
                  <a:pt x="162488" y="1364071"/>
                  <a:pt x="142237" y="1257941"/>
                </a:cubicBezTo>
                <a:cubicBezTo>
                  <a:pt x="70105" y="1028184"/>
                  <a:pt x="105499" y="806115"/>
                  <a:pt x="72703" y="716113"/>
                </a:cubicBezTo>
                <a:cubicBezTo>
                  <a:pt x="35569" y="690454"/>
                  <a:pt x="12746" y="754000"/>
                  <a:pt x="1931" y="786943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n>
                <a:solidFill>
                  <a:srgbClr val="000000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BFC678-1A4A-C0E2-F9F5-BA8BE936C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0488" y="1784211"/>
            <a:ext cx="4035135" cy="25904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Q&amp;A Session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44C5789-1895-49EE-863C-2BAB9693E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1263107" y="401221"/>
            <a:ext cx="4333507" cy="5327363"/>
          </a:xfrm>
          <a:custGeom>
            <a:avLst/>
            <a:gdLst>
              <a:gd name="connsiteX0" fmla="*/ 6058 w 823258"/>
              <a:gd name="connsiteY0" fmla="*/ 673615 h 1272110"/>
              <a:gd name="connsiteX1" fmla="*/ 112452 w 823258"/>
              <a:gd name="connsiteY1" fmla="*/ 471685 h 1272110"/>
              <a:gd name="connsiteX2" fmla="*/ 94736 w 823258"/>
              <a:gd name="connsiteY2" fmla="*/ 159741 h 1272110"/>
              <a:gd name="connsiteX3" fmla="*/ 229419 w 823258"/>
              <a:gd name="connsiteY3" fmla="*/ 14485 h 1272110"/>
              <a:gd name="connsiteX4" fmla="*/ 580225 w 823258"/>
              <a:gd name="connsiteY4" fmla="*/ 3817 h 1272110"/>
              <a:gd name="connsiteX5" fmla="*/ 736149 w 823258"/>
              <a:gd name="connsiteY5" fmla="*/ 195174 h 1272110"/>
              <a:gd name="connsiteX6" fmla="*/ 823017 w 823258"/>
              <a:gd name="connsiteY6" fmla="*/ 912026 h 1272110"/>
              <a:gd name="connsiteX7" fmla="*/ 743293 w 823258"/>
              <a:gd name="connsiteY7" fmla="*/ 1196443 h 1272110"/>
              <a:gd name="connsiteX8" fmla="*/ 310858 w 823258"/>
              <a:gd name="connsiteY8" fmla="*/ 1251402 h 1272110"/>
              <a:gd name="connsiteX9" fmla="*/ 133693 w 823258"/>
              <a:gd name="connsiteY9" fmla="*/ 1020992 h 1272110"/>
              <a:gd name="connsiteX10" fmla="*/ 126549 w 823258"/>
              <a:gd name="connsiteY10" fmla="*/ 606369 h 1272110"/>
              <a:gd name="connsiteX11" fmla="*/ 6058 w 823258"/>
              <a:gd name="connsiteY11" fmla="*/ 673615 h 1272110"/>
              <a:gd name="connsiteX0" fmla="*/ 6097 w 846673"/>
              <a:gd name="connsiteY0" fmla="*/ 673624 h 1266490"/>
              <a:gd name="connsiteX1" fmla="*/ 112491 w 846673"/>
              <a:gd name="connsiteY1" fmla="*/ 471694 h 1266490"/>
              <a:gd name="connsiteX2" fmla="*/ 94775 w 846673"/>
              <a:gd name="connsiteY2" fmla="*/ 159750 h 1266490"/>
              <a:gd name="connsiteX3" fmla="*/ 229458 w 846673"/>
              <a:gd name="connsiteY3" fmla="*/ 14494 h 1266490"/>
              <a:gd name="connsiteX4" fmla="*/ 580264 w 846673"/>
              <a:gd name="connsiteY4" fmla="*/ 3826 h 1266490"/>
              <a:gd name="connsiteX5" fmla="*/ 736188 w 846673"/>
              <a:gd name="connsiteY5" fmla="*/ 195183 h 1266490"/>
              <a:gd name="connsiteX6" fmla="*/ 823056 w 846673"/>
              <a:gd name="connsiteY6" fmla="*/ 912035 h 1266490"/>
              <a:gd name="connsiteX7" fmla="*/ 795891 w 846673"/>
              <a:gd name="connsiteY7" fmla="*/ 1213658 h 1266490"/>
              <a:gd name="connsiteX8" fmla="*/ 310897 w 846673"/>
              <a:gd name="connsiteY8" fmla="*/ 1251411 h 1266490"/>
              <a:gd name="connsiteX9" fmla="*/ 133732 w 846673"/>
              <a:gd name="connsiteY9" fmla="*/ 1021001 h 1266490"/>
              <a:gd name="connsiteX10" fmla="*/ 126588 w 846673"/>
              <a:gd name="connsiteY10" fmla="*/ 606378 h 1266490"/>
              <a:gd name="connsiteX11" fmla="*/ 6097 w 846673"/>
              <a:gd name="connsiteY11" fmla="*/ 673624 h 1266490"/>
              <a:gd name="connsiteX0" fmla="*/ 6097 w 849914"/>
              <a:gd name="connsiteY0" fmla="*/ 673624 h 1273207"/>
              <a:gd name="connsiteX1" fmla="*/ 112491 w 849914"/>
              <a:gd name="connsiteY1" fmla="*/ 471694 h 1273207"/>
              <a:gd name="connsiteX2" fmla="*/ 94775 w 849914"/>
              <a:gd name="connsiteY2" fmla="*/ 159750 h 1273207"/>
              <a:gd name="connsiteX3" fmla="*/ 229458 w 849914"/>
              <a:gd name="connsiteY3" fmla="*/ 14494 h 1273207"/>
              <a:gd name="connsiteX4" fmla="*/ 580264 w 849914"/>
              <a:gd name="connsiteY4" fmla="*/ 3826 h 1273207"/>
              <a:gd name="connsiteX5" fmla="*/ 736188 w 849914"/>
              <a:gd name="connsiteY5" fmla="*/ 195183 h 1273207"/>
              <a:gd name="connsiteX6" fmla="*/ 823056 w 849914"/>
              <a:gd name="connsiteY6" fmla="*/ 912035 h 1273207"/>
              <a:gd name="connsiteX7" fmla="*/ 795891 w 849914"/>
              <a:gd name="connsiteY7" fmla="*/ 1213658 h 1273207"/>
              <a:gd name="connsiteX8" fmla="*/ 248636 w 849914"/>
              <a:gd name="connsiteY8" fmla="*/ 1257509 h 1273207"/>
              <a:gd name="connsiteX9" fmla="*/ 133732 w 849914"/>
              <a:gd name="connsiteY9" fmla="*/ 1021001 h 1273207"/>
              <a:gd name="connsiteX10" fmla="*/ 126588 w 849914"/>
              <a:gd name="connsiteY10" fmla="*/ 606378 h 1273207"/>
              <a:gd name="connsiteX11" fmla="*/ 6097 w 849914"/>
              <a:gd name="connsiteY11" fmla="*/ 673624 h 1273207"/>
              <a:gd name="connsiteX0" fmla="*/ 6097 w 857388"/>
              <a:gd name="connsiteY0" fmla="*/ 673624 h 1273231"/>
              <a:gd name="connsiteX1" fmla="*/ 112491 w 857388"/>
              <a:gd name="connsiteY1" fmla="*/ 471694 h 1273231"/>
              <a:gd name="connsiteX2" fmla="*/ 94775 w 857388"/>
              <a:gd name="connsiteY2" fmla="*/ 159750 h 1273231"/>
              <a:gd name="connsiteX3" fmla="*/ 229458 w 857388"/>
              <a:gd name="connsiteY3" fmla="*/ 14494 h 1273231"/>
              <a:gd name="connsiteX4" fmla="*/ 580264 w 857388"/>
              <a:gd name="connsiteY4" fmla="*/ 3826 h 1273231"/>
              <a:gd name="connsiteX5" fmla="*/ 736188 w 857388"/>
              <a:gd name="connsiteY5" fmla="*/ 195183 h 1273231"/>
              <a:gd name="connsiteX6" fmla="*/ 837750 w 857388"/>
              <a:gd name="connsiteY6" fmla="*/ 911367 h 1273231"/>
              <a:gd name="connsiteX7" fmla="*/ 795891 w 857388"/>
              <a:gd name="connsiteY7" fmla="*/ 1213658 h 1273231"/>
              <a:gd name="connsiteX8" fmla="*/ 248636 w 857388"/>
              <a:gd name="connsiteY8" fmla="*/ 1257509 h 1273231"/>
              <a:gd name="connsiteX9" fmla="*/ 133732 w 857388"/>
              <a:gd name="connsiteY9" fmla="*/ 1021001 h 1273231"/>
              <a:gd name="connsiteX10" fmla="*/ 126588 w 857388"/>
              <a:gd name="connsiteY10" fmla="*/ 606378 h 1273231"/>
              <a:gd name="connsiteX11" fmla="*/ 6097 w 857388"/>
              <a:gd name="connsiteY11" fmla="*/ 673624 h 1273231"/>
              <a:gd name="connsiteX0" fmla="*/ 6097 w 859776"/>
              <a:gd name="connsiteY0" fmla="*/ 673624 h 1273231"/>
              <a:gd name="connsiteX1" fmla="*/ 112491 w 859776"/>
              <a:gd name="connsiteY1" fmla="*/ 471694 h 1273231"/>
              <a:gd name="connsiteX2" fmla="*/ 94775 w 859776"/>
              <a:gd name="connsiteY2" fmla="*/ 159750 h 1273231"/>
              <a:gd name="connsiteX3" fmla="*/ 229458 w 859776"/>
              <a:gd name="connsiteY3" fmla="*/ 14494 h 1273231"/>
              <a:gd name="connsiteX4" fmla="*/ 580264 w 859776"/>
              <a:gd name="connsiteY4" fmla="*/ 3826 h 1273231"/>
              <a:gd name="connsiteX5" fmla="*/ 736188 w 859776"/>
              <a:gd name="connsiteY5" fmla="*/ 195183 h 1273231"/>
              <a:gd name="connsiteX6" fmla="*/ 837750 w 859776"/>
              <a:gd name="connsiteY6" fmla="*/ 911367 h 1273231"/>
              <a:gd name="connsiteX7" fmla="*/ 795891 w 859776"/>
              <a:gd name="connsiteY7" fmla="*/ 1213658 h 1273231"/>
              <a:gd name="connsiteX8" fmla="*/ 248636 w 859776"/>
              <a:gd name="connsiteY8" fmla="*/ 1257509 h 1273231"/>
              <a:gd name="connsiteX9" fmla="*/ 133732 w 859776"/>
              <a:gd name="connsiteY9" fmla="*/ 1021001 h 1273231"/>
              <a:gd name="connsiteX10" fmla="*/ 126588 w 859776"/>
              <a:gd name="connsiteY10" fmla="*/ 606378 h 1273231"/>
              <a:gd name="connsiteX11" fmla="*/ 6097 w 859776"/>
              <a:gd name="connsiteY11" fmla="*/ 673624 h 1273231"/>
              <a:gd name="connsiteX0" fmla="*/ 6097 w 863219"/>
              <a:gd name="connsiteY0" fmla="*/ 673624 h 1273231"/>
              <a:gd name="connsiteX1" fmla="*/ 112491 w 863219"/>
              <a:gd name="connsiteY1" fmla="*/ 471694 h 1273231"/>
              <a:gd name="connsiteX2" fmla="*/ 94775 w 863219"/>
              <a:gd name="connsiteY2" fmla="*/ 159750 h 1273231"/>
              <a:gd name="connsiteX3" fmla="*/ 229458 w 863219"/>
              <a:gd name="connsiteY3" fmla="*/ 14494 h 1273231"/>
              <a:gd name="connsiteX4" fmla="*/ 580264 w 863219"/>
              <a:gd name="connsiteY4" fmla="*/ 3826 h 1273231"/>
              <a:gd name="connsiteX5" fmla="*/ 736188 w 863219"/>
              <a:gd name="connsiteY5" fmla="*/ 195183 h 1273231"/>
              <a:gd name="connsiteX6" fmla="*/ 837750 w 863219"/>
              <a:gd name="connsiteY6" fmla="*/ 911367 h 1273231"/>
              <a:gd name="connsiteX7" fmla="*/ 795891 w 863219"/>
              <a:gd name="connsiteY7" fmla="*/ 1213658 h 1273231"/>
              <a:gd name="connsiteX8" fmla="*/ 248636 w 863219"/>
              <a:gd name="connsiteY8" fmla="*/ 1257509 h 1273231"/>
              <a:gd name="connsiteX9" fmla="*/ 133732 w 863219"/>
              <a:gd name="connsiteY9" fmla="*/ 1021001 h 1273231"/>
              <a:gd name="connsiteX10" fmla="*/ 126588 w 863219"/>
              <a:gd name="connsiteY10" fmla="*/ 606378 h 1273231"/>
              <a:gd name="connsiteX11" fmla="*/ 6097 w 863219"/>
              <a:gd name="connsiteY11" fmla="*/ 673624 h 1273231"/>
              <a:gd name="connsiteX0" fmla="*/ 6097 w 865261"/>
              <a:gd name="connsiteY0" fmla="*/ 673624 h 1271255"/>
              <a:gd name="connsiteX1" fmla="*/ 112491 w 865261"/>
              <a:gd name="connsiteY1" fmla="*/ 471694 h 1271255"/>
              <a:gd name="connsiteX2" fmla="*/ 94775 w 865261"/>
              <a:gd name="connsiteY2" fmla="*/ 159750 h 1271255"/>
              <a:gd name="connsiteX3" fmla="*/ 229458 w 865261"/>
              <a:gd name="connsiteY3" fmla="*/ 14494 h 1271255"/>
              <a:gd name="connsiteX4" fmla="*/ 580264 w 865261"/>
              <a:gd name="connsiteY4" fmla="*/ 3826 h 1271255"/>
              <a:gd name="connsiteX5" fmla="*/ 736188 w 865261"/>
              <a:gd name="connsiteY5" fmla="*/ 195183 h 1271255"/>
              <a:gd name="connsiteX6" fmla="*/ 841141 w 865261"/>
              <a:gd name="connsiteY6" fmla="*/ 970003 h 1271255"/>
              <a:gd name="connsiteX7" fmla="*/ 795891 w 865261"/>
              <a:gd name="connsiteY7" fmla="*/ 1213658 h 1271255"/>
              <a:gd name="connsiteX8" fmla="*/ 248636 w 865261"/>
              <a:gd name="connsiteY8" fmla="*/ 1257509 h 1271255"/>
              <a:gd name="connsiteX9" fmla="*/ 133732 w 865261"/>
              <a:gd name="connsiteY9" fmla="*/ 1021001 h 1271255"/>
              <a:gd name="connsiteX10" fmla="*/ 126588 w 865261"/>
              <a:gd name="connsiteY10" fmla="*/ 606378 h 1271255"/>
              <a:gd name="connsiteX11" fmla="*/ 6097 w 865261"/>
              <a:gd name="connsiteY11" fmla="*/ 673624 h 1271255"/>
              <a:gd name="connsiteX0" fmla="*/ 6097 w 860021"/>
              <a:gd name="connsiteY0" fmla="*/ 673624 h 1279428"/>
              <a:gd name="connsiteX1" fmla="*/ 112491 w 860021"/>
              <a:gd name="connsiteY1" fmla="*/ 471694 h 1279428"/>
              <a:gd name="connsiteX2" fmla="*/ 94775 w 860021"/>
              <a:gd name="connsiteY2" fmla="*/ 159750 h 1279428"/>
              <a:gd name="connsiteX3" fmla="*/ 229458 w 860021"/>
              <a:gd name="connsiteY3" fmla="*/ 14494 h 1279428"/>
              <a:gd name="connsiteX4" fmla="*/ 580264 w 860021"/>
              <a:gd name="connsiteY4" fmla="*/ 3826 h 1279428"/>
              <a:gd name="connsiteX5" fmla="*/ 736188 w 860021"/>
              <a:gd name="connsiteY5" fmla="*/ 195183 h 1279428"/>
              <a:gd name="connsiteX6" fmla="*/ 841141 w 860021"/>
              <a:gd name="connsiteY6" fmla="*/ 970003 h 1279428"/>
              <a:gd name="connsiteX7" fmla="*/ 797210 w 860021"/>
              <a:gd name="connsiteY7" fmla="*/ 1236461 h 1279428"/>
              <a:gd name="connsiteX8" fmla="*/ 248636 w 860021"/>
              <a:gd name="connsiteY8" fmla="*/ 1257509 h 1279428"/>
              <a:gd name="connsiteX9" fmla="*/ 133732 w 860021"/>
              <a:gd name="connsiteY9" fmla="*/ 1021001 h 1279428"/>
              <a:gd name="connsiteX10" fmla="*/ 126588 w 860021"/>
              <a:gd name="connsiteY10" fmla="*/ 606378 h 1279428"/>
              <a:gd name="connsiteX11" fmla="*/ 6097 w 860021"/>
              <a:gd name="connsiteY11" fmla="*/ 673624 h 1279428"/>
              <a:gd name="connsiteX0" fmla="*/ 6097 w 860380"/>
              <a:gd name="connsiteY0" fmla="*/ 679490 h 1285294"/>
              <a:gd name="connsiteX1" fmla="*/ 112491 w 860380"/>
              <a:gd name="connsiteY1" fmla="*/ 477560 h 1285294"/>
              <a:gd name="connsiteX2" fmla="*/ 94775 w 860380"/>
              <a:gd name="connsiteY2" fmla="*/ 165616 h 1285294"/>
              <a:gd name="connsiteX3" fmla="*/ 229458 w 860380"/>
              <a:gd name="connsiteY3" fmla="*/ 20360 h 1285294"/>
              <a:gd name="connsiteX4" fmla="*/ 580264 w 860380"/>
              <a:gd name="connsiteY4" fmla="*/ 9692 h 1285294"/>
              <a:gd name="connsiteX5" fmla="*/ 730442 w 860380"/>
              <a:gd name="connsiteY5" fmla="*/ 165383 h 1285294"/>
              <a:gd name="connsiteX6" fmla="*/ 841141 w 860380"/>
              <a:gd name="connsiteY6" fmla="*/ 975869 h 1285294"/>
              <a:gd name="connsiteX7" fmla="*/ 797210 w 860380"/>
              <a:gd name="connsiteY7" fmla="*/ 1242327 h 1285294"/>
              <a:gd name="connsiteX8" fmla="*/ 248636 w 860380"/>
              <a:gd name="connsiteY8" fmla="*/ 1263375 h 1285294"/>
              <a:gd name="connsiteX9" fmla="*/ 133732 w 860380"/>
              <a:gd name="connsiteY9" fmla="*/ 1026867 h 1285294"/>
              <a:gd name="connsiteX10" fmla="*/ 126588 w 860380"/>
              <a:gd name="connsiteY10" fmla="*/ 612244 h 1285294"/>
              <a:gd name="connsiteX11" fmla="*/ 6097 w 860380"/>
              <a:gd name="connsiteY11" fmla="*/ 679490 h 1285294"/>
              <a:gd name="connsiteX0" fmla="*/ 6097 w 881639"/>
              <a:gd name="connsiteY0" fmla="*/ 679490 h 1286194"/>
              <a:gd name="connsiteX1" fmla="*/ 112491 w 881639"/>
              <a:gd name="connsiteY1" fmla="*/ 477560 h 1286194"/>
              <a:gd name="connsiteX2" fmla="*/ 94775 w 881639"/>
              <a:gd name="connsiteY2" fmla="*/ 165616 h 1286194"/>
              <a:gd name="connsiteX3" fmla="*/ 229458 w 881639"/>
              <a:gd name="connsiteY3" fmla="*/ 20360 h 1286194"/>
              <a:gd name="connsiteX4" fmla="*/ 580264 w 881639"/>
              <a:gd name="connsiteY4" fmla="*/ 9692 h 1286194"/>
              <a:gd name="connsiteX5" fmla="*/ 730442 w 881639"/>
              <a:gd name="connsiteY5" fmla="*/ 165383 h 1286194"/>
              <a:gd name="connsiteX6" fmla="*/ 873260 w 881639"/>
              <a:gd name="connsiteY6" fmla="*/ 958078 h 1286194"/>
              <a:gd name="connsiteX7" fmla="*/ 797210 w 881639"/>
              <a:gd name="connsiteY7" fmla="*/ 1242327 h 1286194"/>
              <a:gd name="connsiteX8" fmla="*/ 248636 w 881639"/>
              <a:gd name="connsiteY8" fmla="*/ 1263375 h 1286194"/>
              <a:gd name="connsiteX9" fmla="*/ 133732 w 881639"/>
              <a:gd name="connsiteY9" fmla="*/ 1026867 h 1286194"/>
              <a:gd name="connsiteX10" fmla="*/ 126588 w 881639"/>
              <a:gd name="connsiteY10" fmla="*/ 612244 h 1286194"/>
              <a:gd name="connsiteX11" fmla="*/ 6097 w 881639"/>
              <a:gd name="connsiteY11" fmla="*/ 679490 h 1286194"/>
              <a:gd name="connsiteX0" fmla="*/ 6216 w 881758"/>
              <a:gd name="connsiteY0" fmla="*/ 679490 h 1286194"/>
              <a:gd name="connsiteX1" fmla="*/ 110067 w 881758"/>
              <a:gd name="connsiteY1" fmla="*/ 369894 h 1286194"/>
              <a:gd name="connsiteX2" fmla="*/ 94894 w 881758"/>
              <a:gd name="connsiteY2" fmla="*/ 165616 h 1286194"/>
              <a:gd name="connsiteX3" fmla="*/ 229577 w 881758"/>
              <a:gd name="connsiteY3" fmla="*/ 20360 h 1286194"/>
              <a:gd name="connsiteX4" fmla="*/ 580383 w 881758"/>
              <a:gd name="connsiteY4" fmla="*/ 9692 h 1286194"/>
              <a:gd name="connsiteX5" fmla="*/ 730561 w 881758"/>
              <a:gd name="connsiteY5" fmla="*/ 165383 h 1286194"/>
              <a:gd name="connsiteX6" fmla="*/ 873379 w 881758"/>
              <a:gd name="connsiteY6" fmla="*/ 958078 h 1286194"/>
              <a:gd name="connsiteX7" fmla="*/ 797329 w 881758"/>
              <a:gd name="connsiteY7" fmla="*/ 1242327 h 1286194"/>
              <a:gd name="connsiteX8" fmla="*/ 248755 w 881758"/>
              <a:gd name="connsiteY8" fmla="*/ 1263375 h 1286194"/>
              <a:gd name="connsiteX9" fmla="*/ 133851 w 881758"/>
              <a:gd name="connsiteY9" fmla="*/ 1026867 h 1286194"/>
              <a:gd name="connsiteX10" fmla="*/ 126707 w 881758"/>
              <a:gd name="connsiteY10" fmla="*/ 612244 h 1286194"/>
              <a:gd name="connsiteX11" fmla="*/ 6216 w 881758"/>
              <a:gd name="connsiteY11" fmla="*/ 679490 h 1286194"/>
              <a:gd name="connsiteX0" fmla="*/ 6216 w 881758"/>
              <a:gd name="connsiteY0" fmla="*/ 679490 h 1286194"/>
              <a:gd name="connsiteX1" fmla="*/ 110067 w 881758"/>
              <a:gd name="connsiteY1" fmla="*/ 369894 h 1286194"/>
              <a:gd name="connsiteX2" fmla="*/ 94894 w 881758"/>
              <a:gd name="connsiteY2" fmla="*/ 165616 h 1286194"/>
              <a:gd name="connsiteX3" fmla="*/ 229577 w 881758"/>
              <a:gd name="connsiteY3" fmla="*/ 20360 h 1286194"/>
              <a:gd name="connsiteX4" fmla="*/ 580383 w 881758"/>
              <a:gd name="connsiteY4" fmla="*/ 9692 h 1286194"/>
              <a:gd name="connsiteX5" fmla="*/ 730561 w 881758"/>
              <a:gd name="connsiteY5" fmla="*/ 165383 h 1286194"/>
              <a:gd name="connsiteX6" fmla="*/ 873379 w 881758"/>
              <a:gd name="connsiteY6" fmla="*/ 958078 h 1286194"/>
              <a:gd name="connsiteX7" fmla="*/ 797329 w 881758"/>
              <a:gd name="connsiteY7" fmla="*/ 1242327 h 1286194"/>
              <a:gd name="connsiteX8" fmla="*/ 248755 w 881758"/>
              <a:gd name="connsiteY8" fmla="*/ 1263375 h 1286194"/>
              <a:gd name="connsiteX9" fmla="*/ 133851 w 881758"/>
              <a:gd name="connsiteY9" fmla="*/ 1026867 h 1286194"/>
              <a:gd name="connsiteX10" fmla="*/ 138858 w 881758"/>
              <a:gd name="connsiteY10" fmla="*/ 503910 h 1286194"/>
              <a:gd name="connsiteX11" fmla="*/ 6216 w 881758"/>
              <a:gd name="connsiteY11" fmla="*/ 679490 h 1286194"/>
              <a:gd name="connsiteX0" fmla="*/ 6961 w 868563"/>
              <a:gd name="connsiteY0" fmla="*/ 538413 h 1286194"/>
              <a:gd name="connsiteX1" fmla="*/ 96872 w 868563"/>
              <a:gd name="connsiteY1" fmla="*/ 369894 h 1286194"/>
              <a:gd name="connsiteX2" fmla="*/ 81699 w 868563"/>
              <a:gd name="connsiteY2" fmla="*/ 165616 h 1286194"/>
              <a:gd name="connsiteX3" fmla="*/ 216382 w 868563"/>
              <a:gd name="connsiteY3" fmla="*/ 20360 h 1286194"/>
              <a:gd name="connsiteX4" fmla="*/ 567188 w 868563"/>
              <a:gd name="connsiteY4" fmla="*/ 9692 h 1286194"/>
              <a:gd name="connsiteX5" fmla="*/ 717366 w 868563"/>
              <a:gd name="connsiteY5" fmla="*/ 165383 h 1286194"/>
              <a:gd name="connsiteX6" fmla="*/ 860184 w 868563"/>
              <a:gd name="connsiteY6" fmla="*/ 958078 h 1286194"/>
              <a:gd name="connsiteX7" fmla="*/ 784134 w 868563"/>
              <a:gd name="connsiteY7" fmla="*/ 1242327 h 1286194"/>
              <a:gd name="connsiteX8" fmla="*/ 235560 w 868563"/>
              <a:gd name="connsiteY8" fmla="*/ 1263375 h 1286194"/>
              <a:gd name="connsiteX9" fmla="*/ 120656 w 868563"/>
              <a:gd name="connsiteY9" fmla="*/ 1026867 h 1286194"/>
              <a:gd name="connsiteX10" fmla="*/ 125663 w 868563"/>
              <a:gd name="connsiteY10" fmla="*/ 503910 h 1286194"/>
              <a:gd name="connsiteX11" fmla="*/ 6961 w 868563"/>
              <a:gd name="connsiteY11" fmla="*/ 538413 h 1286194"/>
              <a:gd name="connsiteX0" fmla="*/ 6961 w 867791"/>
              <a:gd name="connsiteY0" fmla="*/ 538413 h 1312892"/>
              <a:gd name="connsiteX1" fmla="*/ 96872 w 867791"/>
              <a:gd name="connsiteY1" fmla="*/ 369894 h 1312892"/>
              <a:gd name="connsiteX2" fmla="*/ 81699 w 867791"/>
              <a:gd name="connsiteY2" fmla="*/ 165616 h 1312892"/>
              <a:gd name="connsiteX3" fmla="*/ 216382 w 867791"/>
              <a:gd name="connsiteY3" fmla="*/ 20360 h 1312892"/>
              <a:gd name="connsiteX4" fmla="*/ 567188 w 867791"/>
              <a:gd name="connsiteY4" fmla="*/ 9692 h 1312892"/>
              <a:gd name="connsiteX5" fmla="*/ 717366 w 867791"/>
              <a:gd name="connsiteY5" fmla="*/ 165383 h 1312892"/>
              <a:gd name="connsiteX6" fmla="*/ 860184 w 867791"/>
              <a:gd name="connsiteY6" fmla="*/ 958078 h 1312892"/>
              <a:gd name="connsiteX7" fmla="*/ 784134 w 867791"/>
              <a:gd name="connsiteY7" fmla="*/ 1242327 h 1312892"/>
              <a:gd name="connsiteX8" fmla="*/ 256000 w 867791"/>
              <a:gd name="connsiteY8" fmla="*/ 1298372 h 1312892"/>
              <a:gd name="connsiteX9" fmla="*/ 120656 w 867791"/>
              <a:gd name="connsiteY9" fmla="*/ 1026867 h 1312892"/>
              <a:gd name="connsiteX10" fmla="*/ 125663 w 867791"/>
              <a:gd name="connsiteY10" fmla="*/ 503910 h 1312892"/>
              <a:gd name="connsiteX11" fmla="*/ 6961 w 867791"/>
              <a:gd name="connsiteY11" fmla="*/ 538413 h 1312892"/>
              <a:gd name="connsiteX0" fmla="*/ 6961 w 867791"/>
              <a:gd name="connsiteY0" fmla="*/ 538413 h 1313923"/>
              <a:gd name="connsiteX1" fmla="*/ 96872 w 867791"/>
              <a:gd name="connsiteY1" fmla="*/ 369894 h 1313923"/>
              <a:gd name="connsiteX2" fmla="*/ 81699 w 867791"/>
              <a:gd name="connsiteY2" fmla="*/ 165616 h 1313923"/>
              <a:gd name="connsiteX3" fmla="*/ 216382 w 867791"/>
              <a:gd name="connsiteY3" fmla="*/ 20360 h 1313923"/>
              <a:gd name="connsiteX4" fmla="*/ 567188 w 867791"/>
              <a:gd name="connsiteY4" fmla="*/ 9692 h 1313923"/>
              <a:gd name="connsiteX5" fmla="*/ 717366 w 867791"/>
              <a:gd name="connsiteY5" fmla="*/ 165383 h 1313923"/>
              <a:gd name="connsiteX6" fmla="*/ 860184 w 867791"/>
              <a:gd name="connsiteY6" fmla="*/ 958078 h 1313923"/>
              <a:gd name="connsiteX7" fmla="*/ 784134 w 867791"/>
              <a:gd name="connsiteY7" fmla="*/ 1242327 h 1313923"/>
              <a:gd name="connsiteX8" fmla="*/ 256000 w 867791"/>
              <a:gd name="connsiteY8" fmla="*/ 1298372 h 1313923"/>
              <a:gd name="connsiteX9" fmla="*/ 145617 w 867791"/>
              <a:gd name="connsiteY9" fmla="*/ 1012668 h 1313923"/>
              <a:gd name="connsiteX10" fmla="*/ 125663 w 867791"/>
              <a:gd name="connsiteY10" fmla="*/ 503910 h 1313923"/>
              <a:gd name="connsiteX11" fmla="*/ 6961 w 867791"/>
              <a:gd name="connsiteY11" fmla="*/ 538413 h 1313923"/>
              <a:gd name="connsiteX0" fmla="*/ 6961 w 867791"/>
              <a:gd name="connsiteY0" fmla="*/ 538413 h 1310173"/>
              <a:gd name="connsiteX1" fmla="*/ 96872 w 867791"/>
              <a:gd name="connsiteY1" fmla="*/ 369894 h 1310173"/>
              <a:gd name="connsiteX2" fmla="*/ 81699 w 867791"/>
              <a:gd name="connsiteY2" fmla="*/ 165616 h 1310173"/>
              <a:gd name="connsiteX3" fmla="*/ 216382 w 867791"/>
              <a:gd name="connsiteY3" fmla="*/ 20360 h 1310173"/>
              <a:gd name="connsiteX4" fmla="*/ 567188 w 867791"/>
              <a:gd name="connsiteY4" fmla="*/ 9692 h 1310173"/>
              <a:gd name="connsiteX5" fmla="*/ 717366 w 867791"/>
              <a:gd name="connsiteY5" fmla="*/ 165383 h 1310173"/>
              <a:gd name="connsiteX6" fmla="*/ 860184 w 867791"/>
              <a:gd name="connsiteY6" fmla="*/ 958078 h 1310173"/>
              <a:gd name="connsiteX7" fmla="*/ 784134 w 867791"/>
              <a:gd name="connsiteY7" fmla="*/ 1242327 h 1310173"/>
              <a:gd name="connsiteX8" fmla="*/ 256000 w 867791"/>
              <a:gd name="connsiteY8" fmla="*/ 1298372 h 1310173"/>
              <a:gd name="connsiteX9" fmla="*/ 155978 w 867791"/>
              <a:gd name="connsiteY9" fmla="*/ 1064454 h 1310173"/>
              <a:gd name="connsiteX10" fmla="*/ 125663 w 867791"/>
              <a:gd name="connsiteY10" fmla="*/ 503910 h 1310173"/>
              <a:gd name="connsiteX11" fmla="*/ 6961 w 867791"/>
              <a:gd name="connsiteY11" fmla="*/ 538413 h 1310173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6197"/>
              <a:gd name="connsiteX1" fmla="*/ 96872 w 867791"/>
              <a:gd name="connsiteY1" fmla="*/ 369894 h 1306197"/>
              <a:gd name="connsiteX2" fmla="*/ 81699 w 867791"/>
              <a:gd name="connsiteY2" fmla="*/ 165616 h 1306197"/>
              <a:gd name="connsiteX3" fmla="*/ 216382 w 867791"/>
              <a:gd name="connsiteY3" fmla="*/ 20360 h 1306197"/>
              <a:gd name="connsiteX4" fmla="*/ 567188 w 867791"/>
              <a:gd name="connsiteY4" fmla="*/ 9692 h 1306197"/>
              <a:gd name="connsiteX5" fmla="*/ 717366 w 867791"/>
              <a:gd name="connsiteY5" fmla="*/ 165383 h 1306197"/>
              <a:gd name="connsiteX6" fmla="*/ 860184 w 867791"/>
              <a:gd name="connsiteY6" fmla="*/ 958078 h 1306197"/>
              <a:gd name="connsiteX7" fmla="*/ 784134 w 867791"/>
              <a:gd name="connsiteY7" fmla="*/ 1242327 h 1306197"/>
              <a:gd name="connsiteX8" fmla="*/ 256000 w 867791"/>
              <a:gd name="connsiteY8" fmla="*/ 1298372 h 1306197"/>
              <a:gd name="connsiteX9" fmla="*/ 155507 w 867791"/>
              <a:gd name="connsiteY9" fmla="*/ 1120000 h 1306197"/>
              <a:gd name="connsiteX10" fmla="*/ 125663 w 867791"/>
              <a:gd name="connsiteY10" fmla="*/ 503910 h 1306197"/>
              <a:gd name="connsiteX11" fmla="*/ 6961 w 867791"/>
              <a:gd name="connsiteY11" fmla="*/ 538413 h 1306197"/>
              <a:gd name="connsiteX0" fmla="*/ 6961 w 867791"/>
              <a:gd name="connsiteY0" fmla="*/ 541531 h 1309315"/>
              <a:gd name="connsiteX1" fmla="*/ 96872 w 867791"/>
              <a:gd name="connsiteY1" fmla="*/ 373012 h 1309315"/>
              <a:gd name="connsiteX2" fmla="*/ 80003 w 867791"/>
              <a:gd name="connsiteY2" fmla="*/ 139416 h 1309315"/>
              <a:gd name="connsiteX3" fmla="*/ 216382 w 867791"/>
              <a:gd name="connsiteY3" fmla="*/ 23478 h 1309315"/>
              <a:gd name="connsiteX4" fmla="*/ 567188 w 867791"/>
              <a:gd name="connsiteY4" fmla="*/ 12810 h 1309315"/>
              <a:gd name="connsiteX5" fmla="*/ 717366 w 867791"/>
              <a:gd name="connsiteY5" fmla="*/ 168501 h 1309315"/>
              <a:gd name="connsiteX6" fmla="*/ 860184 w 867791"/>
              <a:gd name="connsiteY6" fmla="*/ 961196 h 1309315"/>
              <a:gd name="connsiteX7" fmla="*/ 784134 w 867791"/>
              <a:gd name="connsiteY7" fmla="*/ 1245445 h 1309315"/>
              <a:gd name="connsiteX8" fmla="*/ 256000 w 867791"/>
              <a:gd name="connsiteY8" fmla="*/ 1301490 h 1309315"/>
              <a:gd name="connsiteX9" fmla="*/ 155507 w 867791"/>
              <a:gd name="connsiteY9" fmla="*/ 1123118 h 1309315"/>
              <a:gd name="connsiteX10" fmla="*/ 125663 w 867791"/>
              <a:gd name="connsiteY10" fmla="*/ 507028 h 1309315"/>
              <a:gd name="connsiteX11" fmla="*/ 6961 w 867791"/>
              <a:gd name="connsiteY11" fmla="*/ 541531 h 1309315"/>
              <a:gd name="connsiteX0" fmla="*/ 6961 w 867791"/>
              <a:gd name="connsiteY0" fmla="*/ 541531 h 1309315"/>
              <a:gd name="connsiteX1" fmla="*/ 96872 w 867791"/>
              <a:gd name="connsiteY1" fmla="*/ 373012 h 1309315"/>
              <a:gd name="connsiteX2" fmla="*/ 80003 w 867791"/>
              <a:gd name="connsiteY2" fmla="*/ 139416 h 1309315"/>
              <a:gd name="connsiteX3" fmla="*/ 216382 w 867791"/>
              <a:gd name="connsiteY3" fmla="*/ 23478 h 1309315"/>
              <a:gd name="connsiteX4" fmla="*/ 567188 w 867791"/>
              <a:gd name="connsiteY4" fmla="*/ 12810 h 1309315"/>
              <a:gd name="connsiteX5" fmla="*/ 717366 w 867791"/>
              <a:gd name="connsiteY5" fmla="*/ 168501 h 1309315"/>
              <a:gd name="connsiteX6" fmla="*/ 860184 w 867791"/>
              <a:gd name="connsiteY6" fmla="*/ 961196 h 1309315"/>
              <a:gd name="connsiteX7" fmla="*/ 784134 w 867791"/>
              <a:gd name="connsiteY7" fmla="*/ 1245445 h 1309315"/>
              <a:gd name="connsiteX8" fmla="*/ 256000 w 867791"/>
              <a:gd name="connsiteY8" fmla="*/ 1301490 h 1309315"/>
              <a:gd name="connsiteX9" fmla="*/ 155507 w 867791"/>
              <a:gd name="connsiteY9" fmla="*/ 1123118 h 1309315"/>
              <a:gd name="connsiteX10" fmla="*/ 125663 w 867791"/>
              <a:gd name="connsiteY10" fmla="*/ 507028 h 1309315"/>
              <a:gd name="connsiteX11" fmla="*/ 6961 w 867791"/>
              <a:gd name="connsiteY11" fmla="*/ 541531 h 1309315"/>
              <a:gd name="connsiteX0" fmla="*/ 6961 w 867791"/>
              <a:gd name="connsiteY0" fmla="*/ 539700 h 1307484"/>
              <a:gd name="connsiteX1" fmla="*/ 96872 w 867791"/>
              <a:gd name="connsiteY1" fmla="*/ 371181 h 1307484"/>
              <a:gd name="connsiteX2" fmla="*/ 77366 w 867791"/>
              <a:gd name="connsiteY2" fmla="*/ 91980 h 1307484"/>
              <a:gd name="connsiteX3" fmla="*/ 216382 w 867791"/>
              <a:gd name="connsiteY3" fmla="*/ 21647 h 1307484"/>
              <a:gd name="connsiteX4" fmla="*/ 567188 w 867791"/>
              <a:gd name="connsiteY4" fmla="*/ 10979 h 1307484"/>
              <a:gd name="connsiteX5" fmla="*/ 717366 w 867791"/>
              <a:gd name="connsiteY5" fmla="*/ 166670 h 1307484"/>
              <a:gd name="connsiteX6" fmla="*/ 860184 w 867791"/>
              <a:gd name="connsiteY6" fmla="*/ 959365 h 1307484"/>
              <a:gd name="connsiteX7" fmla="*/ 784134 w 867791"/>
              <a:gd name="connsiteY7" fmla="*/ 1243614 h 1307484"/>
              <a:gd name="connsiteX8" fmla="*/ 256000 w 867791"/>
              <a:gd name="connsiteY8" fmla="*/ 1299659 h 1307484"/>
              <a:gd name="connsiteX9" fmla="*/ 155507 w 867791"/>
              <a:gd name="connsiteY9" fmla="*/ 1121287 h 1307484"/>
              <a:gd name="connsiteX10" fmla="*/ 125663 w 867791"/>
              <a:gd name="connsiteY10" fmla="*/ 505197 h 1307484"/>
              <a:gd name="connsiteX11" fmla="*/ 6961 w 867791"/>
              <a:gd name="connsiteY11" fmla="*/ 539700 h 1307484"/>
              <a:gd name="connsiteX0" fmla="*/ 6961 w 867791"/>
              <a:gd name="connsiteY0" fmla="*/ 550995 h 1318779"/>
              <a:gd name="connsiteX1" fmla="*/ 96872 w 867791"/>
              <a:gd name="connsiteY1" fmla="*/ 382476 h 1318779"/>
              <a:gd name="connsiteX2" fmla="*/ 77366 w 867791"/>
              <a:gd name="connsiteY2" fmla="*/ 103275 h 1318779"/>
              <a:gd name="connsiteX3" fmla="*/ 229757 w 867791"/>
              <a:gd name="connsiteY3" fmla="*/ 9471 h 1318779"/>
              <a:gd name="connsiteX4" fmla="*/ 567188 w 867791"/>
              <a:gd name="connsiteY4" fmla="*/ 22274 h 1318779"/>
              <a:gd name="connsiteX5" fmla="*/ 717366 w 867791"/>
              <a:gd name="connsiteY5" fmla="*/ 177965 h 1318779"/>
              <a:gd name="connsiteX6" fmla="*/ 860184 w 867791"/>
              <a:gd name="connsiteY6" fmla="*/ 970660 h 1318779"/>
              <a:gd name="connsiteX7" fmla="*/ 784134 w 867791"/>
              <a:gd name="connsiteY7" fmla="*/ 1254909 h 1318779"/>
              <a:gd name="connsiteX8" fmla="*/ 256000 w 867791"/>
              <a:gd name="connsiteY8" fmla="*/ 1310954 h 1318779"/>
              <a:gd name="connsiteX9" fmla="*/ 155507 w 867791"/>
              <a:gd name="connsiteY9" fmla="*/ 1132582 h 1318779"/>
              <a:gd name="connsiteX10" fmla="*/ 125663 w 867791"/>
              <a:gd name="connsiteY10" fmla="*/ 516492 h 1318779"/>
              <a:gd name="connsiteX11" fmla="*/ 6961 w 867791"/>
              <a:gd name="connsiteY11" fmla="*/ 550995 h 1318779"/>
              <a:gd name="connsiteX0" fmla="*/ 6961 w 867791"/>
              <a:gd name="connsiteY0" fmla="*/ 560584 h 1328368"/>
              <a:gd name="connsiteX1" fmla="*/ 96872 w 867791"/>
              <a:gd name="connsiteY1" fmla="*/ 392065 h 1328368"/>
              <a:gd name="connsiteX2" fmla="*/ 77366 w 867791"/>
              <a:gd name="connsiteY2" fmla="*/ 112864 h 1328368"/>
              <a:gd name="connsiteX3" fmla="*/ 229757 w 867791"/>
              <a:gd name="connsiteY3" fmla="*/ 19060 h 1328368"/>
              <a:gd name="connsiteX4" fmla="*/ 566246 w 867791"/>
              <a:gd name="connsiteY4" fmla="*/ 15575 h 1328368"/>
              <a:gd name="connsiteX5" fmla="*/ 717366 w 867791"/>
              <a:gd name="connsiteY5" fmla="*/ 187554 h 1328368"/>
              <a:gd name="connsiteX6" fmla="*/ 860184 w 867791"/>
              <a:gd name="connsiteY6" fmla="*/ 980249 h 1328368"/>
              <a:gd name="connsiteX7" fmla="*/ 784134 w 867791"/>
              <a:gd name="connsiteY7" fmla="*/ 1264498 h 1328368"/>
              <a:gd name="connsiteX8" fmla="*/ 256000 w 867791"/>
              <a:gd name="connsiteY8" fmla="*/ 1320543 h 1328368"/>
              <a:gd name="connsiteX9" fmla="*/ 155507 w 867791"/>
              <a:gd name="connsiteY9" fmla="*/ 1142171 h 1328368"/>
              <a:gd name="connsiteX10" fmla="*/ 125663 w 867791"/>
              <a:gd name="connsiteY10" fmla="*/ 526081 h 1328368"/>
              <a:gd name="connsiteX11" fmla="*/ 6961 w 867791"/>
              <a:gd name="connsiteY11" fmla="*/ 560584 h 1328368"/>
              <a:gd name="connsiteX0" fmla="*/ 6961 w 865870"/>
              <a:gd name="connsiteY0" fmla="*/ 560584 h 1328871"/>
              <a:gd name="connsiteX1" fmla="*/ 96872 w 865870"/>
              <a:gd name="connsiteY1" fmla="*/ 392065 h 1328871"/>
              <a:gd name="connsiteX2" fmla="*/ 77366 w 865870"/>
              <a:gd name="connsiteY2" fmla="*/ 112864 h 1328871"/>
              <a:gd name="connsiteX3" fmla="*/ 229757 w 865870"/>
              <a:gd name="connsiteY3" fmla="*/ 19060 h 1328871"/>
              <a:gd name="connsiteX4" fmla="*/ 566246 w 865870"/>
              <a:gd name="connsiteY4" fmla="*/ 15575 h 1328871"/>
              <a:gd name="connsiteX5" fmla="*/ 717366 w 865870"/>
              <a:gd name="connsiteY5" fmla="*/ 187554 h 1328871"/>
              <a:gd name="connsiteX6" fmla="*/ 860184 w 865870"/>
              <a:gd name="connsiteY6" fmla="*/ 980249 h 1328871"/>
              <a:gd name="connsiteX7" fmla="*/ 784134 w 865870"/>
              <a:gd name="connsiteY7" fmla="*/ 1264498 h 1328871"/>
              <a:gd name="connsiteX8" fmla="*/ 314963 w 865870"/>
              <a:gd name="connsiteY8" fmla="*/ 1321127 h 1328871"/>
              <a:gd name="connsiteX9" fmla="*/ 155507 w 865870"/>
              <a:gd name="connsiteY9" fmla="*/ 1142171 h 1328871"/>
              <a:gd name="connsiteX10" fmla="*/ 125663 w 865870"/>
              <a:gd name="connsiteY10" fmla="*/ 526081 h 1328871"/>
              <a:gd name="connsiteX11" fmla="*/ 6961 w 865870"/>
              <a:gd name="connsiteY11" fmla="*/ 560584 h 1328871"/>
              <a:gd name="connsiteX0" fmla="*/ 6961 w 865870"/>
              <a:gd name="connsiteY0" fmla="*/ 560584 h 1328712"/>
              <a:gd name="connsiteX1" fmla="*/ 96872 w 865870"/>
              <a:gd name="connsiteY1" fmla="*/ 392065 h 1328712"/>
              <a:gd name="connsiteX2" fmla="*/ 77366 w 865870"/>
              <a:gd name="connsiteY2" fmla="*/ 112864 h 1328712"/>
              <a:gd name="connsiteX3" fmla="*/ 229757 w 865870"/>
              <a:gd name="connsiteY3" fmla="*/ 19060 h 1328712"/>
              <a:gd name="connsiteX4" fmla="*/ 566246 w 865870"/>
              <a:gd name="connsiteY4" fmla="*/ 15575 h 1328712"/>
              <a:gd name="connsiteX5" fmla="*/ 717366 w 865870"/>
              <a:gd name="connsiteY5" fmla="*/ 187554 h 1328712"/>
              <a:gd name="connsiteX6" fmla="*/ 860184 w 865870"/>
              <a:gd name="connsiteY6" fmla="*/ 980249 h 1328712"/>
              <a:gd name="connsiteX7" fmla="*/ 784134 w 865870"/>
              <a:gd name="connsiteY7" fmla="*/ 1264498 h 1328712"/>
              <a:gd name="connsiteX8" fmla="*/ 314963 w 865870"/>
              <a:gd name="connsiteY8" fmla="*/ 1321127 h 1328712"/>
              <a:gd name="connsiteX9" fmla="*/ 177736 w 865870"/>
              <a:gd name="connsiteY9" fmla="*/ 1144426 h 1328712"/>
              <a:gd name="connsiteX10" fmla="*/ 125663 w 865870"/>
              <a:gd name="connsiteY10" fmla="*/ 526081 h 1328712"/>
              <a:gd name="connsiteX11" fmla="*/ 6961 w 865870"/>
              <a:gd name="connsiteY11" fmla="*/ 560584 h 1328712"/>
              <a:gd name="connsiteX0" fmla="*/ 6961 w 864913"/>
              <a:gd name="connsiteY0" fmla="*/ 560584 h 1327274"/>
              <a:gd name="connsiteX1" fmla="*/ 96872 w 864913"/>
              <a:gd name="connsiteY1" fmla="*/ 392065 h 1327274"/>
              <a:gd name="connsiteX2" fmla="*/ 77366 w 864913"/>
              <a:gd name="connsiteY2" fmla="*/ 112864 h 1327274"/>
              <a:gd name="connsiteX3" fmla="*/ 229757 w 864913"/>
              <a:gd name="connsiteY3" fmla="*/ 19060 h 1327274"/>
              <a:gd name="connsiteX4" fmla="*/ 566246 w 864913"/>
              <a:gd name="connsiteY4" fmla="*/ 15575 h 1327274"/>
              <a:gd name="connsiteX5" fmla="*/ 717366 w 864913"/>
              <a:gd name="connsiteY5" fmla="*/ 187554 h 1327274"/>
              <a:gd name="connsiteX6" fmla="*/ 860184 w 864913"/>
              <a:gd name="connsiteY6" fmla="*/ 980249 h 1327274"/>
              <a:gd name="connsiteX7" fmla="*/ 784134 w 864913"/>
              <a:gd name="connsiteY7" fmla="*/ 1264498 h 1327274"/>
              <a:gd name="connsiteX8" fmla="*/ 351698 w 864913"/>
              <a:gd name="connsiteY8" fmla="*/ 1319456 h 1327274"/>
              <a:gd name="connsiteX9" fmla="*/ 177736 w 864913"/>
              <a:gd name="connsiteY9" fmla="*/ 1144426 h 1327274"/>
              <a:gd name="connsiteX10" fmla="*/ 125663 w 864913"/>
              <a:gd name="connsiteY10" fmla="*/ 526081 h 1327274"/>
              <a:gd name="connsiteX11" fmla="*/ 6961 w 864913"/>
              <a:gd name="connsiteY11" fmla="*/ 560584 h 1327274"/>
              <a:gd name="connsiteX0" fmla="*/ 6961 w 878410"/>
              <a:gd name="connsiteY0" fmla="*/ 560584 h 1325203"/>
              <a:gd name="connsiteX1" fmla="*/ 96872 w 878410"/>
              <a:gd name="connsiteY1" fmla="*/ 392065 h 1325203"/>
              <a:gd name="connsiteX2" fmla="*/ 77366 w 878410"/>
              <a:gd name="connsiteY2" fmla="*/ 112864 h 1325203"/>
              <a:gd name="connsiteX3" fmla="*/ 229757 w 878410"/>
              <a:gd name="connsiteY3" fmla="*/ 19060 h 1325203"/>
              <a:gd name="connsiteX4" fmla="*/ 566246 w 878410"/>
              <a:gd name="connsiteY4" fmla="*/ 15575 h 1325203"/>
              <a:gd name="connsiteX5" fmla="*/ 717366 w 878410"/>
              <a:gd name="connsiteY5" fmla="*/ 187554 h 1325203"/>
              <a:gd name="connsiteX6" fmla="*/ 860184 w 878410"/>
              <a:gd name="connsiteY6" fmla="*/ 980249 h 1325203"/>
              <a:gd name="connsiteX7" fmla="*/ 819942 w 878410"/>
              <a:gd name="connsiteY7" fmla="*/ 1254587 h 1325203"/>
              <a:gd name="connsiteX8" fmla="*/ 351698 w 878410"/>
              <a:gd name="connsiteY8" fmla="*/ 1319456 h 1325203"/>
              <a:gd name="connsiteX9" fmla="*/ 177736 w 878410"/>
              <a:gd name="connsiteY9" fmla="*/ 1144426 h 1325203"/>
              <a:gd name="connsiteX10" fmla="*/ 125663 w 878410"/>
              <a:gd name="connsiteY10" fmla="*/ 526081 h 1325203"/>
              <a:gd name="connsiteX11" fmla="*/ 6961 w 878410"/>
              <a:gd name="connsiteY11" fmla="*/ 560584 h 1325203"/>
              <a:gd name="connsiteX0" fmla="*/ 6961 w 879480"/>
              <a:gd name="connsiteY0" fmla="*/ 560584 h 1324478"/>
              <a:gd name="connsiteX1" fmla="*/ 96872 w 879480"/>
              <a:gd name="connsiteY1" fmla="*/ 392065 h 1324478"/>
              <a:gd name="connsiteX2" fmla="*/ 77366 w 879480"/>
              <a:gd name="connsiteY2" fmla="*/ 112864 h 1324478"/>
              <a:gd name="connsiteX3" fmla="*/ 229757 w 879480"/>
              <a:gd name="connsiteY3" fmla="*/ 19060 h 1324478"/>
              <a:gd name="connsiteX4" fmla="*/ 566246 w 879480"/>
              <a:gd name="connsiteY4" fmla="*/ 15575 h 1324478"/>
              <a:gd name="connsiteX5" fmla="*/ 717366 w 879480"/>
              <a:gd name="connsiteY5" fmla="*/ 187554 h 1324478"/>
              <a:gd name="connsiteX6" fmla="*/ 861931 w 879480"/>
              <a:gd name="connsiteY6" fmla="*/ 1026005 h 1324478"/>
              <a:gd name="connsiteX7" fmla="*/ 819942 w 879480"/>
              <a:gd name="connsiteY7" fmla="*/ 1254587 h 1324478"/>
              <a:gd name="connsiteX8" fmla="*/ 351698 w 879480"/>
              <a:gd name="connsiteY8" fmla="*/ 1319456 h 1324478"/>
              <a:gd name="connsiteX9" fmla="*/ 177736 w 879480"/>
              <a:gd name="connsiteY9" fmla="*/ 1144426 h 1324478"/>
              <a:gd name="connsiteX10" fmla="*/ 125663 w 879480"/>
              <a:gd name="connsiteY10" fmla="*/ 526081 h 1324478"/>
              <a:gd name="connsiteX11" fmla="*/ 6961 w 879480"/>
              <a:gd name="connsiteY11" fmla="*/ 560584 h 1324478"/>
              <a:gd name="connsiteX0" fmla="*/ 6961 w 864502"/>
              <a:gd name="connsiteY0" fmla="*/ 560584 h 1326578"/>
              <a:gd name="connsiteX1" fmla="*/ 96872 w 864502"/>
              <a:gd name="connsiteY1" fmla="*/ 392065 h 1326578"/>
              <a:gd name="connsiteX2" fmla="*/ 77366 w 864502"/>
              <a:gd name="connsiteY2" fmla="*/ 112864 h 1326578"/>
              <a:gd name="connsiteX3" fmla="*/ 229757 w 864502"/>
              <a:gd name="connsiteY3" fmla="*/ 19060 h 1326578"/>
              <a:gd name="connsiteX4" fmla="*/ 566246 w 864502"/>
              <a:gd name="connsiteY4" fmla="*/ 15575 h 1326578"/>
              <a:gd name="connsiteX5" fmla="*/ 717366 w 864502"/>
              <a:gd name="connsiteY5" fmla="*/ 187554 h 1326578"/>
              <a:gd name="connsiteX6" fmla="*/ 861931 w 864502"/>
              <a:gd name="connsiteY6" fmla="*/ 1026005 h 1326578"/>
              <a:gd name="connsiteX7" fmla="*/ 773212 w 864502"/>
              <a:gd name="connsiteY7" fmla="*/ 1266151 h 1326578"/>
              <a:gd name="connsiteX8" fmla="*/ 351698 w 864502"/>
              <a:gd name="connsiteY8" fmla="*/ 1319456 h 1326578"/>
              <a:gd name="connsiteX9" fmla="*/ 177736 w 864502"/>
              <a:gd name="connsiteY9" fmla="*/ 1144426 h 1326578"/>
              <a:gd name="connsiteX10" fmla="*/ 125663 w 864502"/>
              <a:gd name="connsiteY10" fmla="*/ 526081 h 1326578"/>
              <a:gd name="connsiteX11" fmla="*/ 6961 w 864502"/>
              <a:gd name="connsiteY11" fmla="*/ 560584 h 1326578"/>
              <a:gd name="connsiteX0" fmla="*/ 6961 w 864110"/>
              <a:gd name="connsiteY0" fmla="*/ 560584 h 1331877"/>
              <a:gd name="connsiteX1" fmla="*/ 96872 w 864110"/>
              <a:gd name="connsiteY1" fmla="*/ 392065 h 1331877"/>
              <a:gd name="connsiteX2" fmla="*/ 77366 w 864110"/>
              <a:gd name="connsiteY2" fmla="*/ 112864 h 1331877"/>
              <a:gd name="connsiteX3" fmla="*/ 229757 w 864110"/>
              <a:gd name="connsiteY3" fmla="*/ 19060 h 1331877"/>
              <a:gd name="connsiteX4" fmla="*/ 566246 w 864110"/>
              <a:gd name="connsiteY4" fmla="*/ 15575 h 1331877"/>
              <a:gd name="connsiteX5" fmla="*/ 717366 w 864110"/>
              <a:gd name="connsiteY5" fmla="*/ 187554 h 1331877"/>
              <a:gd name="connsiteX6" fmla="*/ 861931 w 864110"/>
              <a:gd name="connsiteY6" fmla="*/ 1026005 h 1331877"/>
              <a:gd name="connsiteX7" fmla="*/ 773212 w 864110"/>
              <a:gd name="connsiteY7" fmla="*/ 1266151 h 1331877"/>
              <a:gd name="connsiteX8" fmla="*/ 386884 w 864110"/>
              <a:gd name="connsiteY8" fmla="*/ 1325422 h 1331877"/>
              <a:gd name="connsiteX9" fmla="*/ 177736 w 864110"/>
              <a:gd name="connsiteY9" fmla="*/ 1144426 h 1331877"/>
              <a:gd name="connsiteX10" fmla="*/ 125663 w 864110"/>
              <a:gd name="connsiteY10" fmla="*/ 526081 h 1331877"/>
              <a:gd name="connsiteX11" fmla="*/ 6961 w 864110"/>
              <a:gd name="connsiteY11" fmla="*/ 560584 h 1331877"/>
              <a:gd name="connsiteX0" fmla="*/ 6961 w 864110"/>
              <a:gd name="connsiteY0" fmla="*/ 560584 h 1332354"/>
              <a:gd name="connsiteX1" fmla="*/ 96872 w 864110"/>
              <a:gd name="connsiteY1" fmla="*/ 392065 h 1332354"/>
              <a:gd name="connsiteX2" fmla="*/ 77366 w 864110"/>
              <a:gd name="connsiteY2" fmla="*/ 112864 h 1332354"/>
              <a:gd name="connsiteX3" fmla="*/ 229757 w 864110"/>
              <a:gd name="connsiteY3" fmla="*/ 19060 h 1332354"/>
              <a:gd name="connsiteX4" fmla="*/ 566246 w 864110"/>
              <a:gd name="connsiteY4" fmla="*/ 15575 h 1332354"/>
              <a:gd name="connsiteX5" fmla="*/ 717366 w 864110"/>
              <a:gd name="connsiteY5" fmla="*/ 187554 h 1332354"/>
              <a:gd name="connsiteX6" fmla="*/ 861931 w 864110"/>
              <a:gd name="connsiteY6" fmla="*/ 1026005 h 1332354"/>
              <a:gd name="connsiteX7" fmla="*/ 773212 w 864110"/>
              <a:gd name="connsiteY7" fmla="*/ 1266151 h 1332354"/>
              <a:gd name="connsiteX8" fmla="*/ 386884 w 864110"/>
              <a:gd name="connsiteY8" fmla="*/ 1325422 h 1332354"/>
              <a:gd name="connsiteX9" fmla="*/ 197485 w 864110"/>
              <a:gd name="connsiteY9" fmla="*/ 1137282 h 1332354"/>
              <a:gd name="connsiteX10" fmla="*/ 125663 w 864110"/>
              <a:gd name="connsiteY10" fmla="*/ 526081 h 1332354"/>
              <a:gd name="connsiteX11" fmla="*/ 6961 w 864110"/>
              <a:gd name="connsiteY11" fmla="*/ 560584 h 1332354"/>
              <a:gd name="connsiteX0" fmla="*/ 6961 w 864110"/>
              <a:gd name="connsiteY0" fmla="*/ 560674 h 1332444"/>
              <a:gd name="connsiteX1" fmla="*/ 96872 w 864110"/>
              <a:gd name="connsiteY1" fmla="*/ 392155 h 1332444"/>
              <a:gd name="connsiteX2" fmla="*/ 79552 w 864110"/>
              <a:gd name="connsiteY2" fmla="*/ 114810 h 1332444"/>
              <a:gd name="connsiteX3" fmla="*/ 229757 w 864110"/>
              <a:gd name="connsiteY3" fmla="*/ 19150 h 1332444"/>
              <a:gd name="connsiteX4" fmla="*/ 566246 w 864110"/>
              <a:gd name="connsiteY4" fmla="*/ 15665 h 1332444"/>
              <a:gd name="connsiteX5" fmla="*/ 717366 w 864110"/>
              <a:gd name="connsiteY5" fmla="*/ 187644 h 1332444"/>
              <a:gd name="connsiteX6" fmla="*/ 861931 w 864110"/>
              <a:gd name="connsiteY6" fmla="*/ 1026095 h 1332444"/>
              <a:gd name="connsiteX7" fmla="*/ 773212 w 864110"/>
              <a:gd name="connsiteY7" fmla="*/ 1266241 h 1332444"/>
              <a:gd name="connsiteX8" fmla="*/ 386884 w 864110"/>
              <a:gd name="connsiteY8" fmla="*/ 1325512 h 1332444"/>
              <a:gd name="connsiteX9" fmla="*/ 197485 w 864110"/>
              <a:gd name="connsiteY9" fmla="*/ 1137372 h 1332444"/>
              <a:gd name="connsiteX10" fmla="*/ 125663 w 864110"/>
              <a:gd name="connsiteY10" fmla="*/ 526171 h 1332444"/>
              <a:gd name="connsiteX11" fmla="*/ 6961 w 864110"/>
              <a:gd name="connsiteY11" fmla="*/ 560674 h 1332444"/>
              <a:gd name="connsiteX0" fmla="*/ 8576 w 843625"/>
              <a:gd name="connsiteY0" fmla="*/ 550409 h 1332444"/>
              <a:gd name="connsiteX1" fmla="*/ 76387 w 843625"/>
              <a:gd name="connsiteY1" fmla="*/ 392155 h 1332444"/>
              <a:gd name="connsiteX2" fmla="*/ 59067 w 843625"/>
              <a:gd name="connsiteY2" fmla="*/ 114810 h 1332444"/>
              <a:gd name="connsiteX3" fmla="*/ 209272 w 843625"/>
              <a:gd name="connsiteY3" fmla="*/ 19150 h 1332444"/>
              <a:gd name="connsiteX4" fmla="*/ 545761 w 843625"/>
              <a:gd name="connsiteY4" fmla="*/ 15665 h 1332444"/>
              <a:gd name="connsiteX5" fmla="*/ 696881 w 843625"/>
              <a:gd name="connsiteY5" fmla="*/ 187644 h 1332444"/>
              <a:gd name="connsiteX6" fmla="*/ 841446 w 843625"/>
              <a:gd name="connsiteY6" fmla="*/ 1026095 h 1332444"/>
              <a:gd name="connsiteX7" fmla="*/ 752727 w 843625"/>
              <a:gd name="connsiteY7" fmla="*/ 1266241 h 1332444"/>
              <a:gd name="connsiteX8" fmla="*/ 366399 w 843625"/>
              <a:gd name="connsiteY8" fmla="*/ 1325512 h 1332444"/>
              <a:gd name="connsiteX9" fmla="*/ 177000 w 843625"/>
              <a:gd name="connsiteY9" fmla="*/ 1137372 h 1332444"/>
              <a:gd name="connsiteX10" fmla="*/ 105178 w 843625"/>
              <a:gd name="connsiteY10" fmla="*/ 526171 h 1332444"/>
              <a:gd name="connsiteX11" fmla="*/ 8576 w 843625"/>
              <a:gd name="connsiteY11" fmla="*/ 550409 h 1332444"/>
              <a:gd name="connsiteX0" fmla="*/ 8576 w 843625"/>
              <a:gd name="connsiteY0" fmla="*/ 550409 h 1332444"/>
              <a:gd name="connsiteX1" fmla="*/ 76387 w 843625"/>
              <a:gd name="connsiteY1" fmla="*/ 392155 h 1332444"/>
              <a:gd name="connsiteX2" fmla="*/ 59067 w 843625"/>
              <a:gd name="connsiteY2" fmla="*/ 114810 h 1332444"/>
              <a:gd name="connsiteX3" fmla="*/ 209272 w 843625"/>
              <a:gd name="connsiteY3" fmla="*/ 19150 h 1332444"/>
              <a:gd name="connsiteX4" fmla="*/ 545761 w 843625"/>
              <a:gd name="connsiteY4" fmla="*/ 15665 h 1332444"/>
              <a:gd name="connsiteX5" fmla="*/ 696881 w 843625"/>
              <a:gd name="connsiteY5" fmla="*/ 187644 h 1332444"/>
              <a:gd name="connsiteX6" fmla="*/ 841446 w 843625"/>
              <a:gd name="connsiteY6" fmla="*/ 1026095 h 1332444"/>
              <a:gd name="connsiteX7" fmla="*/ 752727 w 843625"/>
              <a:gd name="connsiteY7" fmla="*/ 1266241 h 1332444"/>
              <a:gd name="connsiteX8" fmla="*/ 366399 w 843625"/>
              <a:gd name="connsiteY8" fmla="*/ 1325512 h 1332444"/>
              <a:gd name="connsiteX9" fmla="*/ 177000 w 843625"/>
              <a:gd name="connsiteY9" fmla="*/ 1137372 h 1332444"/>
              <a:gd name="connsiteX10" fmla="*/ 105178 w 843625"/>
              <a:gd name="connsiteY10" fmla="*/ 526171 h 1332444"/>
              <a:gd name="connsiteX11" fmla="*/ 8576 w 843625"/>
              <a:gd name="connsiteY11" fmla="*/ 550409 h 1332444"/>
              <a:gd name="connsiteX0" fmla="*/ 8576 w 843625"/>
              <a:gd name="connsiteY0" fmla="*/ 550409 h 1332528"/>
              <a:gd name="connsiteX1" fmla="*/ 76387 w 843625"/>
              <a:gd name="connsiteY1" fmla="*/ 392155 h 1332528"/>
              <a:gd name="connsiteX2" fmla="*/ 59067 w 843625"/>
              <a:gd name="connsiteY2" fmla="*/ 114810 h 1332528"/>
              <a:gd name="connsiteX3" fmla="*/ 209272 w 843625"/>
              <a:gd name="connsiteY3" fmla="*/ 19150 h 1332528"/>
              <a:gd name="connsiteX4" fmla="*/ 545761 w 843625"/>
              <a:gd name="connsiteY4" fmla="*/ 15665 h 1332528"/>
              <a:gd name="connsiteX5" fmla="*/ 696881 w 843625"/>
              <a:gd name="connsiteY5" fmla="*/ 187644 h 1332528"/>
              <a:gd name="connsiteX6" fmla="*/ 841446 w 843625"/>
              <a:gd name="connsiteY6" fmla="*/ 1026095 h 1332528"/>
              <a:gd name="connsiteX7" fmla="*/ 752727 w 843625"/>
              <a:gd name="connsiteY7" fmla="*/ 1266241 h 1332528"/>
              <a:gd name="connsiteX8" fmla="*/ 366399 w 843625"/>
              <a:gd name="connsiteY8" fmla="*/ 1325512 h 1332528"/>
              <a:gd name="connsiteX9" fmla="*/ 184643 w 843625"/>
              <a:gd name="connsiteY9" fmla="*/ 1136120 h 1332528"/>
              <a:gd name="connsiteX10" fmla="*/ 105178 w 843625"/>
              <a:gd name="connsiteY10" fmla="*/ 526171 h 1332528"/>
              <a:gd name="connsiteX11" fmla="*/ 8576 w 843625"/>
              <a:gd name="connsiteY11" fmla="*/ 550409 h 1332528"/>
              <a:gd name="connsiteX0" fmla="*/ 8576 w 843404"/>
              <a:gd name="connsiteY0" fmla="*/ 550409 h 1327013"/>
              <a:gd name="connsiteX1" fmla="*/ 76387 w 843404"/>
              <a:gd name="connsiteY1" fmla="*/ 392155 h 1327013"/>
              <a:gd name="connsiteX2" fmla="*/ 59067 w 843404"/>
              <a:gd name="connsiteY2" fmla="*/ 114810 h 1327013"/>
              <a:gd name="connsiteX3" fmla="*/ 209272 w 843404"/>
              <a:gd name="connsiteY3" fmla="*/ 19150 h 1327013"/>
              <a:gd name="connsiteX4" fmla="*/ 545761 w 843404"/>
              <a:gd name="connsiteY4" fmla="*/ 15665 h 1327013"/>
              <a:gd name="connsiteX5" fmla="*/ 696881 w 843404"/>
              <a:gd name="connsiteY5" fmla="*/ 187644 h 1327013"/>
              <a:gd name="connsiteX6" fmla="*/ 841446 w 843404"/>
              <a:gd name="connsiteY6" fmla="*/ 1026095 h 1327013"/>
              <a:gd name="connsiteX7" fmla="*/ 752727 w 843404"/>
              <a:gd name="connsiteY7" fmla="*/ 1266241 h 1327013"/>
              <a:gd name="connsiteX8" fmla="*/ 390961 w 843404"/>
              <a:gd name="connsiteY8" fmla="*/ 1319274 h 1327013"/>
              <a:gd name="connsiteX9" fmla="*/ 184643 w 843404"/>
              <a:gd name="connsiteY9" fmla="*/ 1136120 h 1327013"/>
              <a:gd name="connsiteX10" fmla="*/ 105178 w 843404"/>
              <a:gd name="connsiteY10" fmla="*/ 526171 h 1327013"/>
              <a:gd name="connsiteX11" fmla="*/ 8576 w 843404"/>
              <a:gd name="connsiteY11" fmla="*/ 550409 h 1327013"/>
              <a:gd name="connsiteX0" fmla="*/ 8576 w 843404"/>
              <a:gd name="connsiteY0" fmla="*/ 567995 h 1344599"/>
              <a:gd name="connsiteX1" fmla="*/ 76387 w 843404"/>
              <a:gd name="connsiteY1" fmla="*/ 409741 h 1344599"/>
              <a:gd name="connsiteX2" fmla="*/ 59067 w 843404"/>
              <a:gd name="connsiteY2" fmla="*/ 132396 h 1344599"/>
              <a:gd name="connsiteX3" fmla="*/ 262200 w 843404"/>
              <a:gd name="connsiteY3" fmla="*/ 8133 h 1344599"/>
              <a:gd name="connsiteX4" fmla="*/ 545761 w 843404"/>
              <a:gd name="connsiteY4" fmla="*/ 33251 h 1344599"/>
              <a:gd name="connsiteX5" fmla="*/ 696881 w 843404"/>
              <a:gd name="connsiteY5" fmla="*/ 205230 h 1344599"/>
              <a:gd name="connsiteX6" fmla="*/ 841446 w 843404"/>
              <a:gd name="connsiteY6" fmla="*/ 1043681 h 1344599"/>
              <a:gd name="connsiteX7" fmla="*/ 752727 w 843404"/>
              <a:gd name="connsiteY7" fmla="*/ 1283827 h 1344599"/>
              <a:gd name="connsiteX8" fmla="*/ 390961 w 843404"/>
              <a:gd name="connsiteY8" fmla="*/ 1336860 h 1344599"/>
              <a:gd name="connsiteX9" fmla="*/ 184643 w 843404"/>
              <a:gd name="connsiteY9" fmla="*/ 1153706 h 1344599"/>
              <a:gd name="connsiteX10" fmla="*/ 105178 w 843404"/>
              <a:gd name="connsiteY10" fmla="*/ 543757 h 1344599"/>
              <a:gd name="connsiteX11" fmla="*/ 8576 w 843404"/>
              <a:gd name="connsiteY11" fmla="*/ 567995 h 1344599"/>
              <a:gd name="connsiteX0" fmla="*/ 8576 w 843404"/>
              <a:gd name="connsiteY0" fmla="*/ 567509 h 1344113"/>
              <a:gd name="connsiteX1" fmla="*/ 76387 w 843404"/>
              <a:gd name="connsiteY1" fmla="*/ 409255 h 1344113"/>
              <a:gd name="connsiteX2" fmla="*/ 99190 w 843404"/>
              <a:gd name="connsiteY2" fmla="*/ 125338 h 1344113"/>
              <a:gd name="connsiteX3" fmla="*/ 262200 w 843404"/>
              <a:gd name="connsiteY3" fmla="*/ 7647 h 1344113"/>
              <a:gd name="connsiteX4" fmla="*/ 545761 w 843404"/>
              <a:gd name="connsiteY4" fmla="*/ 32765 h 1344113"/>
              <a:gd name="connsiteX5" fmla="*/ 696881 w 843404"/>
              <a:gd name="connsiteY5" fmla="*/ 204744 h 1344113"/>
              <a:gd name="connsiteX6" fmla="*/ 841446 w 843404"/>
              <a:gd name="connsiteY6" fmla="*/ 1043195 h 1344113"/>
              <a:gd name="connsiteX7" fmla="*/ 752727 w 843404"/>
              <a:gd name="connsiteY7" fmla="*/ 1283341 h 1344113"/>
              <a:gd name="connsiteX8" fmla="*/ 390961 w 843404"/>
              <a:gd name="connsiteY8" fmla="*/ 1336374 h 1344113"/>
              <a:gd name="connsiteX9" fmla="*/ 184643 w 843404"/>
              <a:gd name="connsiteY9" fmla="*/ 1153220 h 1344113"/>
              <a:gd name="connsiteX10" fmla="*/ 105178 w 843404"/>
              <a:gd name="connsiteY10" fmla="*/ 543271 h 1344113"/>
              <a:gd name="connsiteX11" fmla="*/ 8576 w 843404"/>
              <a:gd name="connsiteY11" fmla="*/ 567509 h 1344113"/>
              <a:gd name="connsiteX0" fmla="*/ 8576 w 843404"/>
              <a:gd name="connsiteY0" fmla="*/ 566478 h 1343082"/>
              <a:gd name="connsiteX1" fmla="*/ 76387 w 843404"/>
              <a:gd name="connsiteY1" fmla="*/ 408224 h 1343082"/>
              <a:gd name="connsiteX2" fmla="*/ 99190 w 843404"/>
              <a:gd name="connsiteY2" fmla="*/ 124307 h 1343082"/>
              <a:gd name="connsiteX3" fmla="*/ 262200 w 843404"/>
              <a:gd name="connsiteY3" fmla="*/ 6616 h 1343082"/>
              <a:gd name="connsiteX4" fmla="*/ 579343 w 843404"/>
              <a:gd name="connsiteY4" fmla="*/ 35092 h 1343082"/>
              <a:gd name="connsiteX5" fmla="*/ 696881 w 843404"/>
              <a:gd name="connsiteY5" fmla="*/ 203713 h 1343082"/>
              <a:gd name="connsiteX6" fmla="*/ 841446 w 843404"/>
              <a:gd name="connsiteY6" fmla="*/ 1042164 h 1343082"/>
              <a:gd name="connsiteX7" fmla="*/ 752727 w 843404"/>
              <a:gd name="connsiteY7" fmla="*/ 1282310 h 1343082"/>
              <a:gd name="connsiteX8" fmla="*/ 390961 w 843404"/>
              <a:gd name="connsiteY8" fmla="*/ 1335343 h 1343082"/>
              <a:gd name="connsiteX9" fmla="*/ 184643 w 843404"/>
              <a:gd name="connsiteY9" fmla="*/ 1152189 h 1343082"/>
              <a:gd name="connsiteX10" fmla="*/ 105178 w 843404"/>
              <a:gd name="connsiteY10" fmla="*/ 542240 h 1343082"/>
              <a:gd name="connsiteX11" fmla="*/ 8576 w 843404"/>
              <a:gd name="connsiteY11" fmla="*/ 566478 h 1343082"/>
              <a:gd name="connsiteX0" fmla="*/ 8576 w 843404"/>
              <a:gd name="connsiteY0" fmla="*/ 580816 h 1357420"/>
              <a:gd name="connsiteX1" fmla="*/ 76387 w 843404"/>
              <a:gd name="connsiteY1" fmla="*/ 422562 h 1357420"/>
              <a:gd name="connsiteX2" fmla="*/ 99190 w 843404"/>
              <a:gd name="connsiteY2" fmla="*/ 138645 h 1357420"/>
              <a:gd name="connsiteX3" fmla="*/ 308863 w 843404"/>
              <a:gd name="connsiteY3" fmla="*/ 4451 h 1357420"/>
              <a:gd name="connsiteX4" fmla="*/ 579343 w 843404"/>
              <a:gd name="connsiteY4" fmla="*/ 49430 h 1357420"/>
              <a:gd name="connsiteX5" fmla="*/ 696881 w 843404"/>
              <a:gd name="connsiteY5" fmla="*/ 218051 h 1357420"/>
              <a:gd name="connsiteX6" fmla="*/ 841446 w 843404"/>
              <a:gd name="connsiteY6" fmla="*/ 1056502 h 1357420"/>
              <a:gd name="connsiteX7" fmla="*/ 752727 w 843404"/>
              <a:gd name="connsiteY7" fmla="*/ 1296648 h 1357420"/>
              <a:gd name="connsiteX8" fmla="*/ 390961 w 843404"/>
              <a:gd name="connsiteY8" fmla="*/ 1349681 h 1357420"/>
              <a:gd name="connsiteX9" fmla="*/ 184643 w 843404"/>
              <a:gd name="connsiteY9" fmla="*/ 1166527 h 1357420"/>
              <a:gd name="connsiteX10" fmla="*/ 105178 w 843404"/>
              <a:gd name="connsiteY10" fmla="*/ 556578 h 1357420"/>
              <a:gd name="connsiteX11" fmla="*/ 8576 w 843404"/>
              <a:gd name="connsiteY11" fmla="*/ 580816 h 1357420"/>
              <a:gd name="connsiteX0" fmla="*/ 8576 w 842535"/>
              <a:gd name="connsiteY0" fmla="*/ 580879 h 1357483"/>
              <a:gd name="connsiteX1" fmla="*/ 76387 w 842535"/>
              <a:gd name="connsiteY1" fmla="*/ 422625 h 1357483"/>
              <a:gd name="connsiteX2" fmla="*/ 99190 w 842535"/>
              <a:gd name="connsiteY2" fmla="*/ 138708 h 1357483"/>
              <a:gd name="connsiteX3" fmla="*/ 308863 w 842535"/>
              <a:gd name="connsiteY3" fmla="*/ 4514 h 1357483"/>
              <a:gd name="connsiteX4" fmla="*/ 579343 w 842535"/>
              <a:gd name="connsiteY4" fmla="*/ 49493 h 1357483"/>
              <a:gd name="connsiteX5" fmla="*/ 714903 w 842535"/>
              <a:gd name="connsiteY5" fmla="*/ 221806 h 1357483"/>
              <a:gd name="connsiteX6" fmla="*/ 841446 w 842535"/>
              <a:gd name="connsiteY6" fmla="*/ 1056565 h 1357483"/>
              <a:gd name="connsiteX7" fmla="*/ 752727 w 842535"/>
              <a:gd name="connsiteY7" fmla="*/ 1296711 h 1357483"/>
              <a:gd name="connsiteX8" fmla="*/ 390961 w 842535"/>
              <a:gd name="connsiteY8" fmla="*/ 1349744 h 1357483"/>
              <a:gd name="connsiteX9" fmla="*/ 184643 w 842535"/>
              <a:gd name="connsiteY9" fmla="*/ 1166590 h 1357483"/>
              <a:gd name="connsiteX10" fmla="*/ 105178 w 842535"/>
              <a:gd name="connsiteY10" fmla="*/ 556641 h 1357483"/>
              <a:gd name="connsiteX11" fmla="*/ 8576 w 842535"/>
              <a:gd name="connsiteY11" fmla="*/ 580879 h 1357483"/>
              <a:gd name="connsiteX0" fmla="*/ 8576 w 842535"/>
              <a:gd name="connsiteY0" fmla="*/ 577971 h 1354575"/>
              <a:gd name="connsiteX1" fmla="*/ 76387 w 842535"/>
              <a:gd name="connsiteY1" fmla="*/ 419717 h 1354575"/>
              <a:gd name="connsiteX2" fmla="*/ 99190 w 842535"/>
              <a:gd name="connsiteY2" fmla="*/ 135800 h 1354575"/>
              <a:gd name="connsiteX3" fmla="*/ 308863 w 842535"/>
              <a:gd name="connsiteY3" fmla="*/ 1606 h 1354575"/>
              <a:gd name="connsiteX4" fmla="*/ 714903 w 842535"/>
              <a:gd name="connsiteY4" fmla="*/ 218898 h 1354575"/>
              <a:gd name="connsiteX5" fmla="*/ 841446 w 842535"/>
              <a:gd name="connsiteY5" fmla="*/ 1053657 h 1354575"/>
              <a:gd name="connsiteX6" fmla="*/ 752727 w 842535"/>
              <a:gd name="connsiteY6" fmla="*/ 1293803 h 1354575"/>
              <a:gd name="connsiteX7" fmla="*/ 390961 w 842535"/>
              <a:gd name="connsiteY7" fmla="*/ 1346836 h 1354575"/>
              <a:gd name="connsiteX8" fmla="*/ 184643 w 842535"/>
              <a:gd name="connsiteY8" fmla="*/ 1163682 h 1354575"/>
              <a:gd name="connsiteX9" fmla="*/ 105178 w 842535"/>
              <a:gd name="connsiteY9" fmla="*/ 553733 h 1354575"/>
              <a:gd name="connsiteX10" fmla="*/ 8576 w 842535"/>
              <a:gd name="connsiteY10" fmla="*/ 577971 h 1354575"/>
              <a:gd name="connsiteX0" fmla="*/ 8576 w 841897"/>
              <a:gd name="connsiteY0" fmla="*/ 576547 h 1353151"/>
              <a:gd name="connsiteX1" fmla="*/ 76387 w 841897"/>
              <a:gd name="connsiteY1" fmla="*/ 418293 h 1353151"/>
              <a:gd name="connsiteX2" fmla="*/ 99190 w 841897"/>
              <a:gd name="connsiteY2" fmla="*/ 134376 h 1353151"/>
              <a:gd name="connsiteX3" fmla="*/ 308863 w 841897"/>
              <a:gd name="connsiteY3" fmla="*/ 182 h 1353151"/>
              <a:gd name="connsiteX4" fmla="*/ 730941 w 841897"/>
              <a:gd name="connsiteY4" fmla="*/ 159475 h 1353151"/>
              <a:gd name="connsiteX5" fmla="*/ 841446 w 841897"/>
              <a:gd name="connsiteY5" fmla="*/ 1052233 h 1353151"/>
              <a:gd name="connsiteX6" fmla="*/ 752727 w 841897"/>
              <a:gd name="connsiteY6" fmla="*/ 1292379 h 1353151"/>
              <a:gd name="connsiteX7" fmla="*/ 390961 w 841897"/>
              <a:gd name="connsiteY7" fmla="*/ 1345412 h 1353151"/>
              <a:gd name="connsiteX8" fmla="*/ 184643 w 841897"/>
              <a:gd name="connsiteY8" fmla="*/ 1162258 h 1353151"/>
              <a:gd name="connsiteX9" fmla="*/ 105178 w 841897"/>
              <a:gd name="connsiteY9" fmla="*/ 552309 h 1353151"/>
              <a:gd name="connsiteX10" fmla="*/ 8576 w 841897"/>
              <a:gd name="connsiteY10" fmla="*/ 576547 h 1353151"/>
              <a:gd name="connsiteX0" fmla="*/ 8576 w 852902"/>
              <a:gd name="connsiteY0" fmla="*/ 576547 h 1354413"/>
              <a:gd name="connsiteX1" fmla="*/ 76387 w 852902"/>
              <a:gd name="connsiteY1" fmla="*/ 418293 h 1354413"/>
              <a:gd name="connsiteX2" fmla="*/ 99190 w 852902"/>
              <a:gd name="connsiteY2" fmla="*/ 134376 h 1354413"/>
              <a:gd name="connsiteX3" fmla="*/ 308863 w 852902"/>
              <a:gd name="connsiteY3" fmla="*/ 182 h 1354413"/>
              <a:gd name="connsiteX4" fmla="*/ 730941 w 852902"/>
              <a:gd name="connsiteY4" fmla="*/ 159475 h 1354413"/>
              <a:gd name="connsiteX5" fmla="*/ 852579 w 852902"/>
              <a:gd name="connsiteY5" fmla="*/ 1001682 h 1354413"/>
              <a:gd name="connsiteX6" fmla="*/ 752727 w 852902"/>
              <a:gd name="connsiteY6" fmla="*/ 1292379 h 1354413"/>
              <a:gd name="connsiteX7" fmla="*/ 390961 w 852902"/>
              <a:gd name="connsiteY7" fmla="*/ 1345412 h 1354413"/>
              <a:gd name="connsiteX8" fmla="*/ 184643 w 852902"/>
              <a:gd name="connsiteY8" fmla="*/ 1162258 h 1354413"/>
              <a:gd name="connsiteX9" fmla="*/ 105178 w 852902"/>
              <a:gd name="connsiteY9" fmla="*/ 552309 h 1354413"/>
              <a:gd name="connsiteX10" fmla="*/ 8576 w 852902"/>
              <a:gd name="connsiteY10" fmla="*/ 576547 h 1354413"/>
              <a:gd name="connsiteX0" fmla="*/ 9753 w 842440"/>
              <a:gd name="connsiteY0" fmla="*/ 568913 h 1354413"/>
              <a:gd name="connsiteX1" fmla="*/ 65925 w 842440"/>
              <a:gd name="connsiteY1" fmla="*/ 418293 h 1354413"/>
              <a:gd name="connsiteX2" fmla="*/ 88728 w 842440"/>
              <a:gd name="connsiteY2" fmla="*/ 134376 h 1354413"/>
              <a:gd name="connsiteX3" fmla="*/ 298401 w 842440"/>
              <a:gd name="connsiteY3" fmla="*/ 182 h 1354413"/>
              <a:gd name="connsiteX4" fmla="*/ 720479 w 842440"/>
              <a:gd name="connsiteY4" fmla="*/ 159475 h 1354413"/>
              <a:gd name="connsiteX5" fmla="*/ 842117 w 842440"/>
              <a:gd name="connsiteY5" fmla="*/ 1001682 h 1354413"/>
              <a:gd name="connsiteX6" fmla="*/ 742265 w 842440"/>
              <a:gd name="connsiteY6" fmla="*/ 1292379 h 1354413"/>
              <a:gd name="connsiteX7" fmla="*/ 380499 w 842440"/>
              <a:gd name="connsiteY7" fmla="*/ 1345412 h 1354413"/>
              <a:gd name="connsiteX8" fmla="*/ 174181 w 842440"/>
              <a:gd name="connsiteY8" fmla="*/ 1162258 h 1354413"/>
              <a:gd name="connsiteX9" fmla="*/ 94716 w 842440"/>
              <a:gd name="connsiteY9" fmla="*/ 552309 h 1354413"/>
              <a:gd name="connsiteX10" fmla="*/ 9753 w 842440"/>
              <a:gd name="connsiteY10" fmla="*/ 568913 h 1354413"/>
              <a:gd name="connsiteX0" fmla="*/ 9475 w 842162"/>
              <a:gd name="connsiteY0" fmla="*/ 568921 h 1354421"/>
              <a:gd name="connsiteX1" fmla="*/ 68141 w 842162"/>
              <a:gd name="connsiteY1" fmla="*/ 437939 h 1354421"/>
              <a:gd name="connsiteX2" fmla="*/ 88450 w 842162"/>
              <a:gd name="connsiteY2" fmla="*/ 134384 h 1354421"/>
              <a:gd name="connsiteX3" fmla="*/ 298123 w 842162"/>
              <a:gd name="connsiteY3" fmla="*/ 190 h 1354421"/>
              <a:gd name="connsiteX4" fmla="*/ 720201 w 842162"/>
              <a:gd name="connsiteY4" fmla="*/ 159483 h 1354421"/>
              <a:gd name="connsiteX5" fmla="*/ 841839 w 842162"/>
              <a:gd name="connsiteY5" fmla="*/ 1001690 h 1354421"/>
              <a:gd name="connsiteX6" fmla="*/ 741987 w 842162"/>
              <a:gd name="connsiteY6" fmla="*/ 1292387 h 1354421"/>
              <a:gd name="connsiteX7" fmla="*/ 380221 w 842162"/>
              <a:gd name="connsiteY7" fmla="*/ 1345420 h 1354421"/>
              <a:gd name="connsiteX8" fmla="*/ 173903 w 842162"/>
              <a:gd name="connsiteY8" fmla="*/ 1162266 h 1354421"/>
              <a:gd name="connsiteX9" fmla="*/ 94438 w 842162"/>
              <a:gd name="connsiteY9" fmla="*/ 552317 h 1354421"/>
              <a:gd name="connsiteX10" fmla="*/ 9475 w 842162"/>
              <a:gd name="connsiteY10" fmla="*/ 568921 h 1354421"/>
              <a:gd name="connsiteX0" fmla="*/ 9475 w 842162"/>
              <a:gd name="connsiteY0" fmla="*/ 568732 h 1354232"/>
              <a:gd name="connsiteX1" fmla="*/ 68141 w 842162"/>
              <a:gd name="connsiteY1" fmla="*/ 437750 h 1354232"/>
              <a:gd name="connsiteX2" fmla="*/ 86360 w 842162"/>
              <a:gd name="connsiteY2" fmla="*/ 157448 h 1354232"/>
              <a:gd name="connsiteX3" fmla="*/ 298123 w 842162"/>
              <a:gd name="connsiteY3" fmla="*/ 1 h 1354232"/>
              <a:gd name="connsiteX4" fmla="*/ 720201 w 842162"/>
              <a:gd name="connsiteY4" fmla="*/ 159294 h 1354232"/>
              <a:gd name="connsiteX5" fmla="*/ 841839 w 842162"/>
              <a:gd name="connsiteY5" fmla="*/ 1001501 h 1354232"/>
              <a:gd name="connsiteX6" fmla="*/ 741987 w 842162"/>
              <a:gd name="connsiteY6" fmla="*/ 1292198 h 1354232"/>
              <a:gd name="connsiteX7" fmla="*/ 380221 w 842162"/>
              <a:gd name="connsiteY7" fmla="*/ 1345231 h 1354232"/>
              <a:gd name="connsiteX8" fmla="*/ 173903 w 842162"/>
              <a:gd name="connsiteY8" fmla="*/ 1162077 h 1354232"/>
              <a:gd name="connsiteX9" fmla="*/ 94438 w 842162"/>
              <a:gd name="connsiteY9" fmla="*/ 552128 h 1354232"/>
              <a:gd name="connsiteX10" fmla="*/ 9475 w 842162"/>
              <a:gd name="connsiteY10" fmla="*/ 568732 h 1354232"/>
              <a:gd name="connsiteX0" fmla="*/ 9475 w 842162"/>
              <a:gd name="connsiteY0" fmla="*/ 553089 h 1338589"/>
              <a:gd name="connsiteX1" fmla="*/ 68141 w 842162"/>
              <a:gd name="connsiteY1" fmla="*/ 422107 h 1338589"/>
              <a:gd name="connsiteX2" fmla="*/ 86360 w 842162"/>
              <a:gd name="connsiteY2" fmla="*/ 141805 h 1338589"/>
              <a:gd name="connsiteX3" fmla="*/ 302731 w 842162"/>
              <a:gd name="connsiteY3" fmla="*/ 786 h 1338589"/>
              <a:gd name="connsiteX4" fmla="*/ 720201 w 842162"/>
              <a:gd name="connsiteY4" fmla="*/ 143651 h 1338589"/>
              <a:gd name="connsiteX5" fmla="*/ 841839 w 842162"/>
              <a:gd name="connsiteY5" fmla="*/ 985858 h 1338589"/>
              <a:gd name="connsiteX6" fmla="*/ 741987 w 842162"/>
              <a:gd name="connsiteY6" fmla="*/ 1276555 h 1338589"/>
              <a:gd name="connsiteX7" fmla="*/ 380221 w 842162"/>
              <a:gd name="connsiteY7" fmla="*/ 1329588 h 1338589"/>
              <a:gd name="connsiteX8" fmla="*/ 173903 w 842162"/>
              <a:gd name="connsiteY8" fmla="*/ 1146434 h 1338589"/>
              <a:gd name="connsiteX9" fmla="*/ 94438 w 842162"/>
              <a:gd name="connsiteY9" fmla="*/ 536485 h 1338589"/>
              <a:gd name="connsiteX10" fmla="*/ 9475 w 842162"/>
              <a:gd name="connsiteY10" fmla="*/ 553089 h 1338589"/>
              <a:gd name="connsiteX0" fmla="*/ 9475 w 842162"/>
              <a:gd name="connsiteY0" fmla="*/ 556656 h 1342156"/>
              <a:gd name="connsiteX1" fmla="*/ 68141 w 842162"/>
              <a:gd name="connsiteY1" fmla="*/ 425674 h 1342156"/>
              <a:gd name="connsiteX2" fmla="*/ 86360 w 842162"/>
              <a:gd name="connsiteY2" fmla="*/ 145372 h 1342156"/>
              <a:gd name="connsiteX3" fmla="*/ 302731 w 842162"/>
              <a:gd name="connsiteY3" fmla="*/ 4353 h 1342156"/>
              <a:gd name="connsiteX4" fmla="*/ 720201 w 842162"/>
              <a:gd name="connsiteY4" fmla="*/ 147218 h 1342156"/>
              <a:gd name="connsiteX5" fmla="*/ 841839 w 842162"/>
              <a:gd name="connsiteY5" fmla="*/ 989425 h 1342156"/>
              <a:gd name="connsiteX6" fmla="*/ 741987 w 842162"/>
              <a:gd name="connsiteY6" fmla="*/ 1280122 h 1342156"/>
              <a:gd name="connsiteX7" fmla="*/ 380221 w 842162"/>
              <a:gd name="connsiteY7" fmla="*/ 1333155 h 1342156"/>
              <a:gd name="connsiteX8" fmla="*/ 173903 w 842162"/>
              <a:gd name="connsiteY8" fmla="*/ 1150001 h 1342156"/>
              <a:gd name="connsiteX9" fmla="*/ 94438 w 842162"/>
              <a:gd name="connsiteY9" fmla="*/ 540052 h 1342156"/>
              <a:gd name="connsiteX10" fmla="*/ 9475 w 842162"/>
              <a:gd name="connsiteY10" fmla="*/ 556656 h 1342156"/>
              <a:gd name="connsiteX0" fmla="*/ 9475 w 842162"/>
              <a:gd name="connsiteY0" fmla="*/ 553349 h 1338849"/>
              <a:gd name="connsiteX1" fmla="*/ 68141 w 842162"/>
              <a:gd name="connsiteY1" fmla="*/ 422367 h 1338849"/>
              <a:gd name="connsiteX2" fmla="*/ 96954 w 842162"/>
              <a:gd name="connsiteY2" fmla="*/ 146058 h 1338849"/>
              <a:gd name="connsiteX3" fmla="*/ 302731 w 842162"/>
              <a:gd name="connsiteY3" fmla="*/ 1046 h 1338849"/>
              <a:gd name="connsiteX4" fmla="*/ 720201 w 842162"/>
              <a:gd name="connsiteY4" fmla="*/ 143911 h 1338849"/>
              <a:gd name="connsiteX5" fmla="*/ 841839 w 842162"/>
              <a:gd name="connsiteY5" fmla="*/ 986118 h 1338849"/>
              <a:gd name="connsiteX6" fmla="*/ 741987 w 842162"/>
              <a:gd name="connsiteY6" fmla="*/ 1276815 h 1338849"/>
              <a:gd name="connsiteX7" fmla="*/ 380221 w 842162"/>
              <a:gd name="connsiteY7" fmla="*/ 1329848 h 1338849"/>
              <a:gd name="connsiteX8" fmla="*/ 173903 w 842162"/>
              <a:gd name="connsiteY8" fmla="*/ 1146694 h 1338849"/>
              <a:gd name="connsiteX9" fmla="*/ 94438 w 842162"/>
              <a:gd name="connsiteY9" fmla="*/ 536745 h 1338849"/>
              <a:gd name="connsiteX10" fmla="*/ 9475 w 842162"/>
              <a:gd name="connsiteY10" fmla="*/ 553349 h 1338849"/>
              <a:gd name="connsiteX0" fmla="*/ 9475 w 842162"/>
              <a:gd name="connsiteY0" fmla="*/ 553349 h 1338908"/>
              <a:gd name="connsiteX1" fmla="*/ 68141 w 842162"/>
              <a:gd name="connsiteY1" fmla="*/ 422367 h 1338908"/>
              <a:gd name="connsiteX2" fmla="*/ 96954 w 842162"/>
              <a:gd name="connsiteY2" fmla="*/ 146058 h 1338908"/>
              <a:gd name="connsiteX3" fmla="*/ 302731 w 842162"/>
              <a:gd name="connsiteY3" fmla="*/ 1046 h 1338908"/>
              <a:gd name="connsiteX4" fmla="*/ 720201 w 842162"/>
              <a:gd name="connsiteY4" fmla="*/ 143911 h 1338908"/>
              <a:gd name="connsiteX5" fmla="*/ 841839 w 842162"/>
              <a:gd name="connsiteY5" fmla="*/ 986118 h 1338908"/>
              <a:gd name="connsiteX6" fmla="*/ 741987 w 842162"/>
              <a:gd name="connsiteY6" fmla="*/ 1276815 h 1338908"/>
              <a:gd name="connsiteX7" fmla="*/ 380221 w 842162"/>
              <a:gd name="connsiteY7" fmla="*/ 1329848 h 1338908"/>
              <a:gd name="connsiteX8" fmla="*/ 178844 w 842162"/>
              <a:gd name="connsiteY8" fmla="*/ 1145885 h 1338908"/>
              <a:gd name="connsiteX9" fmla="*/ 94438 w 842162"/>
              <a:gd name="connsiteY9" fmla="*/ 536745 h 1338908"/>
              <a:gd name="connsiteX10" fmla="*/ 9475 w 842162"/>
              <a:gd name="connsiteY10" fmla="*/ 553349 h 1338908"/>
              <a:gd name="connsiteX0" fmla="*/ 9475 w 842162"/>
              <a:gd name="connsiteY0" fmla="*/ 553349 h 1338908"/>
              <a:gd name="connsiteX1" fmla="*/ 68141 w 842162"/>
              <a:gd name="connsiteY1" fmla="*/ 422367 h 1338908"/>
              <a:gd name="connsiteX2" fmla="*/ 96954 w 842162"/>
              <a:gd name="connsiteY2" fmla="*/ 146058 h 1338908"/>
              <a:gd name="connsiteX3" fmla="*/ 302731 w 842162"/>
              <a:gd name="connsiteY3" fmla="*/ 1046 h 1338908"/>
              <a:gd name="connsiteX4" fmla="*/ 720201 w 842162"/>
              <a:gd name="connsiteY4" fmla="*/ 143911 h 1338908"/>
              <a:gd name="connsiteX5" fmla="*/ 841839 w 842162"/>
              <a:gd name="connsiteY5" fmla="*/ 986118 h 1338908"/>
              <a:gd name="connsiteX6" fmla="*/ 741987 w 842162"/>
              <a:gd name="connsiteY6" fmla="*/ 1276815 h 1338908"/>
              <a:gd name="connsiteX7" fmla="*/ 380221 w 842162"/>
              <a:gd name="connsiteY7" fmla="*/ 1329848 h 1338908"/>
              <a:gd name="connsiteX8" fmla="*/ 178844 w 842162"/>
              <a:gd name="connsiteY8" fmla="*/ 1145885 h 1338908"/>
              <a:gd name="connsiteX9" fmla="*/ 94438 w 842162"/>
              <a:gd name="connsiteY9" fmla="*/ 536745 h 1338908"/>
              <a:gd name="connsiteX10" fmla="*/ 9475 w 842162"/>
              <a:gd name="connsiteY10" fmla="*/ 553349 h 1338908"/>
              <a:gd name="connsiteX0" fmla="*/ 9475 w 842162"/>
              <a:gd name="connsiteY0" fmla="*/ 553349 h 1342900"/>
              <a:gd name="connsiteX1" fmla="*/ 68141 w 842162"/>
              <a:gd name="connsiteY1" fmla="*/ 422367 h 1342900"/>
              <a:gd name="connsiteX2" fmla="*/ 96954 w 842162"/>
              <a:gd name="connsiteY2" fmla="*/ 146058 h 1342900"/>
              <a:gd name="connsiteX3" fmla="*/ 302731 w 842162"/>
              <a:gd name="connsiteY3" fmla="*/ 1046 h 1342900"/>
              <a:gd name="connsiteX4" fmla="*/ 720201 w 842162"/>
              <a:gd name="connsiteY4" fmla="*/ 143911 h 1342900"/>
              <a:gd name="connsiteX5" fmla="*/ 841839 w 842162"/>
              <a:gd name="connsiteY5" fmla="*/ 986118 h 1342900"/>
              <a:gd name="connsiteX6" fmla="*/ 741987 w 842162"/>
              <a:gd name="connsiteY6" fmla="*/ 1276815 h 1342900"/>
              <a:gd name="connsiteX7" fmla="*/ 380221 w 842162"/>
              <a:gd name="connsiteY7" fmla="*/ 1329848 h 1342900"/>
              <a:gd name="connsiteX8" fmla="*/ 164306 w 842162"/>
              <a:gd name="connsiteY8" fmla="*/ 1090990 h 1342900"/>
              <a:gd name="connsiteX9" fmla="*/ 94438 w 842162"/>
              <a:gd name="connsiteY9" fmla="*/ 536745 h 1342900"/>
              <a:gd name="connsiteX10" fmla="*/ 9475 w 842162"/>
              <a:gd name="connsiteY10" fmla="*/ 553349 h 1342900"/>
              <a:gd name="connsiteX0" fmla="*/ 9475 w 842162"/>
              <a:gd name="connsiteY0" fmla="*/ 553349 h 1341177"/>
              <a:gd name="connsiteX1" fmla="*/ 68141 w 842162"/>
              <a:gd name="connsiteY1" fmla="*/ 422367 h 1341177"/>
              <a:gd name="connsiteX2" fmla="*/ 96954 w 842162"/>
              <a:gd name="connsiteY2" fmla="*/ 146058 h 1341177"/>
              <a:gd name="connsiteX3" fmla="*/ 302731 w 842162"/>
              <a:gd name="connsiteY3" fmla="*/ 1046 h 1341177"/>
              <a:gd name="connsiteX4" fmla="*/ 720201 w 842162"/>
              <a:gd name="connsiteY4" fmla="*/ 143911 h 1341177"/>
              <a:gd name="connsiteX5" fmla="*/ 841839 w 842162"/>
              <a:gd name="connsiteY5" fmla="*/ 986118 h 1341177"/>
              <a:gd name="connsiteX6" fmla="*/ 741987 w 842162"/>
              <a:gd name="connsiteY6" fmla="*/ 1276815 h 1341177"/>
              <a:gd name="connsiteX7" fmla="*/ 380221 w 842162"/>
              <a:gd name="connsiteY7" fmla="*/ 1329848 h 1341177"/>
              <a:gd name="connsiteX8" fmla="*/ 177395 w 842162"/>
              <a:gd name="connsiteY8" fmla="*/ 1114621 h 1341177"/>
              <a:gd name="connsiteX9" fmla="*/ 94438 w 842162"/>
              <a:gd name="connsiteY9" fmla="*/ 536745 h 1341177"/>
              <a:gd name="connsiteX10" fmla="*/ 9475 w 842162"/>
              <a:gd name="connsiteY10" fmla="*/ 553349 h 1341177"/>
              <a:gd name="connsiteX0" fmla="*/ 9475 w 842162"/>
              <a:gd name="connsiteY0" fmla="*/ 553349 h 1341177"/>
              <a:gd name="connsiteX1" fmla="*/ 68141 w 842162"/>
              <a:gd name="connsiteY1" fmla="*/ 422367 h 1341177"/>
              <a:gd name="connsiteX2" fmla="*/ 96954 w 842162"/>
              <a:gd name="connsiteY2" fmla="*/ 146058 h 1341177"/>
              <a:gd name="connsiteX3" fmla="*/ 302731 w 842162"/>
              <a:gd name="connsiteY3" fmla="*/ 1046 h 1341177"/>
              <a:gd name="connsiteX4" fmla="*/ 720201 w 842162"/>
              <a:gd name="connsiteY4" fmla="*/ 143911 h 1341177"/>
              <a:gd name="connsiteX5" fmla="*/ 841839 w 842162"/>
              <a:gd name="connsiteY5" fmla="*/ 986118 h 1341177"/>
              <a:gd name="connsiteX6" fmla="*/ 741987 w 842162"/>
              <a:gd name="connsiteY6" fmla="*/ 1276815 h 1341177"/>
              <a:gd name="connsiteX7" fmla="*/ 380221 w 842162"/>
              <a:gd name="connsiteY7" fmla="*/ 1329848 h 1341177"/>
              <a:gd name="connsiteX8" fmla="*/ 177395 w 842162"/>
              <a:gd name="connsiteY8" fmla="*/ 1114621 h 1341177"/>
              <a:gd name="connsiteX9" fmla="*/ 94438 w 842162"/>
              <a:gd name="connsiteY9" fmla="*/ 536745 h 1341177"/>
              <a:gd name="connsiteX10" fmla="*/ 9475 w 842162"/>
              <a:gd name="connsiteY10" fmla="*/ 553349 h 1341177"/>
              <a:gd name="connsiteX0" fmla="*/ 9475 w 842162"/>
              <a:gd name="connsiteY0" fmla="*/ 579552 h 1367380"/>
              <a:gd name="connsiteX1" fmla="*/ 68141 w 842162"/>
              <a:gd name="connsiteY1" fmla="*/ 448570 h 1367380"/>
              <a:gd name="connsiteX2" fmla="*/ 96954 w 842162"/>
              <a:gd name="connsiteY2" fmla="*/ 172261 h 1367380"/>
              <a:gd name="connsiteX3" fmla="*/ 424856 w 842162"/>
              <a:gd name="connsiteY3" fmla="*/ 22 h 1367380"/>
              <a:gd name="connsiteX4" fmla="*/ 720201 w 842162"/>
              <a:gd name="connsiteY4" fmla="*/ 170114 h 1367380"/>
              <a:gd name="connsiteX5" fmla="*/ 841839 w 842162"/>
              <a:gd name="connsiteY5" fmla="*/ 1012321 h 1367380"/>
              <a:gd name="connsiteX6" fmla="*/ 741987 w 842162"/>
              <a:gd name="connsiteY6" fmla="*/ 1303018 h 1367380"/>
              <a:gd name="connsiteX7" fmla="*/ 380221 w 842162"/>
              <a:gd name="connsiteY7" fmla="*/ 1356051 h 1367380"/>
              <a:gd name="connsiteX8" fmla="*/ 177395 w 842162"/>
              <a:gd name="connsiteY8" fmla="*/ 1140824 h 1367380"/>
              <a:gd name="connsiteX9" fmla="*/ 94438 w 842162"/>
              <a:gd name="connsiteY9" fmla="*/ 562948 h 1367380"/>
              <a:gd name="connsiteX10" fmla="*/ 9475 w 842162"/>
              <a:gd name="connsiteY10" fmla="*/ 579552 h 1367380"/>
              <a:gd name="connsiteX0" fmla="*/ 9475 w 842162"/>
              <a:gd name="connsiteY0" fmla="*/ 579628 h 1367456"/>
              <a:gd name="connsiteX1" fmla="*/ 68141 w 842162"/>
              <a:gd name="connsiteY1" fmla="*/ 448646 h 1367456"/>
              <a:gd name="connsiteX2" fmla="*/ 160918 w 842162"/>
              <a:gd name="connsiteY2" fmla="*/ 150520 h 1367456"/>
              <a:gd name="connsiteX3" fmla="*/ 424856 w 842162"/>
              <a:gd name="connsiteY3" fmla="*/ 98 h 1367456"/>
              <a:gd name="connsiteX4" fmla="*/ 720201 w 842162"/>
              <a:gd name="connsiteY4" fmla="*/ 170190 h 1367456"/>
              <a:gd name="connsiteX5" fmla="*/ 841839 w 842162"/>
              <a:gd name="connsiteY5" fmla="*/ 1012397 h 1367456"/>
              <a:gd name="connsiteX6" fmla="*/ 741987 w 842162"/>
              <a:gd name="connsiteY6" fmla="*/ 1303094 h 1367456"/>
              <a:gd name="connsiteX7" fmla="*/ 380221 w 842162"/>
              <a:gd name="connsiteY7" fmla="*/ 1356127 h 1367456"/>
              <a:gd name="connsiteX8" fmla="*/ 177395 w 842162"/>
              <a:gd name="connsiteY8" fmla="*/ 1140900 h 1367456"/>
              <a:gd name="connsiteX9" fmla="*/ 94438 w 842162"/>
              <a:gd name="connsiteY9" fmla="*/ 563024 h 1367456"/>
              <a:gd name="connsiteX10" fmla="*/ 9475 w 842162"/>
              <a:gd name="connsiteY10" fmla="*/ 579628 h 1367456"/>
              <a:gd name="connsiteX0" fmla="*/ 9475 w 840678"/>
              <a:gd name="connsiteY0" fmla="*/ 579628 h 1372792"/>
              <a:gd name="connsiteX1" fmla="*/ 68141 w 840678"/>
              <a:gd name="connsiteY1" fmla="*/ 448646 h 1372792"/>
              <a:gd name="connsiteX2" fmla="*/ 160918 w 840678"/>
              <a:gd name="connsiteY2" fmla="*/ 150520 h 1372792"/>
              <a:gd name="connsiteX3" fmla="*/ 424856 w 840678"/>
              <a:gd name="connsiteY3" fmla="*/ 98 h 1372792"/>
              <a:gd name="connsiteX4" fmla="*/ 720201 w 840678"/>
              <a:gd name="connsiteY4" fmla="*/ 170190 h 1372792"/>
              <a:gd name="connsiteX5" fmla="*/ 840342 w 840678"/>
              <a:gd name="connsiteY5" fmla="*/ 865377 h 1372792"/>
              <a:gd name="connsiteX6" fmla="*/ 741987 w 840678"/>
              <a:gd name="connsiteY6" fmla="*/ 1303094 h 1372792"/>
              <a:gd name="connsiteX7" fmla="*/ 380221 w 840678"/>
              <a:gd name="connsiteY7" fmla="*/ 1356127 h 1372792"/>
              <a:gd name="connsiteX8" fmla="*/ 177395 w 840678"/>
              <a:gd name="connsiteY8" fmla="*/ 1140900 h 1372792"/>
              <a:gd name="connsiteX9" fmla="*/ 94438 w 840678"/>
              <a:gd name="connsiteY9" fmla="*/ 563024 h 1372792"/>
              <a:gd name="connsiteX10" fmla="*/ 9475 w 840678"/>
              <a:gd name="connsiteY10" fmla="*/ 579628 h 1372792"/>
              <a:gd name="connsiteX0" fmla="*/ 9475 w 840424"/>
              <a:gd name="connsiteY0" fmla="*/ 579628 h 1364893"/>
              <a:gd name="connsiteX1" fmla="*/ 68141 w 840424"/>
              <a:gd name="connsiteY1" fmla="*/ 448646 h 1364893"/>
              <a:gd name="connsiteX2" fmla="*/ 160918 w 840424"/>
              <a:gd name="connsiteY2" fmla="*/ 150520 h 1364893"/>
              <a:gd name="connsiteX3" fmla="*/ 424856 w 840424"/>
              <a:gd name="connsiteY3" fmla="*/ 98 h 1364893"/>
              <a:gd name="connsiteX4" fmla="*/ 720201 w 840424"/>
              <a:gd name="connsiteY4" fmla="*/ 170190 h 1364893"/>
              <a:gd name="connsiteX5" fmla="*/ 840342 w 840424"/>
              <a:gd name="connsiteY5" fmla="*/ 865377 h 1364893"/>
              <a:gd name="connsiteX6" fmla="*/ 705354 w 840424"/>
              <a:gd name="connsiteY6" fmla="*/ 1277256 h 1364893"/>
              <a:gd name="connsiteX7" fmla="*/ 380221 w 840424"/>
              <a:gd name="connsiteY7" fmla="*/ 1356127 h 1364893"/>
              <a:gd name="connsiteX8" fmla="*/ 177395 w 840424"/>
              <a:gd name="connsiteY8" fmla="*/ 1140900 h 1364893"/>
              <a:gd name="connsiteX9" fmla="*/ 94438 w 840424"/>
              <a:gd name="connsiteY9" fmla="*/ 563024 h 1364893"/>
              <a:gd name="connsiteX10" fmla="*/ 9475 w 840424"/>
              <a:gd name="connsiteY10" fmla="*/ 579628 h 1364893"/>
              <a:gd name="connsiteX0" fmla="*/ 9475 w 840424"/>
              <a:gd name="connsiteY0" fmla="*/ 579628 h 1364893"/>
              <a:gd name="connsiteX1" fmla="*/ 68141 w 840424"/>
              <a:gd name="connsiteY1" fmla="*/ 448646 h 1364893"/>
              <a:gd name="connsiteX2" fmla="*/ 160918 w 840424"/>
              <a:gd name="connsiteY2" fmla="*/ 150520 h 1364893"/>
              <a:gd name="connsiteX3" fmla="*/ 424856 w 840424"/>
              <a:gd name="connsiteY3" fmla="*/ 98 h 1364893"/>
              <a:gd name="connsiteX4" fmla="*/ 720201 w 840424"/>
              <a:gd name="connsiteY4" fmla="*/ 170190 h 1364893"/>
              <a:gd name="connsiteX5" fmla="*/ 840342 w 840424"/>
              <a:gd name="connsiteY5" fmla="*/ 865377 h 1364893"/>
              <a:gd name="connsiteX6" fmla="*/ 705354 w 840424"/>
              <a:gd name="connsiteY6" fmla="*/ 1277256 h 1364893"/>
              <a:gd name="connsiteX7" fmla="*/ 380221 w 840424"/>
              <a:gd name="connsiteY7" fmla="*/ 1356127 h 1364893"/>
              <a:gd name="connsiteX8" fmla="*/ 177395 w 840424"/>
              <a:gd name="connsiteY8" fmla="*/ 1140900 h 1364893"/>
              <a:gd name="connsiteX9" fmla="*/ 94438 w 840424"/>
              <a:gd name="connsiteY9" fmla="*/ 563024 h 1364893"/>
              <a:gd name="connsiteX10" fmla="*/ 9475 w 840424"/>
              <a:gd name="connsiteY10" fmla="*/ 579628 h 1364893"/>
              <a:gd name="connsiteX0" fmla="*/ 9475 w 840424"/>
              <a:gd name="connsiteY0" fmla="*/ 579628 h 1364893"/>
              <a:gd name="connsiteX1" fmla="*/ 68141 w 840424"/>
              <a:gd name="connsiteY1" fmla="*/ 448646 h 1364893"/>
              <a:gd name="connsiteX2" fmla="*/ 160918 w 840424"/>
              <a:gd name="connsiteY2" fmla="*/ 150520 h 1364893"/>
              <a:gd name="connsiteX3" fmla="*/ 424856 w 840424"/>
              <a:gd name="connsiteY3" fmla="*/ 98 h 1364893"/>
              <a:gd name="connsiteX4" fmla="*/ 720201 w 840424"/>
              <a:gd name="connsiteY4" fmla="*/ 170190 h 1364893"/>
              <a:gd name="connsiteX5" fmla="*/ 840342 w 840424"/>
              <a:gd name="connsiteY5" fmla="*/ 865377 h 1364893"/>
              <a:gd name="connsiteX6" fmla="*/ 705354 w 840424"/>
              <a:gd name="connsiteY6" fmla="*/ 1277256 h 1364893"/>
              <a:gd name="connsiteX7" fmla="*/ 380221 w 840424"/>
              <a:gd name="connsiteY7" fmla="*/ 1356127 h 1364893"/>
              <a:gd name="connsiteX8" fmla="*/ 177395 w 840424"/>
              <a:gd name="connsiteY8" fmla="*/ 1140900 h 1364893"/>
              <a:gd name="connsiteX9" fmla="*/ 94438 w 840424"/>
              <a:gd name="connsiteY9" fmla="*/ 563024 h 1364893"/>
              <a:gd name="connsiteX10" fmla="*/ 9475 w 840424"/>
              <a:gd name="connsiteY10" fmla="*/ 579628 h 1364893"/>
              <a:gd name="connsiteX0" fmla="*/ 9475 w 840424"/>
              <a:gd name="connsiteY0" fmla="*/ 579628 h 1364893"/>
              <a:gd name="connsiteX1" fmla="*/ 68141 w 840424"/>
              <a:gd name="connsiteY1" fmla="*/ 448646 h 1364893"/>
              <a:gd name="connsiteX2" fmla="*/ 160918 w 840424"/>
              <a:gd name="connsiteY2" fmla="*/ 150520 h 1364893"/>
              <a:gd name="connsiteX3" fmla="*/ 424856 w 840424"/>
              <a:gd name="connsiteY3" fmla="*/ 98 h 1364893"/>
              <a:gd name="connsiteX4" fmla="*/ 720201 w 840424"/>
              <a:gd name="connsiteY4" fmla="*/ 170190 h 1364893"/>
              <a:gd name="connsiteX5" fmla="*/ 840342 w 840424"/>
              <a:gd name="connsiteY5" fmla="*/ 865377 h 1364893"/>
              <a:gd name="connsiteX6" fmla="*/ 705354 w 840424"/>
              <a:gd name="connsiteY6" fmla="*/ 1277256 h 1364893"/>
              <a:gd name="connsiteX7" fmla="*/ 380221 w 840424"/>
              <a:gd name="connsiteY7" fmla="*/ 1356127 h 1364893"/>
              <a:gd name="connsiteX8" fmla="*/ 177395 w 840424"/>
              <a:gd name="connsiteY8" fmla="*/ 1140900 h 1364893"/>
              <a:gd name="connsiteX9" fmla="*/ 94438 w 840424"/>
              <a:gd name="connsiteY9" fmla="*/ 563024 h 1364893"/>
              <a:gd name="connsiteX10" fmla="*/ 9475 w 840424"/>
              <a:gd name="connsiteY10" fmla="*/ 579628 h 1364893"/>
              <a:gd name="connsiteX0" fmla="*/ 9475 w 840376"/>
              <a:gd name="connsiteY0" fmla="*/ 579628 h 1357062"/>
              <a:gd name="connsiteX1" fmla="*/ 68141 w 840376"/>
              <a:gd name="connsiteY1" fmla="*/ 448646 h 1357062"/>
              <a:gd name="connsiteX2" fmla="*/ 160918 w 840376"/>
              <a:gd name="connsiteY2" fmla="*/ 150520 h 1357062"/>
              <a:gd name="connsiteX3" fmla="*/ 424856 w 840376"/>
              <a:gd name="connsiteY3" fmla="*/ 98 h 1357062"/>
              <a:gd name="connsiteX4" fmla="*/ 720201 w 840376"/>
              <a:gd name="connsiteY4" fmla="*/ 170190 h 1357062"/>
              <a:gd name="connsiteX5" fmla="*/ 840342 w 840376"/>
              <a:gd name="connsiteY5" fmla="*/ 865377 h 1357062"/>
              <a:gd name="connsiteX6" fmla="*/ 710765 w 840376"/>
              <a:gd name="connsiteY6" fmla="*/ 1204262 h 1357062"/>
              <a:gd name="connsiteX7" fmla="*/ 380221 w 840376"/>
              <a:gd name="connsiteY7" fmla="*/ 1356127 h 1357062"/>
              <a:gd name="connsiteX8" fmla="*/ 177395 w 840376"/>
              <a:gd name="connsiteY8" fmla="*/ 1140900 h 1357062"/>
              <a:gd name="connsiteX9" fmla="*/ 94438 w 840376"/>
              <a:gd name="connsiteY9" fmla="*/ 563024 h 1357062"/>
              <a:gd name="connsiteX10" fmla="*/ 9475 w 840376"/>
              <a:gd name="connsiteY10" fmla="*/ 579628 h 1357062"/>
              <a:gd name="connsiteX0" fmla="*/ 9475 w 840376"/>
              <a:gd name="connsiteY0" fmla="*/ 579628 h 1357017"/>
              <a:gd name="connsiteX1" fmla="*/ 68141 w 840376"/>
              <a:gd name="connsiteY1" fmla="*/ 448646 h 1357017"/>
              <a:gd name="connsiteX2" fmla="*/ 160918 w 840376"/>
              <a:gd name="connsiteY2" fmla="*/ 150520 h 1357017"/>
              <a:gd name="connsiteX3" fmla="*/ 424856 w 840376"/>
              <a:gd name="connsiteY3" fmla="*/ 98 h 1357017"/>
              <a:gd name="connsiteX4" fmla="*/ 720201 w 840376"/>
              <a:gd name="connsiteY4" fmla="*/ 170190 h 1357017"/>
              <a:gd name="connsiteX5" fmla="*/ 840342 w 840376"/>
              <a:gd name="connsiteY5" fmla="*/ 865377 h 1357017"/>
              <a:gd name="connsiteX6" fmla="*/ 710765 w 840376"/>
              <a:gd name="connsiteY6" fmla="*/ 1204262 h 1357017"/>
              <a:gd name="connsiteX7" fmla="*/ 380221 w 840376"/>
              <a:gd name="connsiteY7" fmla="*/ 1356127 h 1357017"/>
              <a:gd name="connsiteX8" fmla="*/ 177395 w 840376"/>
              <a:gd name="connsiteY8" fmla="*/ 1140900 h 1357017"/>
              <a:gd name="connsiteX9" fmla="*/ 94438 w 840376"/>
              <a:gd name="connsiteY9" fmla="*/ 563024 h 1357017"/>
              <a:gd name="connsiteX10" fmla="*/ 9475 w 840376"/>
              <a:gd name="connsiteY10" fmla="*/ 579628 h 1357017"/>
              <a:gd name="connsiteX0" fmla="*/ 9475 w 840376"/>
              <a:gd name="connsiteY0" fmla="*/ 579625 h 1357014"/>
              <a:gd name="connsiteX1" fmla="*/ 68141 w 840376"/>
              <a:gd name="connsiteY1" fmla="*/ 448643 h 1357014"/>
              <a:gd name="connsiteX2" fmla="*/ 160918 w 840376"/>
              <a:gd name="connsiteY2" fmla="*/ 150517 h 1357014"/>
              <a:gd name="connsiteX3" fmla="*/ 424856 w 840376"/>
              <a:gd name="connsiteY3" fmla="*/ 95 h 1357014"/>
              <a:gd name="connsiteX4" fmla="*/ 720201 w 840376"/>
              <a:gd name="connsiteY4" fmla="*/ 170187 h 1357014"/>
              <a:gd name="connsiteX5" fmla="*/ 840342 w 840376"/>
              <a:gd name="connsiteY5" fmla="*/ 865374 h 1357014"/>
              <a:gd name="connsiteX6" fmla="*/ 710765 w 840376"/>
              <a:gd name="connsiteY6" fmla="*/ 1204259 h 1357014"/>
              <a:gd name="connsiteX7" fmla="*/ 380221 w 840376"/>
              <a:gd name="connsiteY7" fmla="*/ 1356124 h 1357014"/>
              <a:gd name="connsiteX8" fmla="*/ 177395 w 840376"/>
              <a:gd name="connsiteY8" fmla="*/ 1140897 h 1357014"/>
              <a:gd name="connsiteX9" fmla="*/ 94438 w 840376"/>
              <a:gd name="connsiteY9" fmla="*/ 563021 h 1357014"/>
              <a:gd name="connsiteX10" fmla="*/ 9475 w 840376"/>
              <a:gd name="connsiteY10" fmla="*/ 579625 h 1357014"/>
              <a:gd name="connsiteX0" fmla="*/ 9665 w 840566"/>
              <a:gd name="connsiteY0" fmla="*/ 579625 h 1357014"/>
              <a:gd name="connsiteX1" fmla="*/ 66604 w 840566"/>
              <a:gd name="connsiteY1" fmla="*/ 430137 h 1357014"/>
              <a:gd name="connsiteX2" fmla="*/ 161108 w 840566"/>
              <a:gd name="connsiteY2" fmla="*/ 150517 h 1357014"/>
              <a:gd name="connsiteX3" fmla="*/ 425046 w 840566"/>
              <a:gd name="connsiteY3" fmla="*/ 95 h 1357014"/>
              <a:gd name="connsiteX4" fmla="*/ 720391 w 840566"/>
              <a:gd name="connsiteY4" fmla="*/ 170187 h 1357014"/>
              <a:gd name="connsiteX5" fmla="*/ 840532 w 840566"/>
              <a:gd name="connsiteY5" fmla="*/ 865374 h 1357014"/>
              <a:gd name="connsiteX6" fmla="*/ 710955 w 840566"/>
              <a:gd name="connsiteY6" fmla="*/ 1204259 h 1357014"/>
              <a:gd name="connsiteX7" fmla="*/ 380411 w 840566"/>
              <a:gd name="connsiteY7" fmla="*/ 1356124 h 1357014"/>
              <a:gd name="connsiteX8" fmla="*/ 177585 w 840566"/>
              <a:gd name="connsiteY8" fmla="*/ 1140897 h 1357014"/>
              <a:gd name="connsiteX9" fmla="*/ 94628 w 840566"/>
              <a:gd name="connsiteY9" fmla="*/ 563021 h 1357014"/>
              <a:gd name="connsiteX10" fmla="*/ 9665 w 840566"/>
              <a:gd name="connsiteY10" fmla="*/ 579625 h 1357014"/>
              <a:gd name="connsiteX0" fmla="*/ 9665 w 840611"/>
              <a:gd name="connsiteY0" fmla="*/ 579798 h 1357187"/>
              <a:gd name="connsiteX1" fmla="*/ 66604 w 840611"/>
              <a:gd name="connsiteY1" fmla="*/ 430310 h 1357187"/>
              <a:gd name="connsiteX2" fmla="*/ 161108 w 840611"/>
              <a:gd name="connsiteY2" fmla="*/ 150690 h 1357187"/>
              <a:gd name="connsiteX3" fmla="*/ 425046 w 840611"/>
              <a:gd name="connsiteY3" fmla="*/ 268 h 1357187"/>
              <a:gd name="connsiteX4" fmla="*/ 697895 w 840611"/>
              <a:gd name="connsiteY4" fmla="*/ 142131 h 1357187"/>
              <a:gd name="connsiteX5" fmla="*/ 840532 w 840611"/>
              <a:gd name="connsiteY5" fmla="*/ 865547 h 1357187"/>
              <a:gd name="connsiteX6" fmla="*/ 710955 w 840611"/>
              <a:gd name="connsiteY6" fmla="*/ 1204432 h 1357187"/>
              <a:gd name="connsiteX7" fmla="*/ 380411 w 840611"/>
              <a:gd name="connsiteY7" fmla="*/ 1356297 h 1357187"/>
              <a:gd name="connsiteX8" fmla="*/ 177585 w 840611"/>
              <a:gd name="connsiteY8" fmla="*/ 1141070 h 1357187"/>
              <a:gd name="connsiteX9" fmla="*/ 94628 w 840611"/>
              <a:gd name="connsiteY9" fmla="*/ 563194 h 1357187"/>
              <a:gd name="connsiteX10" fmla="*/ 9665 w 840611"/>
              <a:gd name="connsiteY10" fmla="*/ 579798 h 1357187"/>
              <a:gd name="connsiteX0" fmla="*/ 9665 w 808266"/>
              <a:gd name="connsiteY0" fmla="*/ 579838 h 1357257"/>
              <a:gd name="connsiteX1" fmla="*/ 66604 w 808266"/>
              <a:gd name="connsiteY1" fmla="*/ 430350 h 1357257"/>
              <a:gd name="connsiteX2" fmla="*/ 161108 w 808266"/>
              <a:gd name="connsiteY2" fmla="*/ 150730 h 1357257"/>
              <a:gd name="connsiteX3" fmla="*/ 425046 w 808266"/>
              <a:gd name="connsiteY3" fmla="*/ 308 h 1357257"/>
              <a:gd name="connsiteX4" fmla="*/ 697895 w 808266"/>
              <a:gd name="connsiteY4" fmla="*/ 142171 h 1357257"/>
              <a:gd name="connsiteX5" fmla="*/ 808150 w 808266"/>
              <a:gd name="connsiteY5" fmla="*/ 874405 h 1357257"/>
              <a:gd name="connsiteX6" fmla="*/ 710955 w 808266"/>
              <a:gd name="connsiteY6" fmla="*/ 1204472 h 1357257"/>
              <a:gd name="connsiteX7" fmla="*/ 380411 w 808266"/>
              <a:gd name="connsiteY7" fmla="*/ 1356337 h 1357257"/>
              <a:gd name="connsiteX8" fmla="*/ 177585 w 808266"/>
              <a:gd name="connsiteY8" fmla="*/ 1141110 h 1357257"/>
              <a:gd name="connsiteX9" fmla="*/ 94628 w 808266"/>
              <a:gd name="connsiteY9" fmla="*/ 563234 h 1357257"/>
              <a:gd name="connsiteX10" fmla="*/ 9665 w 808266"/>
              <a:gd name="connsiteY10" fmla="*/ 579838 h 1357257"/>
              <a:gd name="connsiteX0" fmla="*/ 9665 w 808159"/>
              <a:gd name="connsiteY0" fmla="*/ 579838 h 1357293"/>
              <a:gd name="connsiteX1" fmla="*/ 66604 w 808159"/>
              <a:gd name="connsiteY1" fmla="*/ 430350 h 1357293"/>
              <a:gd name="connsiteX2" fmla="*/ 161108 w 808159"/>
              <a:gd name="connsiteY2" fmla="*/ 150730 h 1357293"/>
              <a:gd name="connsiteX3" fmla="*/ 425046 w 808159"/>
              <a:gd name="connsiteY3" fmla="*/ 308 h 1357293"/>
              <a:gd name="connsiteX4" fmla="*/ 697895 w 808159"/>
              <a:gd name="connsiteY4" fmla="*/ 142171 h 1357293"/>
              <a:gd name="connsiteX5" fmla="*/ 808150 w 808159"/>
              <a:gd name="connsiteY5" fmla="*/ 874405 h 1357293"/>
              <a:gd name="connsiteX6" fmla="*/ 693344 w 808159"/>
              <a:gd name="connsiteY6" fmla="*/ 1205450 h 1357293"/>
              <a:gd name="connsiteX7" fmla="*/ 380411 w 808159"/>
              <a:gd name="connsiteY7" fmla="*/ 1356337 h 1357293"/>
              <a:gd name="connsiteX8" fmla="*/ 177585 w 808159"/>
              <a:gd name="connsiteY8" fmla="*/ 1141110 h 1357293"/>
              <a:gd name="connsiteX9" fmla="*/ 94628 w 808159"/>
              <a:gd name="connsiteY9" fmla="*/ 563234 h 1357293"/>
              <a:gd name="connsiteX10" fmla="*/ 9665 w 808159"/>
              <a:gd name="connsiteY10" fmla="*/ 579838 h 1357293"/>
              <a:gd name="connsiteX0" fmla="*/ 9665 w 808159"/>
              <a:gd name="connsiteY0" fmla="*/ 579838 h 1330744"/>
              <a:gd name="connsiteX1" fmla="*/ 66604 w 808159"/>
              <a:gd name="connsiteY1" fmla="*/ 430350 h 1330744"/>
              <a:gd name="connsiteX2" fmla="*/ 161108 w 808159"/>
              <a:gd name="connsiteY2" fmla="*/ 150730 h 1330744"/>
              <a:gd name="connsiteX3" fmla="*/ 425046 w 808159"/>
              <a:gd name="connsiteY3" fmla="*/ 308 h 1330744"/>
              <a:gd name="connsiteX4" fmla="*/ 697895 w 808159"/>
              <a:gd name="connsiteY4" fmla="*/ 142171 h 1330744"/>
              <a:gd name="connsiteX5" fmla="*/ 808150 w 808159"/>
              <a:gd name="connsiteY5" fmla="*/ 874405 h 1330744"/>
              <a:gd name="connsiteX6" fmla="*/ 693344 w 808159"/>
              <a:gd name="connsiteY6" fmla="*/ 1205450 h 1330744"/>
              <a:gd name="connsiteX7" fmla="*/ 366891 w 808159"/>
              <a:gd name="connsiteY7" fmla="*/ 1329481 h 1330744"/>
              <a:gd name="connsiteX8" fmla="*/ 177585 w 808159"/>
              <a:gd name="connsiteY8" fmla="*/ 1141110 h 1330744"/>
              <a:gd name="connsiteX9" fmla="*/ 94628 w 808159"/>
              <a:gd name="connsiteY9" fmla="*/ 563234 h 1330744"/>
              <a:gd name="connsiteX10" fmla="*/ 9665 w 808159"/>
              <a:gd name="connsiteY10" fmla="*/ 579838 h 1330744"/>
              <a:gd name="connsiteX0" fmla="*/ 9665 w 808228"/>
              <a:gd name="connsiteY0" fmla="*/ 579772 h 1330678"/>
              <a:gd name="connsiteX1" fmla="*/ 66604 w 808228"/>
              <a:gd name="connsiteY1" fmla="*/ 430284 h 1330678"/>
              <a:gd name="connsiteX2" fmla="*/ 161108 w 808228"/>
              <a:gd name="connsiteY2" fmla="*/ 150664 h 1330678"/>
              <a:gd name="connsiteX3" fmla="*/ 425046 w 808228"/>
              <a:gd name="connsiteY3" fmla="*/ 242 h 1330678"/>
              <a:gd name="connsiteX4" fmla="*/ 680284 w 808228"/>
              <a:gd name="connsiteY4" fmla="*/ 143084 h 1330678"/>
              <a:gd name="connsiteX5" fmla="*/ 808150 w 808228"/>
              <a:gd name="connsiteY5" fmla="*/ 874339 h 1330678"/>
              <a:gd name="connsiteX6" fmla="*/ 693344 w 808228"/>
              <a:gd name="connsiteY6" fmla="*/ 1205384 h 1330678"/>
              <a:gd name="connsiteX7" fmla="*/ 366891 w 808228"/>
              <a:gd name="connsiteY7" fmla="*/ 1329415 h 1330678"/>
              <a:gd name="connsiteX8" fmla="*/ 177585 w 808228"/>
              <a:gd name="connsiteY8" fmla="*/ 1141044 h 1330678"/>
              <a:gd name="connsiteX9" fmla="*/ 94628 w 808228"/>
              <a:gd name="connsiteY9" fmla="*/ 563168 h 1330678"/>
              <a:gd name="connsiteX10" fmla="*/ 9665 w 808228"/>
              <a:gd name="connsiteY10" fmla="*/ 579772 h 1330678"/>
              <a:gd name="connsiteX0" fmla="*/ 11494 w 796231"/>
              <a:gd name="connsiteY0" fmla="*/ 593372 h 1330678"/>
              <a:gd name="connsiteX1" fmla="*/ 54607 w 796231"/>
              <a:gd name="connsiteY1" fmla="*/ 430284 h 1330678"/>
              <a:gd name="connsiteX2" fmla="*/ 149111 w 796231"/>
              <a:gd name="connsiteY2" fmla="*/ 150664 h 1330678"/>
              <a:gd name="connsiteX3" fmla="*/ 413049 w 796231"/>
              <a:gd name="connsiteY3" fmla="*/ 242 h 1330678"/>
              <a:gd name="connsiteX4" fmla="*/ 668287 w 796231"/>
              <a:gd name="connsiteY4" fmla="*/ 143084 h 1330678"/>
              <a:gd name="connsiteX5" fmla="*/ 796153 w 796231"/>
              <a:gd name="connsiteY5" fmla="*/ 874339 h 1330678"/>
              <a:gd name="connsiteX6" fmla="*/ 681347 w 796231"/>
              <a:gd name="connsiteY6" fmla="*/ 1205384 h 1330678"/>
              <a:gd name="connsiteX7" fmla="*/ 354894 w 796231"/>
              <a:gd name="connsiteY7" fmla="*/ 1329415 h 1330678"/>
              <a:gd name="connsiteX8" fmla="*/ 165588 w 796231"/>
              <a:gd name="connsiteY8" fmla="*/ 1141044 h 1330678"/>
              <a:gd name="connsiteX9" fmla="*/ 82631 w 796231"/>
              <a:gd name="connsiteY9" fmla="*/ 563168 h 1330678"/>
              <a:gd name="connsiteX10" fmla="*/ 11494 w 796231"/>
              <a:gd name="connsiteY10" fmla="*/ 593372 h 1330678"/>
              <a:gd name="connsiteX0" fmla="*/ 3439 w 788176"/>
              <a:gd name="connsiteY0" fmla="*/ 593372 h 1330678"/>
              <a:gd name="connsiteX1" fmla="*/ 46552 w 788176"/>
              <a:gd name="connsiteY1" fmla="*/ 430284 h 1330678"/>
              <a:gd name="connsiteX2" fmla="*/ 141056 w 788176"/>
              <a:gd name="connsiteY2" fmla="*/ 150664 h 1330678"/>
              <a:gd name="connsiteX3" fmla="*/ 404994 w 788176"/>
              <a:gd name="connsiteY3" fmla="*/ 242 h 1330678"/>
              <a:gd name="connsiteX4" fmla="*/ 660232 w 788176"/>
              <a:gd name="connsiteY4" fmla="*/ 143084 h 1330678"/>
              <a:gd name="connsiteX5" fmla="*/ 788098 w 788176"/>
              <a:gd name="connsiteY5" fmla="*/ 874339 h 1330678"/>
              <a:gd name="connsiteX6" fmla="*/ 673292 w 788176"/>
              <a:gd name="connsiteY6" fmla="*/ 1205384 h 1330678"/>
              <a:gd name="connsiteX7" fmla="*/ 346839 w 788176"/>
              <a:gd name="connsiteY7" fmla="*/ 1329415 h 1330678"/>
              <a:gd name="connsiteX8" fmla="*/ 157533 w 788176"/>
              <a:gd name="connsiteY8" fmla="*/ 1141044 h 1330678"/>
              <a:gd name="connsiteX9" fmla="*/ 74576 w 788176"/>
              <a:gd name="connsiteY9" fmla="*/ 563168 h 1330678"/>
              <a:gd name="connsiteX10" fmla="*/ 3439 w 788176"/>
              <a:gd name="connsiteY10" fmla="*/ 593372 h 1330678"/>
              <a:gd name="connsiteX0" fmla="*/ 3398 w 788135"/>
              <a:gd name="connsiteY0" fmla="*/ 593372 h 1330678"/>
              <a:gd name="connsiteX1" fmla="*/ 46963 w 788135"/>
              <a:gd name="connsiteY1" fmla="*/ 421479 h 1330678"/>
              <a:gd name="connsiteX2" fmla="*/ 141015 w 788135"/>
              <a:gd name="connsiteY2" fmla="*/ 150664 h 1330678"/>
              <a:gd name="connsiteX3" fmla="*/ 404953 w 788135"/>
              <a:gd name="connsiteY3" fmla="*/ 242 h 1330678"/>
              <a:gd name="connsiteX4" fmla="*/ 660191 w 788135"/>
              <a:gd name="connsiteY4" fmla="*/ 143084 h 1330678"/>
              <a:gd name="connsiteX5" fmla="*/ 788057 w 788135"/>
              <a:gd name="connsiteY5" fmla="*/ 874339 h 1330678"/>
              <a:gd name="connsiteX6" fmla="*/ 673251 w 788135"/>
              <a:gd name="connsiteY6" fmla="*/ 1205384 h 1330678"/>
              <a:gd name="connsiteX7" fmla="*/ 346798 w 788135"/>
              <a:gd name="connsiteY7" fmla="*/ 1329415 h 1330678"/>
              <a:gd name="connsiteX8" fmla="*/ 157492 w 788135"/>
              <a:gd name="connsiteY8" fmla="*/ 1141044 h 1330678"/>
              <a:gd name="connsiteX9" fmla="*/ 74535 w 788135"/>
              <a:gd name="connsiteY9" fmla="*/ 563168 h 1330678"/>
              <a:gd name="connsiteX10" fmla="*/ 3398 w 788135"/>
              <a:gd name="connsiteY10" fmla="*/ 593372 h 1330678"/>
              <a:gd name="connsiteX0" fmla="*/ 3398 w 788135"/>
              <a:gd name="connsiteY0" fmla="*/ 593372 h 1330678"/>
              <a:gd name="connsiteX1" fmla="*/ 46963 w 788135"/>
              <a:gd name="connsiteY1" fmla="*/ 421479 h 1330678"/>
              <a:gd name="connsiteX2" fmla="*/ 141015 w 788135"/>
              <a:gd name="connsiteY2" fmla="*/ 150664 h 1330678"/>
              <a:gd name="connsiteX3" fmla="*/ 404953 w 788135"/>
              <a:gd name="connsiteY3" fmla="*/ 242 h 1330678"/>
              <a:gd name="connsiteX4" fmla="*/ 660191 w 788135"/>
              <a:gd name="connsiteY4" fmla="*/ 143084 h 1330678"/>
              <a:gd name="connsiteX5" fmla="*/ 788057 w 788135"/>
              <a:gd name="connsiteY5" fmla="*/ 874339 h 1330678"/>
              <a:gd name="connsiteX6" fmla="*/ 673251 w 788135"/>
              <a:gd name="connsiteY6" fmla="*/ 1205384 h 1330678"/>
              <a:gd name="connsiteX7" fmla="*/ 346798 w 788135"/>
              <a:gd name="connsiteY7" fmla="*/ 1329415 h 1330678"/>
              <a:gd name="connsiteX8" fmla="*/ 157492 w 788135"/>
              <a:gd name="connsiteY8" fmla="*/ 1141044 h 1330678"/>
              <a:gd name="connsiteX9" fmla="*/ 68591 w 788135"/>
              <a:gd name="connsiteY9" fmla="*/ 566957 h 1330678"/>
              <a:gd name="connsiteX10" fmla="*/ 3398 w 788135"/>
              <a:gd name="connsiteY10" fmla="*/ 593372 h 1330678"/>
              <a:gd name="connsiteX0" fmla="*/ 3398 w 788135"/>
              <a:gd name="connsiteY0" fmla="*/ 593372 h 1330678"/>
              <a:gd name="connsiteX1" fmla="*/ 46963 w 788135"/>
              <a:gd name="connsiteY1" fmla="*/ 421479 h 1330678"/>
              <a:gd name="connsiteX2" fmla="*/ 141015 w 788135"/>
              <a:gd name="connsiteY2" fmla="*/ 150664 h 1330678"/>
              <a:gd name="connsiteX3" fmla="*/ 404953 w 788135"/>
              <a:gd name="connsiteY3" fmla="*/ 242 h 1330678"/>
              <a:gd name="connsiteX4" fmla="*/ 660191 w 788135"/>
              <a:gd name="connsiteY4" fmla="*/ 143084 h 1330678"/>
              <a:gd name="connsiteX5" fmla="*/ 788057 w 788135"/>
              <a:gd name="connsiteY5" fmla="*/ 874339 h 1330678"/>
              <a:gd name="connsiteX6" fmla="*/ 673251 w 788135"/>
              <a:gd name="connsiteY6" fmla="*/ 1205384 h 1330678"/>
              <a:gd name="connsiteX7" fmla="*/ 346798 w 788135"/>
              <a:gd name="connsiteY7" fmla="*/ 1329415 h 1330678"/>
              <a:gd name="connsiteX8" fmla="*/ 157492 w 788135"/>
              <a:gd name="connsiteY8" fmla="*/ 1141044 h 1330678"/>
              <a:gd name="connsiteX9" fmla="*/ 68591 w 788135"/>
              <a:gd name="connsiteY9" fmla="*/ 566957 h 1330678"/>
              <a:gd name="connsiteX10" fmla="*/ 3398 w 788135"/>
              <a:gd name="connsiteY10" fmla="*/ 593372 h 1330678"/>
              <a:gd name="connsiteX0" fmla="*/ 3691 w 785392"/>
              <a:gd name="connsiteY0" fmla="*/ 599057 h 1330678"/>
              <a:gd name="connsiteX1" fmla="*/ 44220 w 785392"/>
              <a:gd name="connsiteY1" fmla="*/ 421479 h 1330678"/>
              <a:gd name="connsiteX2" fmla="*/ 138272 w 785392"/>
              <a:gd name="connsiteY2" fmla="*/ 150664 h 1330678"/>
              <a:gd name="connsiteX3" fmla="*/ 402210 w 785392"/>
              <a:gd name="connsiteY3" fmla="*/ 242 h 1330678"/>
              <a:gd name="connsiteX4" fmla="*/ 657448 w 785392"/>
              <a:gd name="connsiteY4" fmla="*/ 143084 h 1330678"/>
              <a:gd name="connsiteX5" fmla="*/ 785314 w 785392"/>
              <a:gd name="connsiteY5" fmla="*/ 874339 h 1330678"/>
              <a:gd name="connsiteX6" fmla="*/ 670508 w 785392"/>
              <a:gd name="connsiteY6" fmla="*/ 1205384 h 1330678"/>
              <a:gd name="connsiteX7" fmla="*/ 344055 w 785392"/>
              <a:gd name="connsiteY7" fmla="*/ 1329415 h 1330678"/>
              <a:gd name="connsiteX8" fmla="*/ 154749 w 785392"/>
              <a:gd name="connsiteY8" fmla="*/ 1141044 h 1330678"/>
              <a:gd name="connsiteX9" fmla="*/ 65848 w 785392"/>
              <a:gd name="connsiteY9" fmla="*/ 566957 h 1330678"/>
              <a:gd name="connsiteX10" fmla="*/ 3691 w 785392"/>
              <a:gd name="connsiteY10" fmla="*/ 599057 h 1330678"/>
              <a:gd name="connsiteX0" fmla="*/ 5429 w 787130"/>
              <a:gd name="connsiteY0" fmla="*/ 599057 h 1330678"/>
              <a:gd name="connsiteX1" fmla="*/ 45958 w 787130"/>
              <a:gd name="connsiteY1" fmla="*/ 421479 h 1330678"/>
              <a:gd name="connsiteX2" fmla="*/ 140010 w 787130"/>
              <a:gd name="connsiteY2" fmla="*/ 150664 h 1330678"/>
              <a:gd name="connsiteX3" fmla="*/ 403948 w 787130"/>
              <a:gd name="connsiteY3" fmla="*/ 242 h 1330678"/>
              <a:gd name="connsiteX4" fmla="*/ 659186 w 787130"/>
              <a:gd name="connsiteY4" fmla="*/ 143084 h 1330678"/>
              <a:gd name="connsiteX5" fmla="*/ 787052 w 787130"/>
              <a:gd name="connsiteY5" fmla="*/ 874339 h 1330678"/>
              <a:gd name="connsiteX6" fmla="*/ 672246 w 787130"/>
              <a:gd name="connsiteY6" fmla="*/ 1205384 h 1330678"/>
              <a:gd name="connsiteX7" fmla="*/ 345793 w 787130"/>
              <a:gd name="connsiteY7" fmla="*/ 1329415 h 1330678"/>
              <a:gd name="connsiteX8" fmla="*/ 156487 w 787130"/>
              <a:gd name="connsiteY8" fmla="*/ 1141044 h 1330678"/>
              <a:gd name="connsiteX9" fmla="*/ 67586 w 787130"/>
              <a:gd name="connsiteY9" fmla="*/ 566957 h 1330678"/>
              <a:gd name="connsiteX10" fmla="*/ 5429 w 787130"/>
              <a:gd name="connsiteY10" fmla="*/ 599057 h 1330678"/>
              <a:gd name="connsiteX0" fmla="*/ 5429 w 787130"/>
              <a:gd name="connsiteY0" fmla="*/ 599057 h 1330678"/>
              <a:gd name="connsiteX1" fmla="*/ 45958 w 787130"/>
              <a:gd name="connsiteY1" fmla="*/ 421479 h 1330678"/>
              <a:gd name="connsiteX2" fmla="*/ 140010 w 787130"/>
              <a:gd name="connsiteY2" fmla="*/ 150664 h 1330678"/>
              <a:gd name="connsiteX3" fmla="*/ 403948 w 787130"/>
              <a:gd name="connsiteY3" fmla="*/ 242 h 1330678"/>
              <a:gd name="connsiteX4" fmla="*/ 659186 w 787130"/>
              <a:gd name="connsiteY4" fmla="*/ 143084 h 1330678"/>
              <a:gd name="connsiteX5" fmla="*/ 787052 w 787130"/>
              <a:gd name="connsiteY5" fmla="*/ 874339 h 1330678"/>
              <a:gd name="connsiteX6" fmla="*/ 672246 w 787130"/>
              <a:gd name="connsiteY6" fmla="*/ 1205384 h 1330678"/>
              <a:gd name="connsiteX7" fmla="*/ 345793 w 787130"/>
              <a:gd name="connsiteY7" fmla="*/ 1329415 h 1330678"/>
              <a:gd name="connsiteX8" fmla="*/ 156487 w 787130"/>
              <a:gd name="connsiteY8" fmla="*/ 1141044 h 1330678"/>
              <a:gd name="connsiteX9" fmla="*/ 58183 w 787130"/>
              <a:gd name="connsiteY9" fmla="*/ 568228 h 1330678"/>
              <a:gd name="connsiteX10" fmla="*/ 5429 w 787130"/>
              <a:gd name="connsiteY10" fmla="*/ 599057 h 1330678"/>
              <a:gd name="connsiteX0" fmla="*/ 5429 w 787130"/>
              <a:gd name="connsiteY0" fmla="*/ 751347 h 1482968"/>
              <a:gd name="connsiteX1" fmla="*/ 45958 w 787130"/>
              <a:gd name="connsiteY1" fmla="*/ 573769 h 1482968"/>
              <a:gd name="connsiteX2" fmla="*/ 140010 w 787130"/>
              <a:gd name="connsiteY2" fmla="*/ 302954 h 1482968"/>
              <a:gd name="connsiteX3" fmla="*/ 403948 w 787130"/>
              <a:gd name="connsiteY3" fmla="*/ 9 h 1482968"/>
              <a:gd name="connsiteX4" fmla="*/ 659186 w 787130"/>
              <a:gd name="connsiteY4" fmla="*/ 295374 h 1482968"/>
              <a:gd name="connsiteX5" fmla="*/ 787052 w 787130"/>
              <a:gd name="connsiteY5" fmla="*/ 1026629 h 1482968"/>
              <a:gd name="connsiteX6" fmla="*/ 672246 w 787130"/>
              <a:gd name="connsiteY6" fmla="*/ 1357674 h 1482968"/>
              <a:gd name="connsiteX7" fmla="*/ 345793 w 787130"/>
              <a:gd name="connsiteY7" fmla="*/ 1481705 h 1482968"/>
              <a:gd name="connsiteX8" fmla="*/ 156487 w 787130"/>
              <a:gd name="connsiteY8" fmla="*/ 1293334 h 1482968"/>
              <a:gd name="connsiteX9" fmla="*/ 58183 w 787130"/>
              <a:gd name="connsiteY9" fmla="*/ 720518 h 1482968"/>
              <a:gd name="connsiteX10" fmla="*/ 5429 w 787130"/>
              <a:gd name="connsiteY10" fmla="*/ 751347 h 1482968"/>
              <a:gd name="connsiteX0" fmla="*/ 5429 w 787052"/>
              <a:gd name="connsiteY0" fmla="*/ 754100 h 1485721"/>
              <a:gd name="connsiteX1" fmla="*/ 45958 w 787052"/>
              <a:gd name="connsiteY1" fmla="*/ 576522 h 1485721"/>
              <a:gd name="connsiteX2" fmla="*/ 140010 w 787052"/>
              <a:gd name="connsiteY2" fmla="*/ 305707 h 1485721"/>
              <a:gd name="connsiteX3" fmla="*/ 403948 w 787052"/>
              <a:gd name="connsiteY3" fmla="*/ 2762 h 1485721"/>
              <a:gd name="connsiteX4" fmla="*/ 672102 w 787052"/>
              <a:gd name="connsiteY4" fmla="*/ 209565 h 1485721"/>
              <a:gd name="connsiteX5" fmla="*/ 787052 w 787052"/>
              <a:gd name="connsiteY5" fmla="*/ 1029382 h 1485721"/>
              <a:gd name="connsiteX6" fmla="*/ 672246 w 787052"/>
              <a:gd name="connsiteY6" fmla="*/ 1360427 h 1485721"/>
              <a:gd name="connsiteX7" fmla="*/ 345793 w 787052"/>
              <a:gd name="connsiteY7" fmla="*/ 1484458 h 1485721"/>
              <a:gd name="connsiteX8" fmla="*/ 156487 w 787052"/>
              <a:gd name="connsiteY8" fmla="*/ 1296087 h 1485721"/>
              <a:gd name="connsiteX9" fmla="*/ 58183 w 787052"/>
              <a:gd name="connsiteY9" fmla="*/ 723271 h 1485721"/>
              <a:gd name="connsiteX10" fmla="*/ 5429 w 787052"/>
              <a:gd name="connsiteY10" fmla="*/ 754100 h 1485721"/>
              <a:gd name="connsiteX0" fmla="*/ 5429 w 787052"/>
              <a:gd name="connsiteY0" fmla="*/ 751399 h 1483020"/>
              <a:gd name="connsiteX1" fmla="*/ 45958 w 787052"/>
              <a:gd name="connsiteY1" fmla="*/ 573821 h 1483020"/>
              <a:gd name="connsiteX2" fmla="*/ 140010 w 787052"/>
              <a:gd name="connsiteY2" fmla="*/ 189844 h 1483020"/>
              <a:gd name="connsiteX3" fmla="*/ 403948 w 787052"/>
              <a:gd name="connsiteY3" fmla="*/ 61 h 1483020"/>
              <a:gd name="connsiteX4" fmla="*/ 672102 w 787052"/>
              <a:gd name="connsiteY4" fmla="*/ 206864 h 1483020"/>
              <a:gd name="connsiteX5" fmla="*/ 787052 w 787052"/>
              <a:gd name="connsiteY5" fmla="*/ 1026681 h 1483020"/>
              <a:gd name="connsiteX6" fmla="*/ 672246 w 787052"/>
              <a:gd name="connsiteY6" fmla="*/ 1357726 h 1483020"/>
              <a:gd name="connsiteX7" fmla="*/ 345793 w 787052"/>
              <a:gd name="connsiteY7" fmla="*/ 1481757 h 1483020"/>
              <a:gd name="connsiteX8" fmla="*/ 156487 w 787052"/>
              <a:gd name="connsiteY8" fmla="*/ 1293386 h 1483020"/>
              <a:gd name="connsiteX9" fmla="*/ 58183 w 787052"/>
              <a:gd name="connsiteY9" fmla="*/ 720570 h 1483020"/>
              <a:gd name="connsiteX10" fmla="*/ 5429 w 787052"/>
              <a:gd name="connsiteY10" fmla="*/ 751399 h 1483020"/>
              <a:gd name="connsiteX0" fmla="*/ 5429 w 787052"/>
              <a:gd name="connsiteY0" fmla="*/ 751399 h 1483020"/>
              <a:gd name="connsiteX1" fmla="*/ 45958 w 787052"/>
              <a:gd name="connsiteY1" fmla="*/ 573821 h 1483020"/>
              <a:gd name="connsiteX2" fmla="*/ 140010 w 787052"/>
              <a:gd name="connsiteY2" fmla="*/ 189844 h 1483020"/>
              <a:gd name="connsiteX3" fmla="*/ 403948 w 787052"/>
              <a:gd name="connsiteY3" fmla="*/ 61 h 1483020"/>
              <a:gd name="connsiteX4" fmla="*/ 672102 w 787052"/>
              <a:gd name="connsiteY4" fmla="*/ 206864 h 1483020"/>
              <a:gd name="connsiteX5" fmla="*/ 787052 w 787052"/>
              <a:gd name="connsiteY5" fmla="*/ 1026681 h 1483020"/>
              <a:gd name="connsiteX6" fmla="*/ 672246 w 787052"/>
              <a:gd name="connsiteY6" fmla="*/ 1357726 h 1483020"/>
              <a:gd name="connsiteX7" fmla="*/ 345793 w 787052"/>
              <a:gd name="connsiteY7" fmla="*/ 1481757 h 1483020"/>
              <a:gd name="connsiteX8" fmla="*/ 156487 w 787052"/>
              <a:gd name="connsiteY8" fmla="*/ 1293386 h 1483020"/>
              <a:gd name="connsiteX9" fmla="*/ 71099 w 787052"/>
              <a:gd name="connsiteY9" fmla="*/ 755010 h 1483020"/>
              <a:gd name="connsiteX10" fmla="*/ 5429 w 787052"/>
              <a:gd name="connsiteY10" fmla="*/ 751399 h 1483020"/>
              <a:gd name="connsiteX0" fmla="*/ 5429 w 787052"/>
              <a:gd name="connsiteY0" fmla="*/ 751399 h 1483020"/>
              <a:gd name="connsiteX1" fmla="*/ 45958 w 787052"/>
              <a:gd name="connsiteY1" fmla="*/ 573821 h 1483020"/>
              <a:gd name="connsiteX2" fmla="*/ 140010 w 787052"/>
              <a:gd name="connsiteY2" fmla="*/ 189844 h 1483020"/>
              <a:gd name="connsiteX3" fmla="*/ 403948 w 787052"/>
              <a:gd name="connsiteY3" fmla="*/ 61 h 1483020"/>
              <a:gd name="connsiteX4" fmla="*/ 672102 w 787052"/>
              <a:gd name="connsiteY4" fmla="*/ 206864 h 1483020"/>
              <a:gd name="connsiteX5" fmla="*/ 787052 w 787052"/>
              <a:gd name="connsiteY5" fmla="*/ 1026681 h 1483020"/>
              <a:gd name="connsiteX6" fmla="*/ 672246 w 787052"/>
              <a:gd name="connsiteY6" fmla="*/ 1357726 h 1483020"/>
              <a:gd name="connsiteX7" fmla="*/ 345793 w 787052"/>
              <a:gd name="connsiteY7" fmla="*/ 1481757 h 1483020"/>
              <a:gd name="connsiteX8" fmla="*/ 156487 w 787052"/>
              <a:gd name="connsiteY8" fmla="*/ 1293386 h 1483020"/>
              <a:gd name="connsiteX9" fmla="*/ 71099 w 787052"/>
              <a:gd name="connsiteY9" fmla="*/ 755010 h 1483020"/>
              <a:gd name="connsiteX10" fmla="*/ 5429 w 787052"/>
              <a:gd name="connsiteY10" fmla="*/ 751399 h 1483020"/>
              <a:gd name="connsiteX0" fmla="*/ 5782 w 785613"/>
              <a:gd name="connsiteY0" fmla="*/ 784164 h 1483020"/>
              <a:gd name="connsiteX1" fmla="*/ 44519 w 785613"/>
              <a:gd name="connsiteY1" fmla="*/ 573821 h 1483020"/>
              <a:gd name="connsiteX2" fmla="*/ 138571 w 785613"/>
              <a:gd name="connsiteY2" fmla="*/ 189844 h 1483020"/>
              <a:gd name="connsiteX3" fmla="*/ 402509 w 785613"/>
              <a:gd name="connsiteY3" fmla="*/ 61 h 1483020"/>
              <a:gd name="connsiteX4" fmla="*/ 670663 w 785613"/>
              <a:gd name="connsiteY4" fmla="*/ 206864 h 1483020"/>
              <a:gd name="connsiteX5" fmla="*/ 785613 w 785613"/>
              <a:gd name="connsiteY5" fmla="*/ 1026681 h 1483020"/>
              <a:gd name="connsiteX6" fmla="*/ 670807 w 785613"/>
              <a:gd name="connsiteY6" fmla="*/ 1357726 h 1483020"/>
              <a:gd name="connsiteX7" fmla="*/ 344354 w 785613"/>
              <a:gd name="connsiteY7" fmla="*/ 1481757 h 1483020"/>
              <a:gd name="connsiteX8" fmla="*/ 155048 w 785613"/>
              <a:gd name="connsiteY8" fmla="*/ 1293386 h 1483020"/>
              <a:gd name="connsiteX9" fmla="*/ 69660 w 785613"/>
              <a:gd name="connsiteY9" fmla="*/ 755010 h 1483020"/>
              <a:gd name="connsiteX10" fmla="*/ 5782 w 785613"/>
              <a:gd name="connsiteY10" fmla="*/ 784164 h 1483020"/>
              <a:gd name="connsiteX0" fmla="*/ 5430 w 785261"/>
              <a:gd name="connsiteY0" fmla="*/ 784162 h 1483018"/>
              <a:gd name="connsiteX1" fmla="*/ 45959 w 785261"/>
              <a:gd name="connsiteY1" fmla="*/ 546516 h 1483018"/>
              <a:gd name="connsiteX2" fmla="*/ 138219 w 785261"/>
              <a:gd name="connsiteY2" fmla="*/ 189842 h 1483018"/>
              <a:gd name="connsiteX3" fmla="*/ 402157 w 785261"/>
              <a:gd name="connsiteY3" fmla="*/ 59 h 1483018"/>
              <a:gd name="connsiteX4" fmla="*/ 670311 w 785261"/>
              <a:gd name="connsiteY4" fmla="*/ 206862 h 1483018"/>
              <a:gd name="connsiteX5" fmla="*/ 785261 w 785261"/>
              <a:gd name="connsiteY5" fmla="*/ 1026679 h 1483018"/>
              <a:gd name="connsiteX6" fmla="*/ 670455 w 785261"/>
              <a:gd name="connsiteY6" fmla="*/ 1357724 h 1483018"/>
              <a:gd name="connsiteX7" fmla="*/ 344002 w 785261"/>
              <a:gd name="connsiteY7" fmla="*/ 1481755 h 1483018"/>
              <a:gd name="connsiteX8" fmla="*/ 154696 w 785261"/>
              <a:gd name="connsiteY8" fmla="*/ 1293384 h 1483018"/>
              <a:gd name="connsiteX9" fmla="*/ 69308 w 785261"/>
              <a:gd name="connsiteY9" fmla="*/ 755008 h 1483018"/>
              <a:gd name="connsiteX10" fmla="*/ 5430 w 785261"/>
              <a:gd name="connsiteY10" fmla="*/ 784162 h 1483018"/>
              <a:gd name="connsiteX0" fmla="*/ 7552 w 778423"/>
              <a:gd name="connsiteY0" fmla="*/ 822387 h 1483018"/>
              <a:gd name="connsiteX1" fmla="*/ 39121 w 778423"/>
              <a:gd name="connsiteY1" fmla="*/ 546516 h 1483018"/>
              <a:gd name="connsiteX2" fmla="*/ 131381 w 778423"/>
              <a:gd name="connsiteY2" fmla="*/ 189842 h 1483018"/>
              <a:gd name="connsiteX3" fmla="*/ 395319 w 778423"/>
              <a:gd name="connsiteY3" fmla="*/ 59 h 1483018"/>
              <a:gd name="connsiteX4" fmla="*/ 663473 w 778423"/>
              <a:gd name="connsiteY4" fmla="*/ 206862 h 1483018"/>
              <a:gd name="connsiteX5" fmla="*/ 778423 w 778423"/>
              <a:gd name="connsiteY5" fmla="*/ 1026679 h 1483018"/>
              <a:gd name="connsiteX6" fmla="*/ 663617 w 778423"/>
              <a:gd name="connsiteY6" fmla="*/ 1357724 h 1483018"/>
              <a:gd name="connsiteX7" fmla="*/ 337164 w 778423"/>
              <a:gd name="connsiteY7" fmla="*/ 1481755 h 1483018"/>
              <a:gd name="connsiteX8" fmla="*/ 147858 w 778423"/>
              <a:gd name="connsiteY8" fmla="*/ 1293384 h 1483018"/>
              <a:gd name="connsiteX9" fmla="*/ 62470 w 778423"/>
              <a:gd name="connsiteY9" fmla="*/ 755008 h 1483018"/>
              <a:gd name="connsiteX10" fmla="*/ 7552 w 778423"/>
              <a:gd name="connsiteY10" fmla="*/ 822387 h 1483018"/>
              <a:gd name="connsiteX0" fmla="*/ 5173 w 776044"/>
              <a:gd name="connsiteY0" fmla="*/ 822387 h 1483018"/>
              <a:gd name="connsiteX1" fmla="*/ 36742 w 776044"/>
              <a:gd name="connsiteY1" fmla="*/ 546516 h 1483018"/>
              <a:gd name="connsiteX2" fmla="*/ 129002 w 776044"/>
              <a:gd name="connsiteY2" fmla="*/ 189842 h 1483018"/>
              <a:gd name="connsiteX3" fmla="*/ 392940 w 776044"/>
              <a:gd name="connsiteY3" fmla="*/ 59 h 1483018"/>
              <a:gd name="connsiteX4" fmla="*/ 661094 w 776044"/>
              <a:gd name="connsiteY4" fmla="*/ 206862 h 1483018"/>
              <a:gd name="connsiteX5" fmla="*/ 776044 w 776044"/>
              <a:gd name="connsiteY5" fmla="*/ 1026679 h 1483018"/>
              <a:gd name="connsiteX6" fmla="*/ 661238 w 776044"/>
              <a:gd name="connsiteY6" fmla="*/ 1357724 h 1483018"/>
              <a:gd name="connsiteX7" fmla="*/ 334785 w 776044"/>
              <a:gd name="connsiteY7" fmla="*/ 1481755 h 1483018"/>
              <a:gd name="connsiteX8" fmla="*/ 145479 w 776044"/>
              <a:gd name="connsiteY8" fmla="*/ 1293384 h 1483018"/>
              <a:gd name="connsiteX9" fmla="*/ 60091 w 776044"/>
              <a:gd name="connsiteY9" fmla="*/ 755008 h 1483018"/>
              <a:gd name="connsiteX10" fmla="*/ 5173 w 776044"/>
              <a:gd name="connsiteY10" fmla="*/ 822387 h 1483018"/>
              <a:gd name="connsiteX0" fmla="*/ 3111 w 773982"/>
              <a:gd name="connsiteY0" fmla="*/ 822384 h 1483015"/>
              <a:gd name="connsiteX1" fmla="*/ 43640 w 773982"/>
              <a:gd name="connsiteY1" fmla="*/ 516479 h 1483015"/>
              <a:gd name="connsiteX2" fmla="*/ 126940 w 773982"/>
              <a:gd name="connsiteY2" fmla="*/ 189839 h 1483015"/>
              <a:gd name="connsiteX3" fmla="*/ 390878 w 773982"/>
              <a:gd name="connsiteY3" fmla="*/ 56 h 1483015"/>
              <a:gd name="connsiteX4" fmla="*/ 659032 w 773982"/>
              <a:gd name="connsiteY4" fmla="*/ 206859 h 1483015"/>
              <a:gd name="connsiteX5" fmla="*/ 773982 w 773982"/>
              <a:gd name="connsiteY5" fmla="*/ 1026676 h 1483015"/>
              <a:gd name="connsiteX6" fmla="*/ 659176 w 773982"/>
              <a:gd name="connsiteY6" fmla="*/ 1357721 h 1483015"/>
              <a:gd name="connsiteX7" fmla="*/ 332723 w 773982"/>
              <a:gd name="connsiteY7" fmla="*/ 1481752 h 1483015"/>
              <a:gd name="connsiteX8" fmla="*/ 143417 w 773982"/>
              <a:gd name="connsiteY8" fmla="*/ 1293381 h 1483015"/>
              <a:gd name="connsiteX9" fmla="*/ 58029 w 773982"/>
              <a:gd name="connsiteY9" fmla="*/ 755005 h 1483015"/>
              <a:gd name="connsiteX10" fmla="*/ 3111 w 773982"/>
              <a:gd name="connsiteY10" fmla="*/ 822384 h 1483015"/>
              <a:gd name="connsiteX0" fmla="*/ 3111 w 773982"/>
              <a:gd name="connsiteY0" fmla="*/ 822399 h 1483030"/>
              <a:gd name="connsiteX1" fmla="*/ 43640 w 773982"/>
              <a:gd name="connsiteY1" fmla="*/ 516494 h 1483030"/>
              <a:gd name="connsiteX2" fmla="*/ 126940 w 773982"/>
              <a:gd name="connsiteY2" fmla="*/ 189854 h 1483030"/>
              <a:gd name="connsiteX3" fmla="*/ 390878 w 773982"/>
              <a:gd name="connsiteY3" fmla="*/ 71 h 1483030"/>
              <a:gd name="connsiteX4" fmla="*/ 659032 w 773982"/>
              <a:gd name="connsiteY4" fmla="*/ 206874 h 1483030"/>
              <a:gd name="connsiteX5" fmla="*/ 773982 w 773982"/>
              <a:gd name="connsiteY5" fmla="*/ 1026691 h 1483030"/>
              <a:gd name="connsiteX6" fmla="*/ 659176 w 773982"/>
              <a:gd name="connsiteY6" fmla="*/ 1357736 h 1483030"/>
              <a:gd name="connsiteX7" fmla="*/ 332723 w 773982"/>
              <a:gd name="connsiteY7" fmla="*/ 1481767 h 1483030"/>
              <a:gd name="connsiteX8" fmla="*/ 143417 w 773982"/>
              <a:gd name="connsiteY8" fmla="*/ 1293396 h 1483030"/>
              <a:gd name="connsiteX9" fmla="*/ 58029 w 773982"/>
              <a:gd name="connsiteY9" fmla="*/ 755020 h 1483030"/>
              <a:gd name="connsiteX10" fmla="*/ 3111 w 773982"/>
              <a:gd name="connsiteY10" fmla="*/ 822399 h 1483030"/>
              <a:gd name="connsiteX0" fmla="*/ 1158 w 772029"/>
              <a:gd name="connsiteY0" fmla="*/ 822384 h 1483015"/>
              <a:gd name="connsiteX1" fmla="*/ 66600 w 772029"/>
              <a:gd name="connsiteY1" fmla="*/ 513029 h 1483015"/>
              <a:gd name="connsiteX2" fmla="*/ 124987 w 772029"/>
              <a:gd name="connsiteY2" fmla="*/ 189839 h 1483015"/>
              <a:gd name="connsiteX3" fmla="*/ 388925 w 772029"/>
              <a:gd name="connsiteY3" fmla="*/ 56 h 1483015"/>
              <a:gd name="connsiteX4" fmla="*/ 657079 w 772029"/>
              <a:gd name="connsiteY4" fmla="*/ 206859 h 1483015"/>
              <a:gd name="connsiteX5" fmla="*/ 772029 w 772029"/>
              <a:gd name="connsiteY5" fmla="*/ 1026676 h 1483015"/>
              <a:gd name="connsiteX6" fmla="*/ 657223 w 772029"/>
              <a:gd name="connsiteY6" fmla="*/ 1357721 h 1483015"/>
              <a:gd name="connsiteX7" fmla="*/ 330770 w 772029"/>
              <a:gd name="connsiteY7" fmla="*/ 1481752 h 1483015"/>
              <a:gd name="connsiteX8" fmla="*/ 141464 w 772029"/>
              <a:gd name="connsiteY8" fmla="*/ 1293381 h 1483015"/>
              <a:gd name="connsiteX9" fmla="*/ 56076 w 772029"/>
              <a:gd name="connsiteY9" fmla="*/ 755005 h 1483015"/>
              <a:gd name="connsiteX10" fmla="*/ 1158 w 772029"/>
              <a:gd name="connsiteY10" fmla="*/ 822384 h 1483015"/>
              <a:gd name="connsiteX0" fmla="*/ 923 w 771794"/>
              <a:gd name="connsiteY0" fmla="*/ 822384 h 1483015"/>
              <a:gd name="connsiteX1" fmla="*/ 75424 w 771794"/>
              <a:gd name="connsiteY1" fmla="*/ 513030 h 1483015"/>
              <a:gd name="connsiteX2" fmla="*/ 124752 w 771794"/>
              <a:gd name="connsiteY2" fmla="*/ 189839 h 1483015"/>
              <a:gd name="connsiteX3" fmla="*/ 388690 w 771794"/>
              <a:gd name="connsiteY3" fmla="*/ 56 h 1483015"/>
              <a:gd name="connsiteX4" fmla="*/ 656844 w 771794"/>
              <a:gd name="connsiteY4" fmla="*/ 206859 h 1483015"/>
              <a:gd name="connsiteX5" fmla="*/ 771794 w 771794"/>
              <a:gd name="connsiteY5" fmla="*/ 1026676 h 1483015"/>
              <a:gd name="connsiteX6" fmla="*/ 656988 w 771794"/>
              <a:gd name="connsiteY6" fmla="*/ 1357721 h 1483015"/>
              <a:gd name="connsiteX7" fmla="*/ 330535 w 771794"/>
              <a:gd name="connsiteY7" fmla="*/ 1481752 h 1483015"/>
              <a:gd name="connsiteX8" fmla="*/ 141229 w 771794"/>
              <a:gd name="connsiteY8" fmla="*/ 1293381 h 1483015"/>
              <a:gd name="connsiteX9" fmla="*/ 55841 w 771794"/>
              <a:gd name="connsiteY9" fmla="*/ 755005 h 1483015"/>
              <a:gd name="connsiteX10" fmla="*/ 923 w 771794"/>
              <a:gd name="connsiteY10" fmla="*/ 822384 h 1483015"/>
              <a:gd name="connsiteX0" fmla="*/ 923 w 771794"/>
              <a:gd name="connsiteY0" fmla="*/ 822427 h 1483058"/>
              <a:gd name="connsiteX1" fmla="*/ 75424 w 771794"/>
              <a:gd name="connsiteY1" fmla="*/ 513073 h 1483058"/>
              <a:gd name="connsiteX2" fmla="*/ 124752 w 771794"/>
              <a:gd name="connsiteY2" fmla="*/ 220941 h 1483058"/>
              <a:gd name="connsiteX3" fmla="*/ 388690 w 771794"/>
              <a:gd name="connsiteY3" fmla="*/ 99 h 1483058"/>
              <a:gd name="connsiteX4" fmla="*/ 656844 w 771794"/>
              <a:gd name="connsiteY4" fmla="*/ 206902 h 1483058"/>
              <a:gd name="connsiteX5" fmla="*/ 771794 w 771794"/>
              <a:gd name="connsiteY5" fmla="*/ 1026719 h 1483058"/>
              <a:gd name="connsiteX6" fmla="*/ 656988 w 771794"/>
              <a:gd name="connsiteY6" fmla="*/ 1357764 h 1483058"/>
              <a:gd name="connsiteX7" fmla="*/ 330535 w 771794"/>
              <a:gd name="connsiteY7" fmla="*/ 1481795 h 1483058"/>
              <a:gd name="connsiteX8" fmla="*/ 141229 w 771794"/>
              <a:gd name="connsiteY8" fmla="*/ 1293424 h 1483058"/>
              <a:gd name="connsiteX9" fmla="*/ 55841 w 771794"/>
              <a:gd name="connsiteY9" fmla="*/ 755048 h 1483058"/>
              <a:gd name="connsiteX10" fmla="*/ 923 w 771794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56959 w 772912"/>
              <a:gd name="connsiteY9" fmla="*/ 755048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56959 w 772912"/>
              <a:gd name="connsiteY9" fmla="*/ 755048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66018 w 772912"/>
              <a:gd name="connsiteY9" fmla="*/ 744695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68283 w 772912"/>
              <a:gd name="connsiteY9" fmla="*/ 758499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72813 w 772912"/>
              <a:gd name="connsiteY9" fmla="*/ 751597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61386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72813 w 772912"/>
              <a:gd name="connsiteY9" fmla="*/ 751597 h 1483058"/>
              <a:gd name="connsiteX10" fmla="*/ 2041 w 772912"/>
              <a:gd name="connsiteY10" fmla="*/ 822427 h 1483058"/>
              <a:gd name="connsiteX0" fmla="*/ 2737 w 773608"/>
              <a:gd name="connsiteY0" fmla="*/ 822427 h 1483058"/>
              <a:gd name="connsiteX1" fmla="*/ 70444 w 773608"/>
              <a:gd name="connsiteY1" fmla="*/ 575190 h 1483058"/>
              <a:gd name="connsiteX2" fmla="*/ 126566 w 773608"/>
              <a:gd name="connsiteY2" fmla="*/ 220941 h 1483058"/>
              <a:gd name="connsiteX3" fmla="*/ 390504 w 773608"/>
              <a:gd name="connsiteY3" fmla="*/ 99 h 1483058"/>
              <a:gd name="connsiteX4" fmla="*/ 658658 w 773608"/>
              <a:gd name="connsiteY4" fmla="*/ 206902 h 1483058"/>
              <a:gd name="connsiteX5" fmla="*/ 773608 w 773608"/>
              <a:gd name="connsiteY5" fmla="*/ 1026719 h 1483058"/>
              <a:gd name="connsiteX6" fmla="*/ 658802 w 773608"/>
              <a:gd name="connsiteY6" fmla="*/ 1357764 h 1483058"/>
              <a:gd name="connsiteX7" fmla="*/ 332349 w 773608"/>
              <a:gd name="connsiteY7" fmla="*/ 1481795 h 1483058"/>
              <a:gd name="connsiteX8" fmla="*/ 143043 w 773608"/>
              <a:gd name="connsiteY8" fmla="*/ 1293424 h 1483058"/>
              <a:gd name="connsiteX9" fmla="*/ 73509 w 773608"/>
              <a:gd name="connsiteY9" fmla="*/ 751597 h 1483058"/>
              <a:gd name="connsiteX10" fmla="*/ 2737 w 773608"/>
              <a:gd name="connsiteY10" fmla="*/ 822427 h 1483058"/>
              <a:gd name="connsiteX0" fmla="*/ 2737 w 773608"/>
              <a:gd name="connsiteY0" fmla="*/ 822427 h 1483058"/>
              <a:gd name="connsiteX1" fmla="*/ 70444 w 773608"/>
              <a:gd name="connsiteY1" fmla="*/ 575190 h 1483058"/>
              <a:gd name="connsiteX2" fmla="*/ 126566 w 773608"/>
              <a:gd name="connsiteY2" fmla="*/ 220941 h 1483058"/>
              <a:gd name="connsiteX3" fmla="*/ 390504 w 773608"/>
              <a:gd name="connsiteY3" fmla="*/ 99 h 1483058"/>
              <a:gd name="connsiteX4" fmla="*/ 658658 w 773608"/>
              <a:gd name="connsiteY4" fmla="*/ 206902 h 1483058"/>
              <a:gd name="connsiteX5" fmla="*/ 773608 w 773608"/>
              <a:gd name="connsiteY5" fmla="*/ 1026719 h 1483058"/>
              <a:gd name="connsiteX6" fmla="*/ 658802 w 773608"/>
              <a:gd name="connsiteY6" fmla="*/ 1357764 h 1483058"/>
              <a:gd name="connsiteX7" fmla="*/ 332349 w 773608"/>
              <a:gd name="connsiteY7" fmla="*/ 1481795 h 1483058"/>
              <a:gd name="connsiteX8" fmla="*/ 143043 w 773608"/>
              <a:gd name="connsiteY8" fmla="*/ 1293425 h 1483058"/>
              <a:gd name="connsiteX9" fmla="*/ 73509 w 773608"/>
              <a:gd name="connsiteY9" fmla="*/ 751597 h 1483058"/>
              <a:gd name="connsiteX10" fmla="*/ 2737 w 773608"/>
              <a:gd name="connsiteY10" fmla="*/ 822427 h 1483058"/>
              <a:gd name="connsiteX0" fmla="*/ 2737 w 773608"/>
              <a:gd name="connsiteY0" fmla="*/ 784686 h 1445317"/>
              <a:gd name="connsiteX1" fmla="*/ 70444 w 773608"/>
              <a:gd name="connsiteY1" fmla="*/ 537449 h 1445317"/>
              <a:gd name="connsiteX2" fmla="*/ 126566 w 773608"/>
              <a:gd name="connsiteY2" fmla="*/ 183200 h 1445317"/>
              <a:gd name="connsiteX3" fmla="*/ 388239 w 773608"/>
              <a:gd name="connsiteY3" fmla="*/ 318 h 1445317"/>
              <a:gd name="connsiteX4" fmla="*/ 658658 w 773608"/>
              <a:gd name="connsiteY4" fmla="*/ 169161 h 1445317"/>
              <a:gd name="connsiteX5" fmla="*/ 773608 w 773608"/>
              <a:gd name="connsiteY5" fmla="*/ 988978 h 1445317"/>
              <a:gd name="connsiteX6" fmla="*/ 658802 w 773608"/>
              <a:gd name="connsiteY6" fmla="*/ 1320023 h 1445317"/>
              <a:gd name="connsiteX7" fmla="*/ 332349 w 773608"/>
              <a:gd name="connsiteY7" fmla="*/ 1444054 h 1445317"/>
              <a:gd name="connsiteX8" fmla="*/ 143043 w 773608"/>
              <a:gd name="connsiteY8" fmla="*/ 1255684 h 1445317"/>
              <a:gd name="connsiteX9" fmla="*/ 73509 w 773608"/>
              <a:gd name="connsiteY9" fmla="*/ 713856 h 1445317"/>
              <a:gd name="connsiteX10" fmla="*/ 2737 w 773608"/>
              <a:gd name="connsiteY10" fmla="*/ 784686 h 1445317"/>
              <a:gd name="connsiteX0" fmla="*/ 2737 w 773608"/>
              <a:gd name="connsiteY0" fmla="*/ 786943 h 1447574"/>
              <a:gd name="connsiteX1" fmla="*/ 70444 w 773608"/>
              <a:gd name="connsiteY1" fmla="*/ 539706 h 1447574"/>
              <a:gd name="connsiteX2" fmla="*/ 137890 w 773608"/>
              <a:gd name="connsiteY2" fmla="*/ 233770 h 1447574"/>
              <a:gd name="connsiteX3" fmla="*/ 388239 w 773608"/>
              <a:gd name="connsiteY3" fmla="*/ 2575 h 1447574"/>
              <a:gd name="connsiteX4" fmla="*/ 658658 w 773608"/>
              <a:gd name="connsiteY4" fmla="*/ 171418 h 1447574"/>
              <a:gd name="connsiteX5" fmla="*/ 773608 w 773608"/>
              <a:gd name="connsiteY5" fmla="*/ 991235 h 1447574"/>
              <a:gd name="connsiteX6" fmla="*/ 658802 w 773608"/>
              <a:gd name="connsiteY6" fmla="*/ 1322280 h 1447574"/>
              <a:gd name="connsiteX7" fmla="*/ 332349 w 773608"/>
              <a:gd name="connsiteY7" fmla="*/ 1446311 h 1447574"/>
              <a:gd name="connsiteX8" fmla="*/ 143043 w 773608"/>
              <a:gd name="connsiteY8" fmla="*/ 1257941 h 1447574"/>
              <a:gd name="connsiteX9" fmla="*/ 73509 w 773608"/>
              <a:gd name="connsiteY9" fmla="*/ 716113 h 1447574"/>
              <a:gd name="connsiteX10" fmla="*/ 2737 w 773608"/>
              <a:gd name="connsiteY10" fmla="*/ 786943 h 1447574"/>
              <a:gd name="connsiteX0" fmla="*/ 4243 w 775114"/>
              <a:gd name="connsiteY0" fmla="*/ 786943 h 1447574"/>
              <a:gd name="connsiteX1" fmla="*/ 62891 w 775114"/>
              <a:gd name="connsiteY1" fmla="*/ 522452 h 1447574"/>
              <a:gd name="connsiteX2" fmla="*/ 139396 w 775114"/>
              <a:gd name="connsiteY2" fmla="*/ 233770 h 1447574"/>
              <a:gd name="connsiteX3" fmla="*/ 389745 w 775114"/>
              <a:gd name="connsiteY3" fmla="*/ 2575 h 1447574"/>
              <a:gd name="connsiteX4" fmla="*/ 660164 w 775114"/>
              <a:gd name="connsiteY4" fmla="*/ 171418 h 1447574"/>
              <a:gd name="connsiteX5" fmla="*/ 775114 w 775114"/>
              <a:gd name="connsiteY5" fmla="*/ 991235 h 1447574"/>
              <a:gd name="connsiteX6" fmla="*/ 660308 w 775114"/>
              <a:gd name="connsiteY6" fmla="*/ 1322280 h 1447574"/>
              <a:gd name="connsiteX7" fmla="*/ 333855 w 775114"/>
              <a:gd name="connsiteY7" fmla="*/ 1446311 h 1447574"/>
              <a:gd name="connsiteX8" fmla="*/ 144549 w 775114"/>
              <a:gd name="connsiteY8" fmla="*/ 1257941 h 1447574"/>
              <a:gd name="connsiteX9" fmla="*/ 75015 w 775114"/>
              <a:gd name="connsiteY9" fmla="*/ 716113 h 1447574"/>
              <a:gd name="connsiteX10" fmla="*/ 4243 w 775114"/>
              <a:gd name="connsiteY10" fmla="*/ 786943 h 1447574"/>
              <a:gd name="connsiteX0" fmla="*/ 9050 w 779921"/>
              <a:gd name="connsiteY0" fmla="*/ 786943 h 1447574"/>
              <a:gd name="connsiteX1" fmla="*/ 51844 w 779921"/>
              <a:gd name="connsiteY1" fmla="*/ 522452 h 1447574"/>
              <a:gd name="connsiteX2" fmla="*/ 144203 w 779921"/>
              <a:gd name="connsiteY2" fmla="*/ 233770 h 1447574"/>
              <a:gd name="connsiteX3" fmla="*/ 394552 w 779921"/>
              <a:gd name="connsiteY3" fmla="*/ 2575 h 1447574"/>
              <a:gd name="connsiteX4" fmla="*/ 664971 w 779921"/>
              <a:gd name="connsiteY4" fmla="*/ 171418 h 1447574"/>
              <a:gd name="connsiteX5" fmla="*/ 779921 w 779921"/>
              <a:gd name="connsiteY5" fmla="*/ 991235 h 1447574"/>
              <a:gd name="connsiteX6" fmla="*/ 665115 w 779921"/>
              <a:gd name="connsiteY6" fmla="*/ 1322280 h 1447574"/>
              <a:gd name="connsiteX7" fmla="*/ 338662 w 779921"/>
              <a:gd name="connsiteY7" fmla="*/ 1446311 h 1447574"/>
              <a:gd name="connsiteX8" fmla="*/ 149356 w 779921"/>
              <a:gd name="connsiteY8" fmla="*/ 1257941 h 1447574"/>
              <a:gd name="connsiteX9" fmla="*/ 79822 w 779921"/>
              <a:gd name="connsiteY9" fmla="*/ 716113 h 1447574"/>
              <a:gd name="connsiteX10" fmla="*/ 9050 w 779921"/>
              <a:gd name="connsiteY10" fmla="*/ 786943 h 1447574"/>
              <a:gd name="connsiteX0" fmla="*/ 2472 w 773343"/>
              <a:gd name="connsiteY0" fmla="*/ 786943 h 1447574"/>
              <a:gd name="connsiteX1" fmla="*/ 72444 w 773343"/>
              <a:gd name="connsiteY1" fmla="*/ 525904 h 1447574"/>
              <a:gd name="connsiteX2" fmla="*/ 137625 w 773343"/>
              <a:gd name="connsiteY2" fmla="*/ 233770 h 1447574"/>
              <a:gd name="connsiteX3" fmla="*/ 387974 w 773343"/>
              <a:gd name="connsiteY3" fmla="*/ 2575 h 1447574"/>
              <a:gd name="connsiteX4" fmla="*/ 658393 w 773343"/>
              <a:gd name="connsiteY4" fmla="*/ 171418 h 1447574"/>
              <a:gd name="connsiteX5" fmla="*/ 773343 w 773343"/>
              <a:gd name="connsiteY5" fmla="*/ 991235 h 1447574"/>
              <a:gd name="connsiteX6" fmla="*/ 658537 w 773343"/>
              <a:gd name="connsiteY6" fmla="*/ 1322280 h 1447574"/>
              <a:gd name="connsiteX7" fmla="*/ 332084 w 773343"/>
              <a:gd name="connsiteY7" fmla="*/ 1446311 h 1447574"/>
              <a:gd name="connsiteX8" fmla="*/ 142778 w 773343"/>
              <a:gd name="connsiteY8" fmla="*/ 1257941 h 1447574"/>
              <a:gd name="connsiteX9" fmla="*/ 73244 w 773343"/>
              <a:gd name="connsiteY9" fmla="*/ 716113 h 1447574"/>
              <a:gd name="connsiteX10" fmla="*/ 2472 w 773343"/>
              <a:gd name="connsiteY10" fmla="*/ 786943 h 1447574"/>
              <a:gd name="connsiteX0" fmla="*/ 1502 w 772373"/>
              <a:gd name="connsiteY0" fmla="*/ 786943 h 1447574"/>
              <a:gd name="connsiteX1" fmla="*/ 71474 w 772373"/>
              <a:gd name="connsiteY1" fmla="*/ 525904 h 1447574"/>
              <a:gd name="connsiteX2" fmla="*/ 136655 w 772373"/>
              <a:gd name="connsiteY2" fmla="*/ 233770 h 1447574"/>
              <a:gd name="connsiteX3" fmla="*/ 387004 w 772373"/>
              <a:gd name="connsiteY3" fmla="*/ 2575 h 1447574"/>
              <a:gd name="connsiteX4" fmla="*/ 657423 w 772373"/>
              <a:gd name="connsiteY4" fmla="*/ 171418 h 1447574"/>
              <a:gd name="connsiteX5" fmla="*/ 772373 w 772373"/>
              <a:gd name="connsiteY5" fmla="*/ 991235 h 1447574"/>
              <a:gd name="connsiteX6" fmla="*/ 657567 w 772373"/>
              <a:gd name="connsiteY6" fmla="*/ 1322280 h 1447574"/>
              <a:gd name="connsiteX7" fmla="*/ 331114 w 772373"/>
              <a:gd name="connsiteY7" fmla="*/ 1446311 h 1447574"/>
              <a:gd name="connsiteX8" fmla="*/ 141808 w 772373"/>
              <a:gd name="connsiteY8" fmla="*/ 1257941 h 1447574"/>
              <a:gd name="connsiteX9" fmla="*/ 72274 w 772373"/>
              <a:gd name="connsiteY9" fmla="*/ 716113 h 1447574"/>
              <a:gd name="connsiteX10" fmla="*/ 1502 w 772373"/>
              <a:gd name="connsiteY10" fmla="*/ 786943 h 1447574"/>
              <a:gd name="connsiteX0" fmla="*/ 1931 w 772802"/>
              <a:gd name="connsiteY0" fmla="*/ 786943 h 1447574"/>
              <a:gd name="connsiteX1" fmla="*/ 65109 w 772802"/>
              <a:gd name="connsiteY1" fmla="*/ 532806 h 1447574"/>
              <a:gd name="connsiteX2" fmla="*/ 137084 w 772802"/>
              <a:gd name="connsiteY2" fmla="*/ 233770 h 1447574"/>
              <a:gd name="connsiteX3" fmla="*/ 387433 w 772802"/>
              <a:gd name="connsiteY3" fmla="*/ 2575 h 1447574"/>
              <a:gd name="connsiteX4" fmla="*/ 657852 w 772802"/>
              <a:gd name="connsiteY4" fmla="*/ 171418 h 1447574"/>
              <a:gd name="connsiteX5" fmla="*/ 772802 w 772802"/>
              <a:gd name="connsiteY5" fmla="*/ 991235 h 1447574"/>
              <a:gd name="connsiteX6" fmla="*/ 657996 w 772802"/>
              <a:gd name="connsiteY6" fmla="*/ 1322280 h 1447574"/>
              <a:gd name="connsiteX7" fmla="*/ 331543 w 772802"/>
              <a:gd name="connsiteY7" fmla="*/ 1446311 h 1447574"/>
              <a:gd name="connsiteX8" fmla="*/ 142237 w 772802"/>
              <a:gd name="connsiteY8" fmla="*/ 1257941 h 1447574"/>
              <a:gd name="connsiteX9" fmla="*/ 72703 w 772802"/>
              <a:gd name="connsiteY9" fmla="*/ 716113 h 1447574"/>
              <a:gd name="connsiteX10" fmla="*/ 1931 w 772802"/>
              <a:gd name="connsiteY10" fmla="*/ 786943 h 144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2802" h="1447574">
                <a:moveTo>
                  <a:pt x="1931" y="786943"/>
                </a:moveTo>
                <a:cubicBezTo>
                  <a:pt x="-5304" y="793031"/>
                  <a:pt x="6108" y="637170"/>
                  <a:pt x="65109" y="532806"/>
                </a:cubicBezTo>
                <a:cubicBezTo>
                  <a:pt x="95020" y="452841"/>
                  <a:pt x="83363" y="322142"/>
                  <a:pt x="137084" y="233770"/>
                </a:cubicBezTo>
                <a:cubicBezTo>
                  <a:pt x="190805" y="145398"/>
                  <a:pt x="300638" y="12967"/>
                  <a:pt x="387433" y="2575"/>
                </a:cubicBezTo>
                <a:cubicBezTo>
                  <a:pt x="474228" y="-7817"/>
                  <a:pt x="593624" y="6641"/>
                  <a:pt x="657852" y="171418"/>
                </a:cubicBezTo>
                <a:cubicBezTo>
                  <a:pt x="722080" y="336195"/>
                  <a:pt x="772778" y="799425"/>
                  <a:pt x="772802" y="991235"/>
                </a:cubicBezTo>
                <a:cubicBezTo>
                  <a:pt x="772826" y="1183045"/>
                  <a:pt x="731539" y="1246434"/>
                  <a:pt x="657996" y="1322280"/>
                </a:cubicBezTo>
                <a:cubicBezTo>
                  <a:pt x="584453" y="1398126"/>
                  <a:pt x="417503" y="1457034"/>
                  <a:pt x="331543" y="1446311"/>
                </a:cubicBezTo>
                <a:cubicBezTo>
                  <a:pt x="245583" y="1435588"/>
                  <a:pt x="162488" y="1364071"/>
                  <a:pt x="142237" y="1257941"/>
                </a:cubicBezTo>
                <a:cubicBezTo>
                  <a:pt x="70105" y="1028184"/>
                  <a:pt x="105499" y="806115"/>
                  <a:pt x="72703" y="716113"/>
                </a:cubicBezTo>
                <a:cubicBezTo>
                  <a:pt x="35569" y="690454"/>
                  <a:pt x="12746" y="754000"/>
                  <a:pt x="1931" y="786943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n>
                <a:solidFill>
                  <a:srgbClr val="000000"/>
                </a:solidFill>
              </a:ln>
              <a:solidFill>
                <a:srgbClr val="000000"/>
              </a:solidFill>
            </a:endParaRPr>
          </a:p>
        </p:txBody>
      </p:sp>
      <p:pic>
        <p:nvPicPr>
          <p:cNvPr id="6" name="Graphic 5" descr="Questions">
            <a:extLst>
              <a:ext uri="{FF2B5EF4-FFF2-40B4-BE49-F238E27FC236}">
                <a16:creationId xmlns:a16="http://schemas.microsoft.com/office/drawing/2014/main" id="{79CF7CE7-29FA-A7B4-72E8-A1AC69CE24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96399" y="941377"/>
            <a:ext cx="4903863" cy="49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497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F7BC237-77DF-4DFB-94F7-DB493EDA1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9F384C-3C75-FE02-E387-487B9A73D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904" y="974869"/>
            <a:ext cx="3790042" cy="49082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Agenda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367BF9-C808-5122-D0C6-398DD7A11F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4530356"/>
              </p:ext>
            </p:extLst>
          </p:nvPr>
        </p:nvGraphicFramePr>
        <p:xfrm>
          <a:off x="5185533" y="628642"/>
          <a:ext cx="6383102" cy="5600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43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8ADC03-C92C-66CB-B71E-223341D76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24499DE8-31A6-EFF5-FC3C-5987DE860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55053C-CA65-C1FE-49C3-22A7174CB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904" y="974869"/>
            <a:ext cx="3790042" cy="49082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Generators in Python</a:t>
            </a:r>
          </a:p>
        </p:txBody>
      </p:sp>
      <p:graphicFrame>
        <p:nvGraphicFramePr>
          <p:cNvPr id="19" name="Rectangle 1">
            <a:extLst>
              <a:ext uri="{FF2B5EF4-FFF2-40B4-BE49-F238E27FC236}">
                <a16:creationId xmlns:a16="http://schemas.microsoft.com/office/drawing/2014/main" id="{4204E196-6DC0-8B6E-7A15-6D91927548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8401434"/>
              </p:ext>
            </p:extLst>
          </p:nvPr>
        </p:nvGraphicFramePr>
        <p:xfrm>
          <a:off x="5185533" y="628642"/>
          <a:ext cx="6383102" cy="5600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2F6CD3F-B843-D21B-52A0-F2B1C4F013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6984" y="4871399"/>
            <a:ext cx="2291117" cy="186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382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F4C60-27CC-A0BE-DAF5-097CE3F89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 – Generators (15 mins)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9404A-C410-CDCB-B4B8-0F8AE13EA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a generator function to yield Fibonacci numbers up to a given limit.</a:t>
            </a:r>
          </a:p>
        </p:txBody>
      </p:sp>
    </p:spTree>
    <p:extLst>
      <p:ext uri="{BB962C8B-B14F-4D97-AF65-F5344CB8AC3E}">
        <p14:creationId xmlns:p14="http://schemas.microsoft.com/office/powerpoint/2010/main" val="1020469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392BCD-4F57-6650-87ED-B1FFC1D964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702B3482-3392-51E5-F296-65E93D466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5A7766-1178-85DA-7859-7AFB65774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904" y="974869"/>
            <a:ext cx="3790042" cy="49082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threading</a:t>
            </a:r>
          </a:p>
        </p:txBody>
      </p:sp>
      <p:graphicFrame>
        <p:nvGraphicFramePr>
          <p:cNvPr id="19" name="Rectangle 1">
            <a:extLst>
              <a:ext uri="{FF2B5EF4-FFF2-40B4-BE49-F238E27FC236}">
                <a16:creationId xmlns:a16="http://schemas.microsoft.com/office/drawing/2014/main" id="{F62B3DD0-A7A6-5705-9355-C8553AA3CF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0051100"/>
              </p:ext>
            </p:extLst>
          </p:nvPr>
        </p:nvGraphicFramePr>
        <p:xfrm>
          <a:off x="5185533" y="628642"/>
          <a:ext cx="6383102" cy="5600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55716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F548B-A2AD-5E14-5227-782313DFC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Multi-Threading/ Multi-Processing 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DE2F3BB-980D-BA2E-40E1-A6C29CB024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16655" y="2044920"/>
            <a:ext cx="4239217" cy="32675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0F9A48-98CC-ADB3-5A90-B35A602AE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1689" y="2053851"/>
            <a:ext cx="3847286" cy="410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31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C8E4A-9005-2D96-81CC-3E194A494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2 - Multi-threading / Multi-processing (20 Mins)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BE0AA-3925-1E9B-A3BB-43873E048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Python program to calculate factorials of numbers in parallel using multi-threading.</a:t>
            </a:r>
          </a:p>
        </p:txBody>
      </p:sp>
    </p:spTree>
    <p:extLst>
      <p:ext uri="{BB962C8B-B14F-4D97-AF65-F5344CB8AC3E}">
        <p14:creationId xmlns:p14="http://schemas.microsoft.com/office/powerpoint/2010/main" val="1666620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F7BC237-77DF-4DFB-94F7-DB493EDA1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E56D4D-C921-8F1D-AB61-58A3C04B0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904" y="974869"/>
            <a:ext cx="3790042" cy="49082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Django - Pagination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95AE687-4F5A-1830-D056-6E4A6157D1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6001295"/>
              </p:ext>
            </p:extLst>
          </p:nvPr>
        </p:nvGraphicFramePr>
        <p:xfrm>
          <a:off x="5185533" y="628642"/>
          <a:ext cx="6383102" cy="5600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CEF6C241-88E8-2605-C089-E878A42F086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41544" y="4830695"/>
            <a:ext cx="5065552" cy="196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766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EDA82-0598-F5A2-2C86-BDA29DF57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Pagination to Django REST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4098B-485D-FBD5-1B05-A071F373E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725" y="1972340"/>
            <a:ext cx="10333074" cy="382772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dirty="0"/>
              <a:t>Define pagination in settings.py</a:t>
            </a:r>
          </a:p>
          <a:p>
            <a:pPr marL="685800" lvl="1" indent="-457200"/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 views.py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33A84C-B76D-BAAA-C309-9BCFA96A3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520" y="2638314"/>
            <a:ext cx="9030960" cy="15813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B772A30-17E0-1B27-508D-3232160412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4704" y="4279599"/>
            <a:ext cx="4016300" cy="193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408076"/>
      </p:ext>
    </p:extLst>
  </p:cSld>
  <p:clrMapOvr>
    <a:masterClrMapping/>
  </p:clrMapOvr>
</p:sld>
</file>

<file path=ppt/theme/theme1.xml><?xml version="1.0" encoding="utf-8"?>
<a:theme xmlns:a="http://schemas.openxmlformats.org/drawingml/2006/main" name="ChitchatVTI">
  <a:themeElements>
    <a:clrScheme name="AnalogousFromLightSeedRightStep">
      <a:dk1>
        <a:srgbClr val="000000"/>
      </a:dk1>
      <a:lt1>
        <a:srgbClr val="FFFFFF"/>
      </a:lt1>
      <a:dk2>
        <a:srgbClr val="3D3522"/>
      </a:dk2>
      <a:lt2>
        <a:srgbClr val="E2E6E8"/>
      </a:lt2>
      <a:accent1>
        <a:srgbClr val="C89785"/>
      </a:accent1>
      <a:accent2>
        <a:srgbClr val="B59F6F"/>
      </a:accent2>
      <a:accent3>
        <a:srgbClr val="A2A776"/>
      </a:accent3>
      <a:accent4>
        <a:srgbClr val="8AAC6A"/>
      </a:accent4>
      <a:accent5>
        <a:srgbClr val="7CAF78"/>
      </a:accent5>
      <a:accent6>
        <a:srgbClr val="6DB285"/>
      </a:accent6>
      <a:hlink>
        <a:srgbClr val="5D8A9A"/>
      </a:hlink>
      <a:folHlink>
        <a:srgbClr val="7F7F7F"/>
      </a:folHlink>
    </a:clrScheme>
    <a:fontScheme name="The Hand">
      <a:majorFont>
        <a:latin typeface="The Serif Hand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itchatVTI" id="{08BB1610-1071-4750-BA6F-EA15E875FFCD}" vid="{D7BDF053-2181-45AE-9365-FFAA906CB43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Relationship Id="rId4" Type="http://schemas.microsoft.com/office/2011/relationships/webextension" Target="webextension4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9">
    <wetp:webextensionref xmlns:r="http://schemas.openxmlformats.org/officeDocument/2006/relationships" r:id="rId1"/>
  </wetp:taskpane>
  <wetp:taskpane dockstate="right" visibility="0" width="525" row="3">
    <wetp:webextensionref xmlns:r="http://schemas.openxmlformats.org/officeDocument/2006/relationships" r:id="rId2"/>
  </wetp:taskpane>
  <wetp:taskpane dockstate="right" visibility="0" width="525" row="4">
    <wetp:webextensionref xmlns:r="http://schemas.openxmlformats.org/officeDocument/2006/relationships" r:id="rId3"/>
  </wetp:taskpane>
  <wetp:taskpane dockstate="right" visibility="0" width="525" row="6">
    <wetp:webextensionref xmlns:r="http://schemas.openxmlformats.org/officeDocument/2006/relationships" r:id="rId4"/>
  </wetp:taskpane>
</wetp:taskpanes>
</file>

<file path=ppt/webextensions/webextension1.xml><?xml version="1.0" encoding="utf-8"?>
<we:webextension xmlns:we="http://schemas.microsoft.com/office/webextensions/webextension/2010/11" id="{80725137-36D9-4EE5-A29A-477118DB2775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4AC1E141-4EAB-42CE-AE24-F026438ADB3D}">
  <we:reference id="wa104380862" version="3.0.0.0" store="en-US" storeType="OMEX"/>
  <we:alternateReferences>
    <we:reference id="wa104380862" version="3.0.0.0" store="wa104380862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7878D009-3B9A-458A-9045-1CBACAED1CCD}">
  <we:reference id="wa104381411" version="2.4.5.0" store="en-US" storeType="OMEX"/>
  <we:alternateReferences>
    <we:reference id="wa104381411" version="2.4.5.0" store="wa104381411" storeType="OMEX"/>
  </we:alternateReferences>
  <we:properties/>
  <we:bindings/>
  <we:snapshot xmlns:r="http://schemas.openxmlformats.org/officeDocument/2006/relationships"/>
</we:webextension>
</file>

<file path=ppt/webextensions/webextension4.xml><?xml version="1.0" encoding="utf-8"?>
<we:webextension xmlns:we="http://schemas.microsoft.com/office/webextensions/webextension/2010/11" id="{6749D789-99B9-41C9-A77E-AC0F0B54EB63}">
  <we:reference id="wa200003891" version="1.0.0.1" store="en-US" storeType="OMEX"/>
  <we:alternateReferences>
    <we:reference id="wa200003891" version="1.0.0.1" store="wa20000389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1155</TotalTime>
  <Words>557</Words>
  <Application>Microsoft Office PowerPoint</Application>
  <PresentationFormat>Widescreen</PresentationFormat>
  <Paragraphs>101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Aptos</vt:lpstr>
      <vt:lpstr>Arial</vt:lpstr>
      <vt:lpstr>Calibri</vt:lpstr>
      <vt:lpstr>The Hand</vt:lpstr>
      <vt:lpstr>The Serif Hand</vt:lpstr>
      <vt:lpstr>Times New Roman</vt:lpstr>
      <vt:lpstr>ChitchatVTI</vt:lpstr>
      <vt:lpstr>Advanced Python Django</vt:lpstr>
      <vt:lpstr>Agenda</vt:lpstr>
      <vt:lpstr>Generators in Python</vt:lpstr>
      <vt:lpstr>Task 1 – Generators (15 mins)</vt:lpstr>
      <vt:lpstr>threading</vt:lpstr>
      <vt:lpstr>Multi-Threading/ Multi-Processing Example</vt:lpstr>
      <vt:lpstr>Task 2 - Multi-threading / Multi-processing (20 Mins)</vt:lpstr>
      <vt:lpstr>Django - Pagination</vt:lpstr>
      <vt:lpstr>Adding Pagination to Django REST Framework</vt:lpstr>
      <vt:lpstr>Django - SIGNALS</vt:lpstr>
      <vt:lpstr>Task 3 - SIGNALs (30 mins)</vt:lpstr>
      <vt:lpstr>Django - CACHING</vt:lpstr>
      <vt:lpstr>Django – CACHING (REDIS)</vt:lpstr>
      <vt:lpstr>Django – CACHING (REDIS)</vt:lpstr>
      <vt:lpstr>DJANGO-MIDDLEWARE</vt:lpstr>
      <vt:lpstr>Custom Middleware for Caching</vt:lpstr>
      <vt:lpstr>SETUP CUSTOM MIDDLEWARE</vt:lpstr>
      <vt:lpstr>Q&amp;A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Tanveer Rahman</dc:creator>
  <cp:lastModifiedBy>Tanveer Rahman</cp:lastModifiedBy>
  <cp:revision>1</cp:revision>
  <dcterms:created xsi:type="dcterms:W3CDTF">2024-09-12T15:45:04Z</dcterms:created>
  <dcterms:modified xsi:type="dcterms:W3CDTF">2024-11-22T02:38:50Z</dcterms:modified>
</cp:coreProperties>
</file>