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99" r:id="rId3"/>
    <p:sldId id="306" r:id="rId4"/>
    <p:sldId id="311" r:id="rId5"/>
    <p:sldId id="308" r:id="rId6"/>
    <p:sldId id="309" r:id="rId7"/>
    <p:sldId id="317" r:id="rId8"/>
    <p:sldId id="319" r:id="rId9"/>
    <p:sldId id="310" r:id="rId10"/>
    <p:sldId id="320" r:id="rId11"/>
    <p:sldId id="321" r:id="rId12"/>
    <p:sldId id="312" r:id="rId13"/>
    <p:sldId id="323" r:id="rId14"/>
    <p:sldId id="324" r:id="rId15"/>
    <p:sldId id="325" r:id="rId16"/>
    <p:sldId id="326" r:id="rId17"/>
    <p:sldId id="322" r:id="rId18"/>
    <p:sldId id="327" r:id="rId19"/>
    <p:sldId id="32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299"/>
            <p14:sldId id="306"/>
            <p14:sldId id="311"/>
            <p14:sldId id="308"/>
            <p14:sldId id="309"/>
            <p14:sldId id="317"/>
            <p14:sldId id="319"/>
            <p14:sldId id="310"/>
            <p14:sldId id="320"/>
            <p14:sldId id="321"/>
            <p14:sldId id="312"/>
            <p14:sldId id="323"/>
            <p14:sldId id="324"/>
            <p14:sldId id="325"/>
            <p14:sldId id="326"/>
            <p14:sldId id="322"/>
            <p14:sldId id="327"/>
            <p14:sldId id="32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2FE82-1D10-4C3F-AC40-BFFB9D5BD38E}" v="347" dt="2024-10-06T16:37:26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350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9655C8D1-C5BA-4ECE-A970-6BB4D195B8AB}"/>
    <pc:docChg chg="undo redo custSel addSld delSld modSld sldOrd modSection">
      <pc:chgData name="Tanveer Rahman" userId="b9e812219a1db5d0" providerId="LiveId" clId="{9655C8D1-C5BA-4ECE-A970-6BB4D195B8AB}" dt="2024-09-21T15:04:24.225" v="1129" actId="20577"/>
      <pc:docMkLst>
        <pc:docMk/>
      </pc:docMkLst>
      <pc:sldChg chg="modSp mod modAnim">
        <pc:chgData name="Tanveer Rahman" userId="b9e812219a1db5d0" providerId="LiveId" clId="{9655C8D1-C5BA-4ECE-A970-6BB4D195B8AB}" dt="2024-09-21T15:04:24.225" v="1129" actId="20577"/>
        <pc:sldMkLst>
          <pc:docMk/>
          <pc:sldMk cId="3508605874" sldId="256"/>
        </pc:sldMkLst>
        <pc:spChg chg="mod">
          <ac:chgData name="Tanveer Rahman" userId="b9e812219a1db5d0" providerId="LiveId" clId="{9655C8D1-C5BA-4ECE-A970-6BB4D195B8AB}" dt="2024-09-21T08:17:16.095" v="55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9655C8D1-C5BA-4ECE-A970-6BB4D195B8AB}" dt="2024-09-21T08:17:31.649" v="6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9655C8D1-C5BA-4ECE-A970-6BB4D195B8AB}" dt="2024-09-21T15:04:24.225" v="112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9655C8D1-C5BA-4ECE-A970-6BB4D195B8AB}" dt="2024-09-21T08:23:02.290" v="276" actId="20577"/>
        <pc:sldMkLst>
          <pc:docMk/>
          <pc:sldMk cId="1661767384" sldId="279"/>
        </pc:sldMkLst>
        <pc:spChg chg="mod">
          <ac:chgData name="Tanveer Rahman" userId="b9e812219a1db5d0" providerId="LiveId" clId="{9655C8D1-C5BA-4ECE-A970-6BB4D195B8AB}" dt="2024-09-21T08:20:00.165" v="134" actId="20577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9655C8D1-C5BA-4ECE-A970-6BB4D195B8AB}" dt="2024-09-21T08:23:02.290" v="276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9655C8D1-C5BA-4ECE-A970-6BB4D195B8AB}" dt="2024-09-21T08:55:27.435" v="632" actId="20577"/>
        <pc:sldMkLst>
          <pc:docMk/>
          <pc:sldMk cId="1635262452" sldId="282"/>
        </pc:sldMkLst>
        <pc:spChg chg="mod">
          <ac:chgData name="Tanveer Rahman" userId="b9e812219a1db5d0" providerId="LiveId" clId="{9655C8D1-C5BA-4ECE-A970-6BB4D195B8AB}" dt="2024-09-21T08:48:14.862" v="485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9655C8D1-C5BA-4ECE-A970-6BB4D195B8AB}" dt="2024-09-21T08:55:27.435" v="632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del">
        <pc:chgData name="Tanveer Rahman" userId="b9e812219a1db5d0" providerId="LiveId" clId="{9655C8D1-C5BA-4ECE-A970-6BB4D195B8AB}" dt="2024-09-21T08:19:14.758" v="86" actId="47"/>
        <pc:sldMkLst>
          <pc:docMk/>
          <pc:sldMk cId="2711411429" sldId="286"/>
        </pc:sldMkLst>
      </pc:sldChg>
      <pc:sldChg chg="del">
        <pc:chgData name="Tanveer Rahman" userId="b9e812219a1db5d0" providerId="LiveId" clId="{9655C8D1-C5BA-4ECE-A970-6BB4D195B8AB}" dt="2024-09-21T08:19:14.232" v="85" actId="47"/>
        <pc:sldMkLst>
          <pc:docMk/>
          <pc:sldMk cId="2622895799" sldId="288"/>
        </pc:sldMkLst>
      </pc:sldChg>
      <pc:sldChg chg="del">
        <pc:chgData name="Tanveer Rahman" userId="b9e812219a1db5d0" providerId="LiveId" clId="{9655C8D1-C5BA-4ECE-A970-6BB4D195B8AB}" dt="2024-09-21T08:19:15.470" v="87" actId="47"/>
        <pc:sldMkLst>
          <pc:docMk/>
          <pc:sldMk cId="3461950675" sldId="289"/>
        </pc:sldMkLst>
      </pc:sldChg>
      <pc:sldChg chg="del">
        <pc:chgData name="Tanveer Rahman" userId="b9e812219a1db5d0" providerId="LiveId" clId="{9655C8D1-C5BA-4ECE-A970-6BB4D195B8AB}" dt="2024-09-21T08:19:15.706" v="88" actId="47"/>
        <pc:sldMkLst>
          <pc:docMk/>
          <pc:sldMk cId="3805431316" sldId="290"/>
        </pc:sldMkLst>
      </pc:sldChg>
      <pc:sldChg chg="del">
        <pc:chgData name="Tanveer Rahman" userId="b9e812219a1db5d0" providerId="LiveId" clId="{9655C8D1-C5BA-4ECE-A970-6BB4D195B8AB}" dt="2024-09-21T08:19:15.885" v="89" actId="47"/>
        <pc:sldMkLst>
          <pc:docMk/>
          <pc:sldMk cId="3232377008" sldId="291"/>
        </pc:sldMkLst>
      </pc:sldChg>
      <pc:sldChg chg="del">
        <pc:chgData name="Tanveer Rahman" userId="b9e812219a1db5d0" providerId="LiveId" clId="{9655C8D1-C5BA-4ECE-A970-6BB4D195B8AB}" dt="2024-09-21T08:19:16.738" v="91" actId="47"/>
        <pc:sldMkLst>
          <pc:docMk/>
          <pc:sldMk cId="738376830" sldId="292"/>
        </pc:sldMkLst>
      </pc:sldChg>
      <pc:sldChg chg="del">
        <pc:chgData name="Tanveer Rahman" userId="b9e812219a1db5d0" providerId="LiveId" clId="{9655C8D1-C5BA-4ECE-A970-6BB4D195B8AB}" dt="2024-09-21T08:19:16.061" v="90" actId="47"/>
        <pc:sldMkLst>
          <pc:docMk/>
          <pc:sldMk cId="3051086967" sldId="294"/>
        </pc:sldMkLst>
      </pc:sldChg>
      <pc:sldChg chg="del">
        <pc:chgData name="Tanveer Rahman" userId="b9e812219a1db5d0" providerId="LiveId" clId="{9655C8D1-C5BA-4ECE-A970-6BB4D195B8AB}" dt="2024-09-21T08:19:17.663" v="93" actId="47"/>
        <pc:sldMkLst>
          <pc:docMk/>
          <pc:sldMk cId="2383588863" sldId="295"/>
        </pc:sldMkLst>
      </pc:sldChg>
      <pc:sldChg chg="del">
        <pc:chgData name="Tanveer Rahman" userId="b9e812219a1db5d0" providerId="LiveId" clId="{9655C8D1-C5BA-4ECE-A970-6BB4D195B8AB}" dt="2024-09-21T08:19:17.192" v="92" actId="47"/>
        <pc:sldMkLst>
          <pc:docMk/>
          <pc:sldMk cId="2065918430" sldId="297"/>
        </pc:sldMkLst>
      </pc:sldChg>
      <pc:sldChg chg="del">
        <pc:chgData name="Tanveer Rahman" userId="b9e812219a1db5d0" providerId="LiveId" clId="{9655C8D1-C5BA-4ECE-A970-6BB4D195B8AB}" dt="2024-09-21T09:37:57.386" v="907" actId="47"/>
        <pc:sldMkLst>
          <pc:docMk/>
          <pc:sldMk cId="3056543191" sldId="298"/>
        </pc:sldMkLst>
      </pc:sldChg>
      <pc:sldChg chg="addSp delSp modSp new mod setBg">
        <pc:chgData name="Tanveer Rahman" userId="b9e812219a1db5d0" providerId="LiveId" clId="{9655C8D1-C5BA-4ECE-A970-6BB4D195B8AB}" dt="2024-09-21T08:18:51.527" v="84" actId="20577"/>
        <pc:sldMkLst>
          <pc:docMk/>
          <pc:sldMk cId="4018513048" sldId="299"/>
        </pc:sldMkLst>
        <pc:spChg chg="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2" creationId="{6596EC65-E7B5-40ED-9C6D-F2BC3FB19372}"/>
          </ac:spMkLst>
        </pc:spChg>
        <pc:spChg chg="del">
          <ac:chgData name="Tanveer Rahman" userId="b9e812219a1db5d0" providerId="LiveId" clId="{9655C8D1-C5BA-4ECE-A970-6BB4D195B8AB}" dt="2024-09-21T08:17:58.032" v="64"/>
          <ac:spMkLst>
            <pc:docMk/>
            <pc:sldMk cId="4018513048" sldId="299"/>
            <ac:spMk id="3" creationId="{7BDE03C0-6D77-0F95-A8B3-F18AA407B0C4}"/>
          </ac:spMkLst>
        </pc:spChg>
        <pc:spChg chg="add del 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4" creationId="{A1D81596-D1C4-49CD-A061-9F109D839532}"/>
          </ac:spMkLst>
        </pc:spChg>
        <pc:spChg chg="ad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10" creationId="{AD30EFE3-9611-4841-9BC3-E51D7A359650}"/>
          </ac:spMkLst>
        </pc:spChg>
        <pc:graphicFrameChg chg="add mod">
          <ac:chgData name="Tanveer Rahman" userId="b9e812219a1db5d0" providerId="LiveId" clId="{9655C8D1-C5BA-4ECE-A970-6BB4D195B8AB}" dt="2024-09-21T08:18:51.527" v="84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new del mod">
        <pc:chgData name="Tanveer Rahman" userId="b9e812219a1db5d0" providerId="LiveId" clId="{9655C8D1-C5BA-4ECE-A970-6BB4D195B8AB}" dt="2024-09-21T08:26:06.305" v="282" actId="2696"/>
        <pc:sldMkLst>
          <pc:docMk/>
          <pc:sldMk cId="2063069834" sldId="300"/>
        </pc:sldMkLst>
        <pc:spChg chg="mod">
          <ac:chgData name="Tanveer Rahman" userId="b9e812219a1db5d0" providerId="LiveId" clId="{9655C8D1-C5BA-4ECE-A970-6BB4D195B8AB}" dt="2024-09-21T08:26:00.289" v="281"/>
          <ac:spMkLst>
            <pc:docMk/>
            <pc:sldMk cId="2063069834" sldId="300"/>
            <ac:spMk id="2" creationId="{3411AFC7-5522-9936-2D41-E3E82C02A726}"/>
          </ac:spMkLst>
        </pc:spChg>
        <pc:spChg chg="mod">
          <ac:chgData name="Tanveer Rahman" userId="b9e812219a1db5d0" providerId="LiveId" clId="{9655C8D1-C5BA-4ECE-A970-6BB4D195B8AB}" dt="2024-09-21T08:25:58.203" v="280"/>
          <ac:spMkLst>
            <pc:docMk/>
            <pc:sldMk cId="2063069834" sldId="300"/>
            <ac:spMk id="3" creationId="{6CD77DA7-5319-0036-C6E8-F20C05175655}"/>
          </ac:spMkLst>
        </pc:spChg>
      </pc:sldChg>
      <pc:sldChg chg="modSp add mod">
        <pc:chgData name="Tanveer Rahman" userId="b9e812219a1db5d0" providerId="LiveId" clId="{9655C8D1-C5BA-4ECE-A970-6BB4D195B8AB}" dt="2024-09-21T08:37:06.264" v="403" actId="113"/>
        <pc:sldMkLst>
          <pc:docMk/>
          <pc:sldMk cId="2338296894" sldId="300"/>
        </pc:sldMkLst>
        <pc:spChg chg="mod">
          <ac:chgData name="Tanveer Rahman" userId="b9e812219a1db5d0" providerId="LiveId" clId="{9655C8D1-C5BA-4ECE-A970-6BB4D195B8AB}" dt="2024-09-21T08:26:20.805" v="284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37:06.264" v="403" actId="113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10.213" v="405" actId="680"/>
        <pc:sldMkLst>
          <pc:docMk/>
          <pc:sldMk cId="2370540158" sldId="301"/>
        </pc:sldMkLst>
      </pc:sldChg>
      <pc:sldChg chg="modSp add mod">
        <pc:chgData name="Tanveer Rahman" userId="b9e812219a1db5d0" providerId="LiveId" clId="{9655C8D1-C5BA-4ECE-A970-6BB4D195B8AB}" dt="2024-09-21T08:46:08.776" v="476"/>
        <pc:sldMkLst>
          <pc:docMk/>
          <pc:sldMk cId="3373664822" sldId="301"/>
        </pc:sldMkLst>
        <pc:spChg chg="mod">
          <ac:chgData name="Tanveer Rahman" userId="b9e812219a1db5d0" providerId="LiveId" clId="{9655C8D1-C5BA-4ECE-A970-6BB4D195B8AB}" dt="2024-09-21T08:38:33.033" v="409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46:08.776" v="476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25.949" v="407" actId="680"/>
        <pc:sldMkLst>
          <pc:docMk/>
          <pc:sldMk cId="4098671068" sldId="301"/>
        </pc:sldMkLst>
      </pc:sldChg>
      <pc:sldChg chg="addSp modSp new mod">
        <pc:chgData name="Tanveer Rahman" userId="b9e812219a1db5d0" providerId="LiveId" clId="{9655C8D1-C5BA-4ECE-A970-6BB4D195B8AB}" dt="2024-09-21T09:00:09.641" v="682" actId="20577"/>
        <pc:sldMkLst>
          <pc:docMk/>
          <pc:sldMk cId="3129355429" sldId="302"/>
        </pc:sldMkLst>
        <pc:spChg chg="mod">
          <ac:chgData name="Tanveer Rahman" userId="b9e812219a1db5d0" providerId="LiveId" clId="{9655C8D1-C5BA-4ECE-A970-6BB4D195B8AB}" dt="2024-09-21T08:57:16.763" v="639" actId="20577"/>
          <ac:spMkLst>
            <pc:docMk/>
            <pc:sldMk cId="3129355429" sldId="302"/>
            <ac:spMk id="2" creationId="{0F7AB698-1A12-783B-EEB4-1ABE13D3BAD7}"/>
          </ac:spMkLst>
        </pc:spChg>
        <pc:spChg chg="mod">
          <ac:chgData name="Tanveer Rahman" userId="b9e812219a1db5d0" providerId="LiveId" clId="{9655C8D1-C5BA-4ECE-A970-6BB4D195B8AB}" dt="2024-09-21T09:00:09.641" v="682" actId="20577"/>
          <ac:spMkLst>
            <pc:docMk/>
            <pc:sldMk cId="3129355429" sldId="302"/>
            <ac:spMk id="3" creationId="{CCE091B9-5C83-AB1E-CE8A-D68DA91092DD}"/>
          </ac:spMkLst>
        </pc:spChg>
        <pc:spChg chg="add">
          <ac:chgData name="Tanveer Rahman" userId="b9e812219a1db5d0" providerId="LiveId" clId="{9655C8D1-C5BA-4ECE-A970-6BB4D195B8AB}" dt="2024-09-21T08:58:22.014" v="661"/>
          <ac:spMkLst>
            <pc:docMk/>
            <pc:sldMk cId="3129355429" sldId="302"/>
            <ac:spMk id="4" creationId="{4783C138-4463-816A-D4BC-57FD7F2B524A}"/>
          </ac:spMkLst>
        </pc:spChg>
      </pc:sldChg>
      <pc:sldChg chg="addSp delSp modSp new mod setBg">
        <pc:chgData name="Tanveer Rahman" userId="b9e812219a1db5d0" providerId="LiveId" clId="{9655C8D1-C5BA-4ECE-A970-6BB4D195B8AB}" dt="2024-09-21T09:09:17.905" v="717" actId="113"/>
        <pc:sldMkLst>
          <pc:docMk/>
          <pc:sldMk cId="3505707627" sldId="303"/>
        </pc:sldMkLst>
        <pc:spChg chg="mod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" creationId="{8960C86F-2F7E-BFB0-D816-81ED23F98830}"/>
          </ac:spMkLst>
        </pc:spChg>
        <pc:spChg chg="add del mod">
          <ac:chgData name="Tanveer Rahman" userId="b9e812219a1db5d0" providerId="LiveId" clId="{9655C8D1-C5BA-4ECE-A970-6BB4D195B8AB}" dt="2024-09-21T09:02:01.002" v="692" actId="26606"/>
          <ac:spMkLst>
            <pc:docMk/>
            <pc:sldMk cId="3505707627" sldId="303"/>
            <ac:spMk id="3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1:53.914" v="687" actId="26606"/>
          <ac:spMkLst>
            <pc:docMk/>
            <pc:sldMk cId="3505707627" sldId="303"/>
            <ac:spMk id="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0" creationId="{E2A96188-384C-4341-9EEB-967A9341CD86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1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2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3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6" creationId="{280331C3-DDF5-48A9-8947-D71EAAFFAB0E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7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8" creationId="{C535A640-1948-4AFD-A0B7-19AFDA955322}"/>
          </ac:spMkLst>
        </pc:spChg>
        <pc:spChg chg="add del">
          <ac:chgData name="Tanveer Rahman" userId="b9e812219a1db5d0" providerId="LiveId" clId="{9655C8D1-C5BA-4ECE-A970-6BB4D195B8AB}" dt="2024-09-21T09:02:35.246" v="694" actId="26606"/>
          <ac:spMkLst>
            <pc:docMk/>
            <pc:sldMk cId="3505707627" sldId="303"/>
            <ac:spMk id="2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1.694" v="696" actId="26606"/>
          <ac:spMkLst>
            <pc:docMk/>
            <pc:sldMk cId="3505707627" sldId="303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9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1" creationId="{9F9F0D99-A2D7-4650-BA53-99550E8F6808}"/>
          </ac:spMkLst>
        </pc:spChg>
        <pc:graphicFrameChg chg="add del">
          <ac:chgData name="Tanveer Rahman" userId="b9e812219a1db5d0" providerId="LiveId" clId="{9655C8D1-C5BA-4ECE-A970-6BB4D195B8AB}" dt="2024-09-21T09:01:53.914" v="687" actId="26606"/>
          <ac:graphicFrameMkLst>
            <pc:docMk/>
            <pc:sldMk cId="3505707627" sldId="303"/>
            <ac:graphicFrameMk id="5" creationId="{9958F82A-7F4F-4600-A049-320B5D52CCD9}"/>
          </ac:graphicFrameMkLst>
        </pc:graphicFrameChg>
        <pc:graphicFrameChg chg="add del">
          <ac:chgData name="Tanveer Rahman" userId="b9e812219a1db5d0" providerId="LiveId" clId="{9655C8D1-C5BA-4ECE-A970-6BB4D195B8AB}" dt="2024-09-21T09:01:56.059" v="689" actId="26606"/>
          <ac:graphicFrameMkLst>
            <pc:docMk/>
            <pc:sldMk cId="3505707627" sldId="303"/>
            <ac:graphicFrameMk id="14" creationId="{FC58C28B-9D0A-DE3D-C29B-EBCFDDB59812}"/>
          </ac:graphicFrameMkLst>
        </pc:graphicFrameChg>
        <pc:graphicFrameChg chg="add mod modGraphic">
          <ac:chgData name="Tanveer Rahman" userId="b9e812219a1db5d0" providerId="LiveId" clId="{9655C8D1-C5BA-4ECE-A970-6BB4D195B8AB}" dt="2024-09-21T09:09:17.905" v="717" actId="113"/>
          <ac:graphicFrameMkLst>
            <pc:docMk/>
            <pc:sldMk cId="3505707627" sldId="303"/>
            <ac:graphicFrameMk id="20" creationId="{B4A64249-EFE0-CDD3-D790-AE98C23B9D90}"/>
          </ac:graphicFrameMkLst>
        </pc:graphicFrameChg>
        <pc:picChg chg="add mod">
          <ac:chgData name="Tanveer Rahman" userId="b9e812219a1db5d0" providerId="LiveId" clId="{9655C8D1-C5BA-4ECE-A970-6BB4D195B8AB}" dt="2024-09-21T09:08:20.187" v="712" actId="931"/>
          <ac:picMkLst>
            <pc:docMk/>
            <pc:sldMk cId="3505707627" sldId="303"/>
            <ac:picMk id="6" creationId="{84177193-8543-2DCE-5A00-E32C13384ADF}"/>
          </ac:picMkLst>
        </pc:picChg>
        <pc:picChg chg="add del">
          <ac:chgData name="Tanveer Rahman" userId="b9e812219a1db5d0" providerId="LiveId" clId="{9655C8D1-C5BA-4ECE-A970-6BB4D195B8AB}" dt="2024-09-21T09:02:00.993" v="691" actId="26606"/>
          <ac:picMkLst>
            <pc:docMk/>
            <pc:sldMk cId="3505707627" sldId="303"/>
            <ac:picMk id="7" creationId="{D7C321C6-8FF2-D29D-E716-24EB968B8607}"/>
          </ac:picMkLst>
        </pc:picChg>
      </pc:sldChg>
      <pc:sldChg chg="addSp delSp modSp new mod setBg">
        <pc:chgData name="Tanveer Rahman" userId="b9e812219a1db5d0" providerId="LiveId" clId="{9655C8D1-C5BA-4ECE-A970-6BB4D195B8AB}" dt="2024-09-21T09:22:50.815" v="799" actId="12269"/>
        <pc:sldMkLst>
          <pc:docMk/>
          <pc:sldMk cId="235978342" sldId="304"/>
        </pc:sldMkLst>
        <pc:spChg chg="mo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2" creationId="{49058C40-D8EF-C6A2-3552-E6E59CFB3C59}"/>
          </ac:spMkLst>
        </pc:spChg>
        <pc:spChg chg="add del">
          <ac:chgData name="Tanveer Rahman" userId="b9e812219a1db5d0" providerId="LiveId" clId="{9655C8D1-C5BA-4ECE-A970-6BB4D195B8AB}" dt="2024-09-21T09:10:17.665" v="722"/>
          <ac:spMkLst>
            <pc:docMk/>
            <pc:sldMk cId="235978342" sldId="304"/>
            <ac:spMk id="3" creationId="{D9D9DF97-4D2A-3E06-01B7-13E81614E60D}"/>
          </ac:spMkLst>
        </pc:spChg>
        <pc:spChg chg="add del mod">
          <ac:chgData name="Tanveer Rahman" userId="b9e812219a1db5d0" providerId="LiveId" clId="{9655C8D1-C5BA-4ECE-A970-6BB4D195B8AB}" dt="2024-09-21T09:11:01.693" v="736" actId="26606"/>
          <ac:spMkLst>
            <pc:docMk/>
            <pc:sldMk cId="235978342" sldId="304"/>
            <ac:spMk id="4" creationId="{33BC4EF1-1ADA-5043-FB97-9B72FD4106ED}"/>
          </ac:spMkLst>
        </pc:spChg>
        <pc:spChg chg="add del">
          <ac:chgData name="Tanveer Rahman" userId="b9e812219a1db5d0" providerId="LiveId" clId="{9655C8D1-C5BA-4ECE-A970-6BB4D195B8AB}" dt="2024-09-21T09:10:46.096" v="729" actId="26606"/>
          <ac:spMkLst>
            <pc:docMk/>
            <pc:sldMk cId="235978342" sldId="304"/>
            <ac:spMk id="10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0:51.602" v="731" actId="26606"/>
          <ac:spMkLst>
            <pc:docMk/>
            <pc:sldMk cId="235978342" sldId="304"/>
            <ac:spMk id="12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4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0:57.316" v="733" actId="26606"/>
          <ac:spMkLst>
            <pc:docMk/>
            <pc:sldMk cId="235978342" sldId="304"/>
            <ac:spMk id="1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5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6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4:35.609" v="738" actId="26606"/>
          <ac:spMkLst>
            <pc:docMk/>
            <pc:sldMk cId="235978342" sldId="304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2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29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0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1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2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3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5" creationId="{8A999995-1D1C-4F39-90BB-6C6361589FF6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6" creationId="{4170CBFC-D57B-44BB-A5FB-03860A53FFFA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7" creationId="{59B8D541-F0F1-448D-B481-76E8390D3633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39" creationId="{6795E2AC-53C4-48AB-A681-BAF4A9F98CB9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0" creationId="{5A016028-7ACB-48E8-9930-4666F8D47F66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1" creationId="{78A227CC-CFCF-494C-BFDB-192532C829D3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3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4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5:17.297" v="756" actId="26606"/>
          <ac:spMkLst>
            <pc:docMk/>
            <pc:sldMk cId="235978342" sldId="304"/>
            <ac:spMk id="47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6:17.110" v="764" actId="26606"/>
          <ac:spMkLst>
            <pc:docMk/>
            <pc:sldMk cId="235978342" sldId="304"/>
            <ac:spMk id="4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6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8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0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1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2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4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5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6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8.952" v="769" actId="26606"/>
          <ac:spMkLst>
            <pc:docMk/>
            <pc:sldMk cId="235978342" sldId="304"/>
            <ac:spMk id="7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3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5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2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4" creationId="{5F408001-0904-4508-B1EC-DE5E735F8EBA}"/>
          </ac:spMkLst>
        </pc:spChg>
        <pc:spChg chg="ad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86" creationId="{AD30EFE3-9611-4841-9BC3-E51D7A359650}"/>
          </ac:spMkLst>
        </pc:spChg>
        <pc:graphicFrameChg chg="add del">
          <ac:chgData name="Tanveer Rahman" userId="b9e812219a1db5d0" providerId="LiveId" clId="{9655C8D1-C5BA-4ECE-A970-6BB4D195B8AB}" dt="2024-09-21T09:10:46.096" v="729" actId="26606"/>
          <ac:graphicFrameMkLst>
            <pc:docMk/>
            <pc:sldMk cId="235978342" sldId="304"/>
            <ac:graphicFrameMk id="6" creationId="{507B92BF-39C5-35E6-8572-82CC2AB5BA94}"/>
          </ac:graphicFrameMkLst>
        </pc:graphicFrameChg>
        <pc:graphicFrameChg chg="add del">
          <ac:chgData name="Tanveer Rahman" userId="b9e812219a1db5d0" providerId="LiveId" clId="{9655C8D1-C5BA-4ECE-A970-6BB4D195B8AB}" dt="2024-09-21T09:10:51.602" v="731" actId="26606"/>
          <ac:graphicFrameMkLst>
            <pc:docMk/>
            <pc:sldMk cId="235978342" sldId="304"/>
            <ac:graphicFrameMk id="13" creationId="{C05D16D0-36A0-103B-4A13-619D861EA0A1}"/>
          </ac:graphicFrameMkLst>
        </pc:graphicFrameChg>
        <pc:graphicFrameChg chg="add del">
          <ac:chgData name="Tanveer Rahman" userId="b9e812219a1db5d0" providerId="LiveId" clId="{9655C8D1-C5BA-4ECE-A970-6BB4D195B8AB}" dt="2024-09-21T09:10:57.316" v="733" actId="26606"/>
          <ac:graphicFrameMkLst>
            <pc:docMk/>
            <pc:sldMk cId="235978342" sldId="304"/>
            <ac:graphicFrameMk id="16" creationId="{7E3DAC3C-4399-2686-637B-4D3DD8A8D696}"/>
          </ac:graphicFrameMkLst>
        </pc:graphicFrameChg>
        <pc:graphicFrameChg chg="add del">
          <ac:chgData name="Tanveer Rahman" userId="b9e812219a1db5d0" providerId="LiveId" clId="{9655C8D1-C5BA-4ECE-A970-6BB4D195B8AB}" dt="2024-09-21T09:11:01.667" v="735" actId="26606"/>
          <ac:graphicFrameMkLst>
            <pc:docMk/>
            <pc:sldMk cId="235978342" sldId="304"/>
            <ac:graphicFrameMk id="20" creationId="{E903A8D5-B171-C120-2517-4F6F9E60D057}"/>
          </ac:graphicFrameMkLst>
        </pc:graphicFrameChg>
        <pc:graphicFrameChg chg="add mod modGraphic">
          <ac:chgData name="Tanveer Rahman" userId="b9e812219a1db5d0" providerId="LiveId" clId="{9655C8D1-C5BA-4ECE-A970-6BB4D195B8AB}" dt="2024-09-21T09:22:50.815" v="799" actId="12269"/>
          <ac:graphicFrameMkLst>
            <pc:docMk/>
            <pc:sldMk cId="235978342" sldId="304"/>
            <ac:graphicFrameMk id="22" creationId="{2D12377F-E656-457F-CB37-C13FFBE3CB90}"/>
          </ac:graphicFrameMkLst>
        </pc:graphicFrameChg>
      </pc:sldChg>
      <pc:sldChg chg="addSp delSp modSp new mod">
        <pc:chgData name="Tanveer Rahman" userId="b9e812219a1db5d0" providerId="LiveId" clId="{9655C8D1-C5BA-4ECE-A970-6BB4D195B8AB}" dt="2024-09-21T09:27:01.825" v="805" actId="26606"/>
        <pc:sldMkLst>
          <pc:docMk/>
          <pc:sldMk cId="104509562" sldId="305"/>
        </pc:sldMkLst>
        <pc:spChg chg="mod">
          <ac:chgData name="Tanveer Rahman" userId="b9e812219a1db5d0" providerId="LiveId" clId="{9655C8D1-C5BA-4ECE-A970-6BB4D195B8AB}" dt="2024-09-21T09:26:43.043" v="801"/>
          <ac:spMkLst>
            <pc:docMk/>
            <pc:sldMk cId="104509562" sldId="305"/>
            <ac:spMk id="2" creationId="{6B0E4B90-2B52-00FB-6BE8-8CB8926F5FC6}"/>
          </ac:spMkLst>
        </pc:spChg>
        <pc:spChg chg="del">
          <ac:chgData name="Tanveer Rahman" userId="b9e812219a1db5d0" providerId="LiveId" clId="{9655C8D1-C5BA-4ECE-A970-6BB4D195B8AB}" dt="2024-09-21T09:26:51.013" v="802"/>
          <ac:spMkLst>
            <pc:docMk/>
            <pc:sldMk cId="104509562" sldId="305"/>
            <ac:spMk id="3" creationId="{0EB3E086-679F-D75F-FFBE-BDEAD6551630}"/>
          </ac:spMkLst>
        </pc:spChg>
        <pc:spChg chg="add del mod">
          <ac:chgData name="Tanveer Rahman" userId="b9e812219a1db5d0" providerId="LiveId" clId="{9655C8D1-C5BA-4ECE-A970-6BB4D195B8AB}" dt="2024-09-21T09:27:01.825" v="805" actId="26606"/>
          <ac:spMkLst>
            <pc:docMk/>
            <pc:sldMk cId="104509562" sldId="305"/>
            <ac:spMk id="4" creationId="{4FFD0CDD-D48A-6FB1-C057-550942FE65C0}"/>
          </ac:spMkLst>
        </pc:spChg>
        <pc:graphicFrameChg chg="add del">
          <ac:chgData name="Tanveer Rahman" userId="b9e812219a1db5d0" providerId="LiveId" clId="{9655C8D1-C5BA-4ECE-A970-6BB4D195B8AB}" dt="2024-09-21T09:27:01.806" v="804" actId="26606"/>
          <ac:graphicFrameMkLst>
            <pc:docMk/>
            <pc:sldMk cId="104509562" sldId="305"/>
            <ac:graphicFrameMk id="6" creationId="{8E036203-BB86-AD15-2BAD-AFB2E4056F24}"/>
          </ac:graphicFrameMkLst>
        </pc:graphicFrameChg>
        <pc:graphicFrameChg chg="add">
          <ac:chgData name="Tanveer Rahman" userId="b9e812219a1db5d0" providerId="LiveId" clId="{9655C8D1-C5BA-4ECE-A970-6BB4D195B8AB}" dt="2024-09-21T09:27:01.825" v="805" actId="26606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modSp new mod">
        <pc:chgData name="Tanveer Rahman" userId="b9e812219a1db5d0" providerId="LiveId" clId="{9655C8D1-C5BA-4ECE-A970-6BB4D195B8AB}" dt="2024-09-21T09:36:48.246" v="905" actId="14100"/>
        <pc:sldMkLst>
          <pc:docMk/>
          <pc:sldMk cId="1840386387" sldId="306"/>
        </pc:sldMkLst>
        <pc:spChg chg="mod">
          <ac:chgData name="Tanveer Rahman" userId="b9e812219a1db5d0" providerId="LiveId" clId="{9655C8D1-C5BA-4ECE-A970-6BB4D195B8AB}" dt="2024-09-21T09:27:44.308" v="812" actId="20577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9655C8D1-C5BA-4ECE-A970-6BB4D195B8AB}" dt="2024-09-21T09:36:41.845" v="903" actId="20577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9655C8D1-C5BA-4ECE-A970-6BB4D195B8AB}" dt="2024-09-21T09:28:48.548" v="819"/>
          <ac:spMkLst>
            <pc:docMk/>
            <pc:sldMk cId="1840386387" sldId="306"/>
            <ac:spMk id="4" creationId="{BF84408C-BB5F-2185-3C02-29B0B3EFAAA0}"/>
          </ac:spMkLst>
        </pc:spChg>
        <pc:picChg chg="add mod">
          <ac:chgData name="Tanveer Rahman" userId="b9e812219a1db5d0" providerId="LiveId" clId="{9655C8D1-C5BA-4ECE-A970-6BB4D195B8AB}" dt="2024-09-21T09:36:48.246" v="905" actId="14100"/>
          <ac:picMkLst>
            <pc:docMk/>
            <pc:sldMk cId="1840386387" sldId="306"/>
            <ac:picMk id="5" creationId="{BEF725CA-2ECB-9B87-7973-3306B660BC1A}"/>
          </ac:picMkLst>
        </pc:picChg>
      </pc:sldChg>
      <pc:sldChg chg="addSp delSp modSp new del mod">
        <pc:chgData name="Tanveer Rahman" userId="b9e812219a1db5d0" providerId="LiveId" clId="{9655C8D1-C5BA-4ECE-A970-6BB4D195B8AB}" dt="2024-09-21T09:36:59.789" v="906" actId="2696"/>
        <pc:sldMkLst>
          <pc:docMk/>
          <pc:sldMk cId="1440761686" sldId="307"/>
        </pc:sldMkLst>
        <pc:spChg chg="mod">
          <ac:chgData name="Tanveer Rahman" userId="b9e812219a1db5d0" providerId="LiveId" clId="{9655C8D1-C5BA-4ECE-A970-6BB4D195B8AB}" dt="2024-09-21T09:34:37.563" v="867" actId="20577"/>
          <ac:spMkLst>
            <pc:docMk/>
            <pc:sldMk cId="1440761686" sldId="307"/>
            <ac:spMk id="2" creationId="{63AE1EDC-23C3-6610-7DA0-EE14DED8F6F4}"/>
          </ac:spMkLst>
        </pc:spChg>
        <pc:spChg chg="del mod">
          <ac:chgData name="Tanveer Rahman" userId="b9e812219a1db5d0" providerId="LiveId" clId="{9655C8D1-C5BA-4ECE-A970-6BB4D195B8AB}" dt="2024-09-21T09:35:49.140" v="878" actId="22"/>
          <ac:spMkLst>
            <pc:docMk/>
            <pc:sldMk cId="1440761686" sldId="307"/>
            <ac:spMk id="3" creationId="{9A31D5D9-D823-7D75-B2D5-E808A64572A0}"/>
          </ac:spMkLst>
        </pc:spChg>
        <pc:picChg chg="add mod ord">
          <ac:chgData name="Tanveer Rahman" userId="b9e812219a1db5d0" providerId="LiveId" clId="{9655C8D1-C5BA-4ECE-A970-6BB4D195B8AB}" dt="2024-09-21T09:35:53.496" v="879" actId="1076"/>
          <ac:picMkLst>
            <pc:docMk/>
            <pc:sldMk cId="1440761686" sldId="307"/>
            <ac:picMk id="5" creationId="{F7BBB13D-90BE-10A5-7162-8FF97FF3B1B9}"/>
          </ac:picMkLst>
        </pc:picChg>
      </pc:sldChg>
      <pc:sldChg chg="addSp delSp modSp new mod ord setBg">
        <pc:chgData name="Tanveer Rahman" userId="b9e812219a1db5d0" providerId="LiveId" clId="{9655C8D1-C5BA-4ECE-A970-6BB4D195B8AB}" dt="2024-09-21T09:44:47.118" v="972"/>
        <pc:sldMkLst>
          <pc:docMk/>
          <pc:sldMk cId="1605137676" sldId="307"/>
        </pc:sldMkLst>
        <pc:spChg chg="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2" creationId="{0B76F196-5B47-F7F0-2CDD-029D663BFB69}"/>
          </ac:spMkLst>
        </pc:spChg>
        <pc:spChg chg="del">
          <ac:chgData name="Tanveer Rahman" userId="b9e812219a1db5d0" providerId="LiveId" clId="{9655C8D1-C5BA-4ECE-A970-6BB4D195B8AB}" dt="2024-09-21T09:38:08.633" v="918"/>
          <ac:spMkLst>
            <pc:docMk/>
            <pc:sldMk cId="1605137676" sldId="307"/>
            <ac:spMk id="3" creationId="{B2EC677B-CFB9-BA76-4D41-D55955000857}"/>
          </ac:spMkLst>
        </pc:spChg>
        <pc:spChg chg="add del 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4" creationId="{1DCCA096-2B6F-E9DE-9301-A7981054DBFB}"/>
          </ac:spMkLst>
        </pc:spChg>
        <pc:spChg chg="ad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10" creationId="{BF7BC237-77DF-4DFB-94F7-DB493EDA1C7C}"/>
          </ac:spMkLst>
        </pc:spChg>
        <pc:graphicFrameChg chg="add">
          <ac:chgData name="Tanveer Rahman" userId="b9e812219a1db5d0" providerId="LiveId" clId="{9655C8D1-C5BA-4ECE-A970-6BB4D195B8AB}" dt="2024-09-21T09:44:27.076" v="970" actId="26606"/>
          <ac:graphicFrameMkLst>
            <pc:docMk/>
            <pc:sldMk cId="1605137676" sldId="307"/>
            <ac:graphicFrameMk id="6" creationId="{2FF83D74-94E4-BF3C-3610-813F4475EA58}"/>
          </ac:graphicFrameMkLst>
        </pc:graphicFrameChg>
      </pc:sldChg>
      <pc:sldChg chg="addSp delSp modSp new mod setBg">
        <pc:chgData name="Tanveer Rahman" userId="b9e812219a1db5d0" providerId="LiveId" clId="{9655C8D1-C5BA-4ECE-A970-6BB4D195B8AB}" dt="2024-09-21T09:52:58.297" v="1120" actId="26606"/>
        <pc:sldMkLst>
          <pc:docMk/>
          <pc:sldMk cId="3345224351" sldId="308"/>
        </pc:sldMkLst>
        <pc:spChg chg="mod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" creationId="{037E12C2-8BED-E84A-4BAD-5347B6ACE86F}"/>
          </ac:spMkLst>
        </pc:spChg>
        <pc:spChg chg="del mod">
          <ac:chgData name="Tanveer Rahman" userId="b9e812219a1db5d0" providerId="LiveId" clId="{9655C8D1-C5BA-4ECE-A970-6BB4D195B8AB}" dt="2024-09-21T09:48:11.213" v="1000"/>
          <ac:spMkLst>
            <pc:docMk/>
            <pc:sldMk cId="3345224351" sldId="308"/>
            <ac:spMk id="3" creationId="{785786DD-04B5-4CAB-A55F-3E01D9938709}"/>
          </ac:spMkLst>
        </pc:spChg>
        <pc:spChg chg="add del mod">
          <ac:chgData name="Tanveer Rahman" userId="b9e812219a1db5d0" providerId="LiveId" clId="{9655C8D1-C5BA-4ECE-A970-6BB4D195B8AB}" dt="2024-09-21T09:52:24.180" v="1108" actId="26606"/>
          <ac:spMkLst>
            <pc:docMk/>
            <pc:sldMk cId="3345224351" sldId="308"/>
            <ac:spMk id="4" creationId="{048077B0-C5C3-A1D0-3658-9DB54BE96018}"/>
          </ac:spMkLst>
        </pc:spChg>
        <pc:spChg chg="add">
          <ac:chgData name="Tanveer Rahman" userId="b9e812219a1db5d0" providerId="LiveId" clId="{9655C8D1-C5BA-4ECE-A970-6BB4D195B8AB}" dt="2024-09-21T09:51:10.539" v="1094"/>
          <ac:spMkLst>
            <pc:docMk/>
            <pc:sldMk cId="3345224351" sldId="308"/>
            <ac:spMk id="5" creationId="{45C415DA-A541-B171-261E-9889FD53CFC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7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01.739" v="1103" actId="26606"/>
          <ac:spMkLst>
            <pc:docMk/>
            <pc:sldMk cId="3345224351" sldId="308"/>
            <ac:spMk id="10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1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2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4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1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0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2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4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6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30" creationId="{9ADBC609-A264-4706-8FCD-C3B072E7CF0B}"/>
          </ac:spMkLst>
        </pc:spChg>
        <pc:graphicFrameChg chg="add del">
          <ac:chgData name="Tanveer Rahman" userId="b9e812219a1db5d0" providerId="LiveId" clId="{9655C8D1-C5BA-4ECE-A970-6BB4D195B8AB}" dt="2024-09-21T09:52:01.739" v="1103" actId="26606"/>
          <ac:graphicFrameMkLst>
            <pc:docMk/>
            <pc:sldMk cId="3345224351" sldId="308"/>
            <ac:graphicFrameMk id="6" creationId="{3FFE8109-C540-DE65-2903-9BC171FF14D1}"/>
          </ac:graphicFrameMkLst>
        </pc:graphicFrameChg>
        <pc:graphicFrameChg chg="add del">
          <ac:chgData name="Tanveer Rahman" userId="b9e812219a1db5d0" providerId="LiveId" clId="{9655C8D1-C5BA-4ECE-A970-6BB4D195B8AB}" dt="2024-09-21T09:52:05.589" v="1105" actId="26606"/>
          <ac:graphicFrameMkLst>
            <pc:docMk/>
            <pc:sldMk cId="3345224351" sldId="308"/>
            <ac:graphicFrameMk id="8" creationId="{F280D901-8410-1A5C-74DA-C351433F340C}"/>
          </ac:graphicFrameMkLst>
        </pc:graphicFrameChg>
        <pc:graphicFrameChg chg="add del">
          <ac:chgData name="Tanveer Rahman" userId="b9e812219a1db5d0" providerId="LiveId" clId="{9655C8D1-C5BA-4ECE-A970-6BB4D195B8AB}" dt="2024-09-21T09:52:13.476" v="1107" actId="26606"/>
          <ac:graphicFrameMkLst>
            <pc:docMk/>
            <pc:sldMk cId="3345224351" sldId="308"/>
            <ac:graphicFrameMk id="9" creationId="{D0755455-1A95-664D-D810-33879CCA9C2F}"/>
          </ac:graphicFrameMkLst>
        </pc:graphicFrameChg>
        <pc:graphicFrameChg chg="add mod modGraphic">
          <ac:chgData name="Tanveer Rahman" userId="b9e812219a1db5d0" providerId="LiveId" clId="{9655C8D1-C5BA-4ECE-A970-6BB4D195B8AB}" dt="2024-09-21T09:52:58.297" v="1120" actId="26606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</pc:docChg>
  </pc:docChgLst>
  <pc:docChgLst>
    <pc:chgData name="Tanveer Rahman" userId="b9e812219a1db5d0" providerId="LiveId" clId="{2AF2FE82-1D10-4C3F-AC40-BFFB9D5BD38E}"/>
    <pc:docChg chg="undo redo custSel addSld delSld modSld sldOrd modSection">
      <pc:chgData name="Tanveer Rahman" userId="b9e812219a1db5d0" providerId="LiveId" clId="{2AF2FE82-1D10-4C3F-AC40-BFFB9D5BD38E}" dt="2024-10-06T16:45:23.410" v="703" actId="20577"/>
      <pc:docMkLst>
        <pc:docMk/>
      </pc:docMkLst>
      <pc:sldChg chg="addSp delSp modSp mod delDesignElem">
        <pc:chgData name="Tanveer Rahman" userId="b9e812219a1db5d0" providerId="LiveId" clId="{2AF2FE82-1D10-4C3F-AC40-BFFB9D5BD38E}" dt="2024-10-06T16:45:23.410" v="703" actId="20577"/>
        <pc:sldMkLst>
          <pc:docMk/>
          <pc:sldMk cId="3508605874" sldId="256"/>
        </pc:sldMkLst>
        <pc:spChg chg="mod">
          <ac:chgData name="Tanveer Rahman" userId="b9e812219a1db5d0" providerId="LiveId" clId="{2AF2FE82-1D10-4C3F-AC40-BFFB9D5BD38E}" dt="2024-10-06T15:23:04.761" v="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AF2FE82-1D10-4C3F-AC40-BFFB9D5BD38E}" dt="2024-10-06T15:23:38.163" v="22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AF2FE82-1D10-4C3F-AC40-BFFB9D5BD38E}" dt="2024-10-06T16:45:23.410" v="703" actId="20577"/>
          <ac:spMkLst>
            <pc:docMk/>
            <pc:sldMk cId="3508605874" sldId="256"/>
            <ac:spMk id="4" creationId="{61D730FD-92EB-CE76-905C-84A0C29FF41F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508605874" sldId="256"/>
            <ac:spMk id="10" creationId="{F2B4CD28-604D-4D9D-89A8-12FAC7245F91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508605874" sldId="256"/>
            <ac:spMk id="12" creationId="{C9AD5DBC-DEC2-48AB-A2B9-164512BEABD2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508605874" sldId="256"/>
            <ac:spMk id="14" creationId="{9FBE8679-CB21-4876-82EA-4D4D5D4BCD7F}"/>
          </ac:spMkLst>
        </pc:spChg>
        <pc:picChg chg="add del mod ord">
          <ac:chgData name="Tanveer Rahman" userId="b9e812219a1db5d0" providerId="LiveId" clId="{2AF2FE82-1D10-4C3F-AC40-BFFB9D5BD38E}" dt="2024-10-06T16:03:58.688" v="464" actId="1076"/>
          <ac:picMkLst>
            <pc:docMk/>
            <pc:sldMk cId="3508605874" sldId="256"/>
            <ac:picMk id="5" creationId="{3069EE9E-FB46-F45B-E6B6-8929F8163E9D}"/>
          </ac:picMkLst>
        </pc:picChg>
        <pc:picChg chg="add mod">
          <ac:chgData name="Tanveer Rahman" userId="b9e812219a1db5d0" providerId="LiveId" clId="{2AF2FE82-1D10-4C3F-AC40-BFFB9D5BD38E}" dt="2024-10-06T16:02:36.282" v="457"/>
          <ac:picMkLst>
            <pc:docMk/>
            <pc:sldMk cId="3508605874" sldId="256"/>
            <ac:picMk id="6" creationId="{E8B1278E-C4BD-374D-300E-06FE103388E0}"/>
          </ac:picMkLst>
        </pc:picChg>
        <pc:picChg chg="add mod">
          <ac:chgData name="Tanveer Rahman" userId="b9e812219a1db5d0" providerId="LiveId" clId="{2AF2FE82-1D10-4C3F-AC40-BFFB9D5BD38E}" dt="2024-10-06T16:02:47.442" v="459"/>
          <ac:picMkLst>
            <pc:docMk/>
            <pc:sldMk cId="3508605874" sldId="256"/>
            <ac:picMk id="8" creationId="{C94AFEFE-116B-05C7-7772-90FAEAFB855B}"/>
          </ac:picMkLst>
        </pc:picChg>
      </pc:sldChg>
      <pc:sldChg chg="addSp delSp delDesignElem">
        <pc:chgData name="Tanveer Rahman" userId="b9e812219a1db5d0" providerId="LiveId" clId="{2AF2FE82-1D10-4C3F-AC40-BFFB9D5BD38E}" dt="2024-10-06T15:35:58.535" v="243"/>
        <pc:sldMkLst>
          <pc:docMk/>
          <pc:sldMk cId="3379497101" sldId="277"/>
        </pc:sldMkLst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379497101" sldId="277"/>
            <ac:spMk id="9" creationId="{96A35EAA-ED80-4FF1-942C-82B1D483AF60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379497101" sldId="277"/>
            <ac:spMk id="11" creationId="{D415F49B-3CBC-46CF-AFB5-988852D0479E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379497101" sldId="277"/>
            <ac:spMk id="13" creationId="{421117CB-D197-45F3-B441-4AC4D215E71B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379497101" sldId="277"/>
            <ac:spMk id="15" creationId="{F778232E-C75B-4B3C-9201-81C0775715EF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379497101" sldId="277"/>
            <ac:spMk id="17" creationId="{F1C4CFC6-2F63-4E68-9251-489E1A062FBF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379497101" sldId="277"/>
            <ac:spMk id="19" creationId="{444C5789-1895-49EE-863C-2BAB9693E0F5}"/>
          </ac:spMkLst>
        </pc:spChg>
      </pc:sldChg>
      <pc:sldChg chg="addSp delSp modSp delDesignElem">
        <pc:chgData name="Tanveer Rahman" userId="b9e812219a1db5d0" providerId="LiveId" clId="{2AF2FE82-1D10-4C3F-AC40-BFFB9D5BD38E}" dt="2024-10-06T15:35:58.535" v="243"/>
        <pc:sldMkLst>
          <pc:docMk/>
          <pc:sldMk cId="4018513048" sldId="299"/>
        </pc:sldMkLst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4018513048" sldId="299"/>
            <ac:spMk id="10" creationId="{AD30EFE3-9611-4841-9BC3-E51D7A359650}"/>
          </ac:spMkLst>
        </pc:spChg>
        <pc:graphicFrameChg chg="mod">
          <ac:chgData name="Tanveer Rahman" userId="b9e812219a1db5d0" providerId="LiveId" clId="{2AF2FE82-1D10-4C3F-AC40-BFFB9D5BD38E}" dt="2024-10-06T15:28:04.001" v="140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addSp delSp del delDesignElem">
        <pc:chgData name="Tanveer Rahman" userId="b9e812219a1db5d0" providerId="LiveId" clId="{2AF2FE82-1D10-4C3F-AC40-BFFB9D5BD38E}" dt="2024-10-06T16:37:09.930" v="684" actId="47"/>
        <pc:sldMkLst>
          <pc:docMk/>
          <pc:sldMk cId="104509562" sldId="305"/>
        </pc:sldMkLst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104509562" sldId="305"/>
            <ac:spMk id="11" creationId="{BF7BC237-77DF-4DFB-94F7-DB493EDA1C7C}"/>
          </ac:spMkLst>
        </pc:spChg>
      </pc:sldChg>
      <pc:sldChg chg="addSp delSp modSp mod delDesignElem">
        <pc:chgData name="Tanveer Rahman" userId="b9e812219a1db5d0" providerId="LiveId" clId="{2AF2FE82-1D10-4C3F-AC40-BFFB9D5BD38E}" dt="2024-10-06T15:35:58.535" v="243"/>
        <pc:sldMkLst>
          <pc:docMk/>
          <pc:sldMk cId="276965363" sldId="306"/>
        </pc:sldMkLst>
        <pc:spChg chg="mod">
          <ac:chgData name="Tanveer Rahman" userId="b9e812219a1db5d0" providerId="LiveId" clId="{2AF2FE82-1D10-4C3F-AC40-BFFB9D5BD38E}" dt="2024-10-06T15:28:37.825" v="141"/>
          <ac:spMkLst>
            <pc:docMk/>
            <pc:sldMk cId="276965363" sldId="306"/>
            <ac:spMk id="2" creationId="{621F330D-3B3E-D007-E717-1A1002C2214C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276965363" sldId="306"/>
            <ac:spMk id="60" creationId="{BF7BC237-77DF-4DFB-94F7-DB493EDA1C7C}"/>
          </ac:spMkLst>
        </pc:spChg>
        <pc:graphicFrameChg chg="mod">
          <ac:chgData name="Tanveer Rahman" userId="b9e812219a1db5d0" providerId="LiveId" clId="{2AF2FE82-1D10-4C3F-AC40-BFFB9D5BD38E}" dt="2024-10-06T15:30:23.727" v="164" actId="2057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2AF2FE82-1D10-4C3F-AC40-BFFB9D5BD38E}" dt="2024-10-06T15:30:53.617" v="165" actId="47"/>
        <pc:sldMkLst>
          <pc:docMk/>
          <pc:sldMk cId="914896178" sldId="307"/>
        </pc:sldMkLst>
      </pc:sldChg>
      <pc:sldChg chg="addSp delSp modSp mod delDesignElem">
        <pc:chgData name="Tanveer Rahman" userId="b9e812219a1db5d0" providerId="LiveId" clId="{2AF2FE82-1D10-4C3F-AC40-BFFB9D5BD38E}" dt="2024-10-06T15:41:33.290" v="295" actId="255"/>
        <pc:sldMkLst>
          <pc:docMk/>
          <pc:sldMk cId="3553542440" sldId="308"/>
        </pc:sldMkLst>
        <pc:spChg chg="mod">
          <ac:chgData name="Tanveer Rahman" userId="b9e812219a1db5d0" providerId="LiveId" clId="{2AF2FE82-1D10-4C3F-AC40-BFFB9D5BD38E}" dt="2024-10-06T15:37:37.393" v="257"/>
          <ac:spMkLst>
            <pc:docMk/>
            <pc:sldMk cId="3553542440" sldId="308"/>
            <ac:spMk id="2" creationId="{D8F6403B-5392-3109-1102-71B2240ADCEA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553542440" sldId="308"/>
            <ac:spMk id="15" creationId="{BF7BC237-77DF-4DFB-94F7-DB493EDA1C7C}"/>
          </ac:spMkLst>
        </pc:spChg>
        <pc:graphicFrameChg chg="mod modGraphic">
          <ac:chgData name="Tanveer Rahman" userId="b9e812219a1db5d0" providerId="LiveId" clId="{2AF2FE82-1D10-4C3F-AC40-BFFB9D5BD38E}" dt="2024-10-06T15:41:33.290" v="295" actId="255"/>
          <ac:graphicFrameMkLst>
            <pc:docMk/>
            <pc:sldMk cId="3553542440" sldId="308"/>
            <ac:graphicFrameMk id="6" creationId="{4F84941B-88E3-A461-4D9D-C04BA60CAED3}"/>
          </ac:graphicFrameMkLst>
        </pc:graphicFrameChg>
      </pc:sldChg>
      <pc:sldChg chg="addSp delSp modSp mod delDesignElem">
        <pc:chgData name="Tanveer Rahman" userId="b9e812219a1db5d0" providerId="LiveId" clId="{2AF2FE82-1D10-4C3F-AC40-BFFB9D5BD38E}" dt="2024-10-06T15:43:10.889" v="302" actId="113"/>
        <pc:sldMkLst>
          <pc:docMk/>
          <pc:sldMk cId="2596509376" sldId="309"/>
        </pc:sldMkLst>
        <pc:spChg chg="mod">
          <ac:chgData name="Tanveer Rahman" userId="b9e812219a1db5d0" providerId="LiveId" clId="{2AF2FE82-1D10-4C3F-AC40-BFFB9D5BD38E}" dt="2024-10-06T15:42:03.539" v="296"/>
          <ac:spMkLst>
            <pc:docMk/>
            <pc:sldMk cId="2596509376" sldId="309"/>
            <ac:spMk id="2" creationId="{DFE8ADB5-357F-F712-8FCB-BF2863EB8A5E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2596509376" sldId="309"/>
            <ac:spMk id="10" creationId="{BF7BC237-77DF-4DFB-94F7-DB493EDA1C7C}"/>
          </ac:spMkLst>
        </pc:spChg>
        <pc:graphicFrameChg chg="mod">
          <ac:chgData name="Tanveer Rahman" userId="b9e812219a1db5d0" providerId="LiveId" clId="{2AF2FE82-1D10-4C3F-AC40-BFFB9D5BD38E}" dt="2024-10-06T15:43:10.889" v="302" actId="113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addSp delSp modSp mod delDesignElem">
        <pc:chgData name="Tanveer Rahman" userId="b9e812219a1db5d0" providerId="LiveId" clId="{2AF2FE82-1D10-4C3F-AC40-BFFB9D5BD38E}" dt="2024-10-06T15:57:10.264" v="429" actId="1076"/>
        <pc:sldMkLst>
          <pc:docMk/>
          <pc:sldMk cId="2793183589" sldId="310"/>
        </pc:sldMkLst>
        <pc:spChg chg="mod">
          <ac:chgData name="Tanveer Rahman" userId="b9e812219a1db5d0" providerId="LiveId" clId="{2AF2FE82-1D10-4C3F-AC40-BFFB9D5BD38E}" dt="2024-10-06T15:55:18.691" v="412"/>
          <ac:spMkLst>
            <pc:docMk/>
            <pc:sldMk cId="2793183589" sldId="310"/>
            <ac:spMk id="2" creationId="{7BCEC830-750B-FB61-2DAF-D4F4F14F0D82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2793183589" sldId="310"/>
            <ac:spMk id="10" creationId="{BF7BC237-77DF-4DFB-94F7-DB493EDA1C7C}"/>
          </ac:spMkLst>
        </pc:spChg>
        <pc:graphicFrameChg chg="mod">
          <ac:chgData name="Tanveer Rahman" userId="b9e812219a1db5d0" providerId="LiveId" clId="{2AF2FE82-1D10-4C3F-AC40-BFFB9D5BD38E}" dt="2024-10-06T15:56:09.340" v="424" actId="20577"/>
          <ac:graphicFrameMkLst>
            <pc:docMk/>
            <pc:sldMk cId="2793183589" sldId="310"/>
            <ac:graphicFrameMk id="6" creationId="{869BED36-E4AD-909F-6ECA-618F97EE0338}"/>
          </ac:graphicFrameMkLst>
        </pc:graphicFrameChg>
        <pc:picChg chg="add mod">
          <ac:chgData name="Tanveer Rahman" userId="b9e812219a1db5d0" providerId="LiveId" clId="{2AF2FE82-1D10-4C3F-AC40-BFFB9D5BD38E}" dt="2024-10-06T15:57:10.264" v="429" actId="1076"/>
          <ac:picMkLst>
            <pc:docMk/>
            <pc:sldMk cId="2793183589" sldId="310"/>
            <ac:picMk id="4" creationId="{B9B07D57-A74D-49AF-1B3E-8127B1B564B1}"/>
          </ac:picMkLst>
        </pc:picChg>
      </pc:sldChg>
      <pc:sldChg chg="addSp delSp modSp mod ord setBg delDesignElem">
        <pc:chgData name="Tanveer Rahman" userId="b9e812219a1db5d0" providerId="LiveId" clId="{2AF2FE82-1D10-4C3F-AC40-BFFB9D5BD38E}" dt="2024-10-06T15:36:57.019" v="256" actId="113"/>
        <pc:sldMkLst>
          <pc:docMk/>
          <pc:sldMk cId="1455766127" sldId="311"/>
        </pc:sldMkLst>
        <pc:spChg chg="mod">
          <ac:chgData name="Tanveer Rahman" userId="b9e812219a1db5d0" providerId="LiveId" clId="{2AF2FE82-1D10-4C3F-AC40-BFFB9D5BD38E}" dt="2024-10-06T15:36:15.408" v="244" actId="26606"/>
          <ac:spMkLst>
            <pc:docMk/>
            <pc:sldMk cId="1455766127" sldId="311"/>
            <ac:spMk id="2" creationId="{FC1DCDBB-191E-3D33-711E-2F2B99AAE598}"/>
          </ac:spMkLst>
        </pc:spChg>
        <pc:spChg chg="add">
          <ac:chgData name="Tanveer Rahman" userId="b9e812219a1db5d0" providerId="LiveId" clId="{2AF2FE82-1D10-4C3F-AC40-BFFB9D5BD38E}" dt="2024-10-06T15:31:49.595" v="176"/>
          <ac:spMkLst>
            <pc:docMk/>
            <pc:sldMk cId="1455766127" sldId="311"/>
            <ac:spMk id="3" creationId="{04AE9CAA-C43C-A5DD-3C66-0BB82687BDF8}"/>
          </ac:spMkLst>
        </pc:spChg>
        <pc:spChg chg="mod">
          <ac:chgData name="Tanveer Rahman" userId="b9e812219a1db5d0" providerId="LiveId" clId="{2AF2FE82-1D10-4C3F-AC40-BFFB9D5BD38E}" dt="2024-10-06T15:36:57.019" v="256" actId="113"/>
          <ac:spMkLst>
            <pc:docMk/>
            <pc:sldMk cId="1455766127" sldId="311"/>
            <ac:spMk id="4" creationId="{608CD0BF-C39B-30DE-BF64-7AC79B144592}"/>
          </ac:spMkLst>
        </pc:spChg>
        <pc:spChg chg="add">
          <ac:chgData name="Tanveer Rahman" userId="b9e812219a1db5d0" providerId="LiveId" clId="{2AF2FE82-1D10-4C3F-AC40-BFFB9D5BD38E}" dt="2024-10-06T15:36:15.408" v="244" actId="26606"/>
          <ac:spMkLst>
            <pc:docMk/>
            <pc:sldMk cId="1455766127" sldId="311"/>
            <ac:spMk id="9" creationId="{3D6A03ED-7B7A-4C88-8FFC-A4D862447D4B}"/>
          </ac:spMkLst>
        </pc:spChg>
        <pc:spChg chg="add">
          <ac:chgData name="Tanveer Rahman" userId="b9e812219a1db5d0" providerId="LiveId" clId="{2AF2FE82-1D10-4C3F-AC40-BFFB9D5BD38E}" dt="2024-10-06T15:36:15.408" v="244" actId="26606"/>
          <ac:spMkLst>
            <pc:docMk/>
            <pc:sldMk cId="1455766127" sldId="311"/>
            <ac:spMk id="10" creationId="{B1CE512C-FAC7-426B-89D0-50188951AA70}"/>
          </ac:spMkLst>
        </pc:spChg>
        <pc:spChg chg="add del">
          <ac:chgData name="Tanveer Rahman" userId="b9e812219a1db5d0" providerId="LiveId" clId="{2AF2FE82-1D10-4C3F-AC40-BFFB9D5BD38E}" dt="2024-10-06T15:35:46.453" v="231" actId="26606"/>
          <ac:spMkLst>
            <pc:docMk/>
            <pc:sldMk cId="1455766127" sldId="311"/>
            <ac:spMk id="12" creationId="{2B97F24A-32CE-4C1C-A50D-3016B394DCFB}"/>
          </ac:spMkLst>
        </pc:spChg>
        <pc:spChg chg="add del">
          <ac:chgData name="Tanveer Rahman" userId="b9e812219a1db5d0" providerId="LiveId" clId="{2AF2FE82-1D10-4C3F-AC40-BFFB9D5BD38E}" dt="2024-10-06T15:35:46.453" v="231" actId="26606"/>
          <ac:spMkLst>
            <pc:docMk/>
            <pc:sldMk cId="1455766127" sldId="311"/>
            <ac:spMk id="14" creationId="{CD8B4F24-440B-49E9-B85D-733523DC064B}"/>
          </ac:spMkLst>
        </pc:spChg>
        <pc:spChg chg="add">
          <ac:chgData name="Tanveer Rahman" userId="b9e812219a1db5d0" providerId="LiveId" clId="{2AF2FE82-1D10-4C3F-AC40-BFFB9D5BD38E}" dt="2024-10-06T15:36:15.408" v="244" actId="26606"/>
          <ac:spMkLst>
            <pc:docMk/>
            <pc:sldMk cId="1455766127" sldId="311"/>
            <ac:spMk id="16" creationId="{80C1BABC-D8F0-40DC-A386-73BB1E2CA99C}"/>
          </ac:spMkLst>
        </pc:spChg>
        <pc:spChg chg="add del">
          <ac:chgData name="Tanveer Rahman" userId="b9e812219a1db5d0" providerId="LiveId" clId="{2AF2FE82-1D10-4C3F-AC40-BFFB9D5BD38E}" dt="2024-10-06T15:35:45.788" v="230" actId="26606"/>
          <ac:spMkLst>
            <pc:docMk/>
            <pc:sldMk cId="1455766127" sldId="311"/>
            <ac:spMk id="19" creationId="{0B9EE3F3-89B7-43C3-8651-C4C96830993D}"/>
          </ac:spMkLst>
        </pc:spChg>
        <pc:spChg chg="add del">
          <ac:chgData name="Tanveer Rahman" userId="b9e812219a1db5d0" providerId="LiveId" clId="{2AF2FE82-1D10-4C3F-AC40-BFFB9D5BD38E}" dt="2024-10-06T15:35:45.788" v="230" actId="26606"/>
          <ac:spMkLst>
            <pc:docMk/>
            <pc:sldMk cId="1455766127" sldId="311"/>
            <ac:spMk id="21" creationId="{33AE4636-AEEC-45D6-84D4-7AC2DA48ECF8}"/>
          </ac:spMkLst>
        </pc:spChg>
        <pc:spChg chg="add del">
          <ac:chgData name="Tanveer Rahman" userId="b9e812219a1db5d0" providerId="LiveId" clId="{2AF2FE82-1D10-4C3F-AC40-BFFB9D5BD38E}" dt="2024-10-06T15:35:45.788" v="230" actId="26606"/>
          <ac:spMkLst>
            <pc:docMk/>
            <pc:sldMk cId="1455766127" sldId="311"/>
            <ac:spMk id="23" creationId="{8D9CE0F4-2EB2-4F1F-8AAC-DB3571D9FE10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1455766127" sldId="311"/>
            <ac:spMk id="6149" creationId="{E2A96188-384C-4341-9EEB-967A9341CD86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1455766127" sldId="311"/>
            <ac:spMk id="6150" creationId="{280331C3-DDF5-48A9-8947-D71EAAFFAB0E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1455766127" sldId="311"/>
            <ac:spMk id="6151" creationId="{C535A640-1948-4AFD-A0B7-19AFDA955322}"/>
          </ac:spMkLst>
        </pc:spChg>
        <pc:picChg chg="del">
          <ac:chgData name="Tanveer Rahman" userId="b9e812219a1db5d0" providerId="LiveId" clId="{2AF2FE82-1D10-4C3F-AC40-BFFB9D5BD38E}" dt="2024-10-06T15:32:36.882" v="190" actId="478"/>
          <ac:picMkLst>
            <pc:docMk/>
            <pc:sldMk cId="1455766127" sldId="311"/>
            <ac:picMk id="6" creationId="{DC1E9383-41AB-6914-19E1-1E12515B1534}"/>
          </ac:picMkLst>
        </pc:picChg>
        <pc:picChg chg="add mod">
          <ac:chgData name="Tanveer Rahman" userId="b9e812219a1db5d0" providerId="LiveId" clId="{2AF2FE82-1D10-4C3F-AC40-BFFB9D5BD38E}" dt="2024-10-06T15:36:41.763" v="251" actId="14100"/>
          <ac:picMkLst>
            <pc:docMk/>
            <pc:sldMk cId="1455766127" sldId="311"/>
            <ac:picMk id="7" creationId="{239EEA4A-A9E8-12EC-CFFA-E952FC95AF22}"/>
          </ac:picMkLst>
        </pc:picChg>
      </pc:sldChg>
      <pc:sldChg chg="addSp delSp modSp mod">
        <pc:chgData name="Tanveer Rahman" userId="b9e812219a1db5d0" providerId="LiveId" clId="{2AF2FE82-1D10-4C3F-AC40-BFFB9D5BD38E}" dt="2024-10-06T16:12:39.183" v="526" actId="14100"/>
        <pc:sldMkLst>
          <pc:docMk/>
          <pc:sldMk cId="3903823491" sldId="312"/>
        </pc:sldMkLst>
        <pc:spChg chg="mod">
          <ac:chgData name="Tanveer Rahman" userId="b9e812219a1db5d0" providerId="LiveId" clId="{2AF2FE82-1D10-4C3F-AC40-BFFB9D5BD38E}" dt="2024-10-06T16:10:10.706" v="496"/>
          <ac:spMkLst>
            <pc:docMk/>
            <pc:sldMk cId="3903823491" sldId="312"/>
            <ac:spMk id="2" creationId="{CDBE7E29-FED0-BB08-D431-0CA7D7FB13A6}"/>
          </ac:spMkLst>
        </pc:spChg>
        <pc:spChg chg="del mod">
          <ac:chgData name="Tanveer Rahman" userId="b9e812219a1db5d0" providerId="LiveId" clId="{2AF2FE82-1D10-4C3F-AC40-BFFB9D5BD38E}" dt="2024-10-06T16:12:26.825" v="523" actId="12084"/>
          <ac:spMkLst>
            <pc:docMk/>
            <pc:sldMk cId="3903823491" sldId="312"/>
            <ac:spMk id="3" creationId="{C139C536-2E4E-402B-9DEA-48A83C30F4F3}"/>
          </ac:spMkLst>
        </pc:spChg>
        <pc:graphicFrameChg chg="add mod">
          <ac:chgData name="Tanveer Rahman" userId="b9e812219a1db5d0" providerId="LiveId" clId="{2AF2FE82-1D10-4C3F-AC40-BFFB9D5BD38E}" dt="2024-10-06T16:12:26.825" v="523" actId="12084"/>
          <ac:graphicFrameMkLst>
            <pc:docMk/>
            <pc:sldMk cId="3903823491" sldId="312"/>
            <ac:graphicFrameMk id="7" creationId="{873E94FC-914D-9D12-98F4-A78611988B57}"/>
          </ac:graphicFrameMkLst>
        </pc:graphicFrameChg>
        <pc:picChg chg="add mod">
          <ac:chgData name="Tanveer Rahman" userId="b9e812219a1db5d0" providerId="LiveId" clId="{2AF2FE82-1D10-4C3F-AC40-BFFB9D5BD38E}" dt="2024-10-06T16:12:39.183" v="526" actId="14100"/>
          <ac:picMkLst>
            <pc:docMk/>
            <pc:sldMk cId="3903823491" sldId="312"/>
            <ac:picMk id="5" creationId="{68EE2F0D-307F-4DA9-3014-C4069CA15254}"/>
          </ac:picMkLst>
        </pc:picChg>
        <pc:picChg chg="del">
          <ac:chgData name="Tanveer Rahman" userId="b9e812219a1db5d0" providerId="LiveId" clId="{2AF2FE82-1D10-4C3F-AC40-BFFB9D5BD38E}" dt="2024-10-06T16:10:23.340" v="498" actId="478"/>
          <ac:picMkLst>
            <pc:docMk/>
            <pc:sldMk cId="3903823491" sldId="312"/>
            <ac:picMk id="6" creationId="{047B5590-C061-2799-DF2D-0B00EBF7CBD8}"/>
          </ac:picMkLst>
        </pc:picChg>
      </pc:sldChg>
      <pc:sldChg chg="modSp del">
        <pc:chgData name="Tanveer Rahman" userId="b9e812219a1db5d0" providerId="LiveId" clId="{2AF2FE82-1D10-4C3F-AC40-BFFB9D5BD38E}" dt="2024-10-06T16:35:55.578" v="680" actId="47"/>
        <pc:sldMkLst>
          <pc:docMk/>
          <pc:sldMk cId="2176705402" sldId="313"/>
        </pc:sldMkLst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2176705402" sldId="313"/>
            <ac:spMk id="2" creationId="{D6701B80-EABE-C3D3-FEB6-EEDCC72C0FF5}"/>
          </ac:spMkLst>
        </pc:spChg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2176705402" sldId="313"/>
            <ac:spMk id="3" creationId="{2F547965-F022-D768-83BF-F4A5DEA9979C}"/>
          </ac:spMkLst>
        </pc:spChg>
      </pc:sldChg>
      <pc:sldChg chg="modSp del">
        <pc:chgData name="Tanveer Rahman" userId="b9e812219a1db5d0" providerId="LiveId" clId="{2AF2FE82-1D10-4C3F-AC40-BFFB9D5BD38E}" dt="2024-10-06T16:35:58.016" v="682" actId="47"/>
        <pc:sldMkLst>
          <pc:docMk/>
          <pc:sldMk cId="1020840037" sldId="314"/>
        </pc:sldMkLst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1020840037" sldId="314"/>
            <ac:spMk id="2" creationId="{16AF6EC0-3C29-9EB6-5DAA-F6D2A581C8E6}"/>
          </ac:spMkLst>
        </pc:spChg>
      </pc:sldChg>
      <pc:sldChg chg="modSp del mod">
        <pc:chgData name="Tanveer Rahman" userId="b9e812219a1db5d0" providerId="LiveId" clId="{2AF2FE82-1D10-4C3F-AC40-BFFB9D5BD38E}" dt="2024-10-06T16:36:00.024" v="683" actId="47"/>
        <pc:sldMkLst>
          <pc:docMk/>
          <pc:sldMk cId="2081243053" sldId="315"/>
        </pc:sldMkLst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2081243053" sldId="315"/>
            <ac:spMk id="2" creationId="{1825E10E-E816-8C6B-655C-55030B61D0C7}"/>
          </ac:spMkLst>
        </pc:spChg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2081243053" sldId="315"/>
            <ac:spMk id="3" creationId="{86D52B0A-596A-78C1-4851-24DD349266D4}"/>
          </ac:spMkLst>
        </pc:spChg>
      </pc:sldChg>
      <pc:sldChg chg="modSp del">
        <pc:chgData name="Tanveer Rahman" userId="b9e812219a1db5d0" providerId="LiveId" clId="{2AF2FE82-1D10-4C3F-AC40-BFFB9D5BD38E}" dt="2024-10-06T16:35:56.484" v="681" actId="47"/>
        <pc:sldMkLst>
          <pc:docMk/>
          <pc:sldMk cId="776411478" sldId="316"/>
        </pc:sldMkLst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776411478" sldId="316"/>
            <ac:spMk id="2" creationId="{7BB35CF6-7FDE-2042-C031-71165FDCB904}"/>
          </ac:spMkLst>
        </pc:spChg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776411478" sldId="316"/>
            <ac:spMk id="3" creationId="{C59A7E43-3D59-A9B9-BBF2-855AB5A38242}"/>
          </ac:spMkLst>
        </pc:spChg>
      </pc:sldChg>
      <pc:sldChg chg="addSp delSp modSp new mod setBg">
        <pc:chgData name="Tanveer Rahman" userId="b9e812219a1db5d0" providerId="LiveId" clId="{2AF2FE82-1D10-4C3F-AC40-BFFB9D5BD38E}" dt="2024-10-06T15:50:22.028" v="377" actId="12084"/>
        <pc:sldMkLst>
          <pc:docMk/>
          <pc:sldMk cId="3518958265" sldId="317"/>
        </pc:sldMkLst>
        <pc:spChg chg="mod">
          <ac:chgData name="Tanveer Rahman" userId="b9e812219a1db5d0" providerId="LiveId" clId="{2AF2FE82-1D10-4C3F-AC40-BFFB9D5BD38E}" dt="2024-10-06T15:47:24.501" v="371" actId="26606"/>
          <ac:spMkLst>
            <pc:docMk/>
            <pc:sldMk cId="3518958265" sldId="317"/>
            <ac:spMk id="2" creationId="{AE47068E-4195-B49C-BE29-789143010C93}"/>
          </ac:spMkLst>
        </pc:spChg>
        <pc:spChg chg="del mod">
          <ac:chgData name="Tanveer Rahman" userId="b9e812219a1db5d0" providerId="LiveId" clId="{2AF2FE82-1D10-4C3F-AC40-BFFB9D5BD38E}" dt="2024-10-06T15:50:22.028" v="377" actId="12084"/>
          <ac:spMkLst>
            <pc:docMk/>
            <pc:sldMk cId="3518958265" sldId="317"/>
            <ac:spMk id="3" creationId="{88CE6B85-9BAE-A7DD-7D02-CFC3A42210FA}"/>
          </ac:spMkLst>
        </pc:spChg>
        <pc:spChg chg="add del">
          <ac:chgData name="Tanveer Rahman" userId="b9e812219a1db5d0" providerId="LiveId" clId="{2AF2FE82-1D10-4C3F-AC40-BFFB9D5BD38E}" dt="2024-10-06T15:47:53.411" v="372" actId="26606"/>
          <ac:spMkLst>
            <pc:docMk/>
            <pc:sldMk cId="3518958265" sldId="317"/>
            <ac:spMk id="8" creationId="{7B753AB3-5C40-4FBB-AD51-F3611E60769D}"/>
          </ac:spMkLst>
        </pc:spChg>
        <pc:spChg chg="add del">
          <ac:chgData name="Tanveer Rahman" userId="b9e812219a1db5d0" providerId="LiveId" clId="{2AF2FE82-1D10-4C3F-AC40-BFFB9D5BD38E}" dt="2024-10-06T15:47:53.411" v="372" actId="26606"/>
          <ac:spMkLst>
            <pc:docMk/>
            <pc:sldMk cId="3518958265" sldId="317"/>
            <ac:spMk id="10" creationId="{83987EAF-F491-43B5-AE03-AECA2EAD961F}"/>
          </ac:spMkLst>
        </pc:spChg>
        <pc:spChg chg="add del">
          <ac:chgData name="Tanveer Rahman" userId="b9e812219a1db5d0" providerId="LiveId" clId="{2AF2FE82-1D10-4C3F-AC40-BFFB9D5BD38E}" dt="2024-10-06T15:47:53.411" v="372" actId="26606"/>
          <ac:spMkLst>
            <pc:docMk/>
            <pc:sldMk cId="3518958265" sldId="317"/>
            <ac:spMk id="12" creationId="{462A1995-1F16-43C8-8570-1ADCFA5C50F6}"/>
          </ac:spMkLst>
        </pc:spChg>
        <pc:spChg chg="add">
          <ac:chgData name="Tanveer Rahman" userId="b9e812219a1db5d0" providerId="LiveId" clId="{2AF2FE82-1D10-4C3F-AC40-BFFB9D5BD38E}" dt="2024-10-06T15:47:53.411" v="372" actId="26606"/>
          <ac:spMkLst>
            <pc:docMk/>
            <pc:sldMk cId="3518958265" sldId="317"/>
            <ac:spMk id="17" creationId="{7B753AB3-5C40-4FBB-AD51-F3611E60769D}"/>
          </ac:spMkLst>
        </pc:spChg>
        <pc:spChg chg="add">
          <ac:chgData name="Tanveer Rahman" userId="b9e812219a1db5d0" providerId="LiveId" clId="{2AF2FE82-1D10-4C3F-AC40-BFFB9D5BD38E}" dt="2024-10-06T15:47:53.411" v="372" actId="26606"/>
          <ac:spMkLst>
            <pc:docMk/>
            <pc:sldMk cId="3518958265" sldId="317"/>
            <ac:spMk id="19" creationId="{83987EAF-F491-43B5-AE03-AECA2EAD961F}"/>
          </ac:spMkLst>
        </pc:spChg>
        <pc:spChg chg="add">
          <ac:chgData name="Tanveer Rahman" userId="b9e812219a1db5d0" providerId="LiveId" clId="{2AF2FE82-1D10-4C3F-AC40-BFFB9D5BD38E}" dt="2024-10-06T15:47:53.411" v="372" actId="26606"/>
          <ac:spMkLst>
            <pc:docMk/>
            <pc:sldMk cId="3518958265" sldId="317"/>
            <ac:spMk id="21" creationId="{462A1995-1F16-43C8-8570-1ADCFA5C50F6}"/>
          </ac:spMkLst>
        </pc:spChg>
        <pc:graphicFrameChg chg="add del modGraphic">
          <ac:chgData name="Tanveer Rahman" userId="b9e812219a1db5d0" providerId="LiveId" clId="{2AF2FE82-1D10-4C3F-AC40-BFFB9D5BD38E}" dt="2024-10-06T15:49:14.320" v="374" actId="21"/>
          <ac:graphicFrameMkLst>
            <pc:docMk/>
            <pc:sldMk cId="3518958265" sldId="317"/>
            <ac:graphicFrameMk id="4" creationId="{EEF436C6-E4CA-6D59-3404-1B0D5D8C699F}"/>
          </ac:graphicFrameMkLst>
        </pc:graphicFrameChg>
        <pc:graphicFrameChg chg="add del modGraphic">
          <ac:chgData name="Tanveer Rahman" userId="b9e812219a1db5d0" providerId="LiveId" clId="{2AF2FE82-1D10-4C3F-AC40-BFFB9D5BD38E}" dt="2024-10-06T15:49:36.737" v="376" actId="478"/>
          <ac:graphicFrameMkLst>
            <pc:docMk/>
            <pc:sldMk cId="3518958265" sldId="317"/>
            <ac:graphicFrameMk id="5" creationId="{502EFF0E-AB0B-FBAD-B6D7-4808C296B371}"/>
          </ac:graphicFrameMkLst>
        </pc:graphicFrameChg>
        <pc:graphicFrameChg chg="add mod">
          <ac:chgData name="Tanveer Rahman" userId="b9e812219a1db5d0" providerId="LiveId" clId="{2AF2FE82-1D10-4C3F-AC40-BFFB9D5BD38E}" dt="2024-10-06T15:50:22.028" v="377" actId="12084"/>
          <ac:graphicFrameMkLst>
            <pc:docMk/>
            <pc:sldMk cId="3518958265" sldId="317"/>
            <ac:graphicFrameMk id="6" creationId="{E02447EA-2BB8-66CA-C57E-509711C80AF8}"/>
          </ac:graphicFrameMkLst>
        </pc:graphicFrameChg>
      </pc:sldChg>
      <pc:sldChg chg="modSp new del mod">
        <pc:chgData name="Tanveer Rahman" userId="b9e812219a1db5d0" providerId="LiveId" clId="{2AF2FE82-1D10-4C3F-AC40-BFFB9D5BD38E}" dt="2024-10-06T15:55:03.346" v="411" actId="2696"/>
        <pc:sldMkLst>
          <pc:docMk/>
          <pc:sldMk cId="2189170712" sldId="318"/>
        </pc:sldMkLst>
        <pc:spChg chg="mod">
          <ac:chgData name="Tanveer Rahman" userId="b9e812219a1db5d0" providerId="LiveId" clId="{2AF2FE82-1D10-4C3F-AC40-BFFB9D5BD38E}" dt="2024-10-06T15:50:49.713" v="379"/>
          <ac:spMkLst>
            <pc:docMk/>
            <pc:sldMk cId="2189170712" sldId="318"/>
            <ac:spMk id="2" creationId="{B3C1CADA-7478-49E8-5028-C699CCE6BDCC}"/>
          </ac:spMkLst>
        </pc:spChg>
      </pc:sldChg>
      <pc:sldChg chg="modSp add mod ord">
        <pc:chgData name="Tanveer Rahman" userId="b9e812219a1db5d0" providerId="LiveId" clId="{2AF2FE82-1D10-4C3F-AC40-BFFB9D5BD38E}" dt="2024-10-06T15:54:03.664" v="404" actId="207"/>
        <pc:sldMkLst>
          <pc:docMk/>
          <pc:sldMk cId="1704594391" sldId="319"/>
        </pc:sldMkLst>
        <pc:spChg chg="mod">
          <ac:chgData name="Tanveer Rahman" userId="b9e812219a1db5d0" providerId="LiveId" clId="{2AF2FE82-1D10-4C3F-AC40-BFFB9D5BD38E}" dt="2024-10-06T15:51:35.515" v="383"/>
          <ac:spMkLst>
            <pc:docMk/>
            <pc:sldMk cId="1704594391" sldId="319"/>
            <ac:spMk id="2" creationId="{3CE41F66-A6D8-E003-9285-62CDA1CB6D7A}"/>
          </ac:spMkLst>
        </pc:spChg>
        <pc:graphicFrameChg chg="mod modGraphic">
          <ac:chgData name="Tanveer Rahman" userId="b9e812219a1db5d0" providerId="LiveId" clId="{2AF2FE82-1D10-4C3F-AC40-BFFB9D5BD38E}" dt="2024-10-06T15:54:03.664" v="404" actId="207"/>
          <ac:graphicFrameMkLst>
            <pc:docMk/>
            <pc:sldMk cId="1704594391" sldId="319"/>
            <ac:graphicFrameMk id="6" creationId="{8664D4FA-DA33-A757-F1B9-69069FD2DF05}"/>
          </ac:graphicFrameMkLst>
        </pc:graphicFrameChg>
      </pc:sldChg>
      <pc:sldChg chg="modSp new del mod">
        <pc:chgData name="Tanveer Rahman" userId="b9e812219a1db5d0" providerId="LiveId" clId="{2AF2FE82-1D10-4C3F-AC40-BFFB9D5BD38E}" dt="2024-10-06T15:55:01.073" v="410" actId="2696"/>
        <pc:sldMkLst>
          <pc:docMk/>
          <pc:sldMk cId="262342014" sldId="320"/>
        </pc:sldMkLst>
        <pc:spChg chg="mod">
          <ac:chgData name="Tanveer Rahman" userId="b9e812219a1db5d0" providerId="LiveId" clId="{2AF2FE82-1D10-4C3F-AC40-BFFB9D5BD38E}" dt="2024-10-06T15:54:30.998" v="406"/>
          <ac:spMkLst>
            <pc:docMk/>
            <pc:sldMk cId="262342014" sldId="320"/>
            <ac:spMk id="2" creationId="{9F142B93-475C-B02E-9995-66DEB223AAC5}"/>
          </ac:spMkLst>
        </pc:spChg>
        <pc:spChg chg="mod">
          <ac:chgData name="Tanveer Rahman" userId="b9e812219a1db5d0" providerId="LiveId" clId="{2AF2FE82-1D10-4C3F-AC40-BFFB9D5BD38E}" dt="2024-10-06T15:54:53.722" v="409"/>
          <ac:spMkLst>
            <pc:docMk/>
            <pc:sldMk cId="262342014" sldId="320"/>
            <ac:spMk id="3" creationId="{8B02BF5D-61C3-8BEB-1EB9-05EC783161DF}"/>
          </ac:spMkLst>
        </pc:spChg>
      </pc:sldChg>
      <pc:sldChg chg="addSp delSp modSp new mod setBg">
        <pc:chgData name="Tanveer Rahman" userId="b9e812219a1db5d0" providerId="LiveId" clId="{2AF2FE82-1D10-4C3F-AC40-BFFB9D5BD38E}" dt="2024-10-06T16:00:27.151" v="451" actId="207"/>
        <pc:sldMkLst>
          <pc:docMk/>
          <pc:sldMk cId="2211704163" sldId="320"/>
        </pc:sldMkLst>
        <pc:spChg chg="mod">
          <ac:chgData name="Tanveer Rahman" userId="b9e812219a1db5d0" providerId="LiveId" clId="{2AF2FE82-1D10-4C3F-AC40-BFFB9D5BD38E}" dt="2024-10-06T15:59:27.678" v="441" actId="26606"/>
          <ac:spMkLst>
            <pc:docMk/>
            <pc:sldMk cId="2211704163" sldId="320"/>
            <ac:spMk id="2" creationId="{7AB5BCD6-9FB7-91B8-A10B-A4AEF563C56B}"/>
          </ac:spMkLst>
        </pc:spChg>
        <pc:spChg chg="del mod">
          <ac:chgData name="Tanveer Rahman" userId="b9e812219a1db5d0" providerId="LiveId" clId="{2AF2FE82-1D10-4C3F-AC40-BFFB9D5BD38E}" dt="2024-10-06T15:58:54.883" v="436"/>
          <ac:spMkLst>
            <pc:docMk/>
            <pc:sldMk cId="2211704163" sldId="320"/>
            <ac:spMk id="3" creationId="{D492CB52-C437-8579-8FCF-2E4B457E7650}"/>
          </ac:spMkLst>
        </pc:spChg>
        <pc:spChg chg="add del mod">
          <ac:chgData name="Tanveer Rahman" userId="b9e812219a1db5d0" providerId="LiveId" clId="{2AF2FE82-1D10-4C3F-AC40-BFFB9D5BD38E}" dt="2024-10-06T16:00:27.151" v="451" actId="207"/>
          <ac:spMkLst>
            <pc:docMk/>
            <pc:sldMk cId="2211704163" sldId="320"/>
            <ac:spMk id="4" creationId="{52DDF86E-4162-3449-125B-DB55029E1526}"/>
          </ac:spMkLst>
        </pc:spChg>
        <pc:spChg chg="add">
          <ac:chgData name="Tanveer Rahman" userId="b9e812219a1db5d0" providerId="LiveId" clId="{2AF2FE82-1D10-4C3F-AC40-BFFB9D5BD38E}" dt="2024-10-06T15:59:27.678" v="441" actId="26606"/>
          <ac:spMkLst>
            <pc:docMk/>
            <pc:sldMk cId="2211704163" sldId="320"/>
            <ac:spMk id="9" creationId="{7B753AB3-5C40-4FBB-AD51-F3611E60769D}"/>
          </ac:spMkLst>
        </pc:spChg>
        <pc:spChg chg="add del">
          <ac:chgData name="Tanveer Rahman" userId="b9e812219a1db5d0" providerId="LiveId" clId="{2AF2FE82-1D10-4C3F-AC40-BFFB9D5BD38E}" dt="2024-10-06T15:59:11.110" v="438" actId="26606"/>
          <ac:spMkLst>
            <pc:docMk/>
            <pc:sldMk cId="2211704163" sldId="320"/>
            <ac:spMk id="10" creationId="{C4474318-9BA9-4C58-85CC-EAF141DDB165}"/>
          </ac:spMkLst>
        </pc:spChg>
        <pc:spChg chg="add">
          <ac:chgData name="Tanveer Rahman" userId="b9e812219a1db5d0" providerId="LiveId" clId="{2AF2FE82-1D10-4C3F-AC40-BFFB9D5BD38E}" dt="2024-10-06T15:59:27.678" v="441" actId="26606"/>
          <ac:spMkLst>
            <pc:docMk/>
            <pc:sldMk cId="2211704163" sldId="320"/>
            <ac:spMk id="11" creationId="{83987EAF-F491-43B5-AE03-AECA2EAD961F}"/>
          </ac:spMkLst>
        </pc:spChg>
        <pc:spChg chg="add del">
          <ac:chgData name="Tanveer Rahman" userId="b9e812219a1db5d0" providerId="LiveId" clId="{2AF2FE82-1D10-4C3F-AC40-BFFB9D5BD38E}" dt="2024-10-06T15:59:11.110" v="438" actId="26606"/>
          <ac:spMkLst>
            <pc:docMk/>
            <pc:sldMk cId="2211704163" sldId="320"/>
            <ac:spMk id="12" creationId="{9F9F0D99-A2D7-4650-BA53-99550E8F6808}"/>
          </ac:spMkLst>
        </pc:spChg>
        <pc:spChg chg="add">
          <ac:chgData name="Tanveer Rahman" userId="b9e812219a1db5d0" providerId="LiveId" clId="{2AF2FE82-1D10-4C3F-AC40-BFFB9D5BD38E}" dt="2024-10-06T15:59:27.678" v="441" actId="26606"/>
          <ac:spMkLst>
            <pc:docMk/>
            <pc:sldMk cId="2211704163" sldId="320"/>
            <ac:spMk id="13" creationId="{462A1995-1F16-43C8-8570-1ADCFA5C50F6}"/>
          </ac:spMkLst>
        </pc:spChg>
        <pc:spChg chg="add del">
          <ac:chgData name="Tanveer Rahman" userId="b9e812219a1db5d0" providerId="LiveId" clId="{2AF2FE82-1D10-4C3F-AC40-BFFB9D5BD38E}" dt="2024-10-06T15:59:11.110" v="438" actId="26606"/>
          <ac:spMkLst>
            <pc:docMk/>
            <pc:sldMk cId="2211704163" sldId="320"/>
            <ac:spMk id="14" creationId="{9ADBC609-A264-4706-8FCD-C3B072E7CF0B}"/>
          </ac:spMkLst>
        </pc:spChg>
        <pc:graphicFrameChg chg="add del">
          <ac:chgData name="Tanveer Rahman" userId="b9e812219a1db5d0" providerId="LiveId" clId="{2AF2FE82-1D10-4C3F-AC40-BFFB9D5BD38E}" dt="2024-10-06T15:59:11.110" v="438" actId="26606"/>
          <ac:graphicFrameMkLst>
            <pc:docMk/>
            <pc:sldMk cId="2211704163" sldId="320"/>
            <ac:graphicFrameMk id="6" creationId="{0E4BE7EA-4E50-1F37-FE29-0B0568F48875}"/>
          </ac:graphicFrameMkLst>
        </pc:graphicFrameChg>
        <pc:graphicFrameChg chg="add del">
          <ac:chgData name="Tanveer Rahman" userId="b9e812219a1db5d0" providerId="LiveId" clId="{2AF2FE82-1D10-4C3F-AC40-BFFB9D5BD38E}" dt="2024-10-06T15:59:21.226" v="440" actId="26606"/>
          <ac:graphicFrameMkLst>
            <pc:docMk/>
            <pc:sldMk cId="2211704163" sldId="320"/>
            <ac:graphicFrameMk id="7" creationId="{A86B3538-81A1-D151-8100-CAFAD7909C6B}"/>
          </ac:graphicFrameMkLst>
        </pc:graphicFrameChg>
      </pc:sldChg>
      <pc:sldChg chg="modSp add mod ord">
        <pc:chgData name="Tanveer Rahman" userId="b9e812219a1db5d0" providerId="LiveId" clId="{2AF2FE82-1D10-4C3F-AC40-BFFB9D5BD38E}" dt="2024-10-06T16:09:10.038" v="495" actId="113"/>
        <pc:sldMkLst>
          <pc:docMk/>
          <pc:sldMk cId="2999735584" sldId="321"/>
        </pc:sldMkLst>
        <pc:spChg chg="mod">
          <ac:chgData name="Tanveer Rahman" userId="b9e812219a1db5d0" providerId="LiveId" clId="{2AF2FE82-1D10-4C3F-AC40-BFFB9D5BD38E}" dt="2024-10-06T16:05:15.056" v="471"/>
          <ac:spMkLst>
            <pc:docMk/>
            <pc:sldMk cId="2999735584" sldId="321"/>
            <ac:spMk id="2" creationId="{20C97524-A386-C0F2-23AE-6C632B39C8D9}"/>
          </ac:spMkLst>
        </pc:spChg>
        <pc:graphicFrameChg chg="mod modGraphic">
          <ac:chgData name="Tanveer Rahman" userId="b9e812219a1db5d0" providerId="LiveId" clId="{2AF2FE82-1D10-4C3F-AC40-BFFB9D5BD38E}" dt="2024-10-06T16:09:10.038" v="495" actId="113"/>
          <ac:graphicFrameMkLst>
            <pc:docMk/>
            <pc:sldMk cId="2999735584" sldId="321"/>
            <ac:graphicFrameMk id="6" creationId="{3742F2C1-E79F-43E5-7AA8-88E78CE59551}"/>
          </ac:graphicFrameMkLst>
        </pc:graphicFrameChg>
      </pc:sldChg>
      <pc:sldChg chg="addSp delSp modSp new mod setBg">
        <pc:chgData name="Tanveer Rahman" userId="b9e812219a1db5d0" providerId="LiveId" clId="{2AF2FE82-1D10-4C3F-AC40-BFFB9D5BD38E}" dt="2024-10-06T16:32:35.998" v="645" actId="26606"/>
        <pc:sldMkLst>
          <pc:docMk/>
          <pc:sldMk cId="3192801072" sldId="322"/>
        </pc:sldMkLst>
        <pc:spChg chg="mod">
          <ac:chgData name="Tanveer Rahman" userId="b9e812219a1db5d0" providerId="LiveId" clId="{2AF2FE82-1D10-4C3F-AC40-BFFB9D5BD38E}" dt="2024-10-06T16:32:35.998" v="645" actId="26606"/>
          <ac:spMkLst>
            <pc:docMk/>
            <pc:sldMk cId="3192801072" sldId="322"/>
            <ac:spMk id="2" creationId="{5F4D6766-3873-2037-F706-533CAF58F76A}"/>
          </ac:spMkLst>
        </pc:spChg>
        <pc:spChg chg="del mod">
          <ac:chgData name="Tanveer Rahman" userId="b9e812219a1db5d0" providerId="LiveId" clId="{2AF2FE82-1D10-4C3F-AC40-BFFB9D5BD38E}" dt="2024-10-06T16:32:35.998" v="645" actId="26606"/>
          <ac:spMkLst>
            <pc:docMk/>
            <pc:sldMk cId="3192801072" sldId="322"/>
            <ac:spMk id="3" creationId="{DF932DDC-D7B0-C4D7-9D17-E073B84C5900}"/>
          </ac:spMkLst>
        </pc:spChg>
        <pc:spChg chg="add">
          <ac:chgData name="Tanveer Rahman" userId="b9e812219a1db5d0" providerId="LiveId" clId="{2AF2FE82-1D10-4C3F-AC40-BFFB9D5BD38E}" dt="2024-10-06T16:32:35.998" v="645" actId="26606"/>
          <ac:spMkLst>
            <pc:docMk/>
            <pc:sldMk cId="3192801072" sldId="322"/>
            <ac:spMk id="9" creationId="{BF7BC237-77DF-4DFB-94F7-DB493EDA1C7C}"/>
          </ac:spMkLst>
        </pc:spChg>
        <pc:graphicFrameChg chg="add">
          <ac:chgData name="Tanveer Rahman" userId="b9e812219a1db5d0" providerId="LiveId" clId="{2AF2FE82-1D10-4C3F-AC40-BFFB9D5BD38E}" dt="2024-10-06T16:32:35.998" v="645" actId="26606"/>
          <ac:graphicFrameMkLst>
            <pc:docMk/>
            <pc:sldMk cId="3192801072" sldId="322"/>
            <ac:graphicFrameMk id="5" creationId="{2CF8285D-2250-004F-04D7-E1527C140326}"/>
          </ac:graphicFrameMkLst>
        </pc:graphicFrameChg>
      </pc:sldChg>
      <pc:sldChg chg="addSp delSp modSp add mod">
        <pc:chgData name="Tanveer Rahman" userId="b9e812219a1db5d0" providerId="LiveId" clId="{2AF2FE82-1D10-4C3F-AC40-BFFB9D5BD38E}" dt="2024-10-06T16:15:09.017" v="538" actId="14100"/>
        <pc:sldMkLst>
          <pc:docMk/>
          <pc:sldMk cId="4066757616" sldId="323"/>
        </pc:sldMkLst>
        <pc:spChg chg="mod">
          <ac:chgData name="Tanveer Rahman" userId="b9e812219a1db5d0" providerId="LiveId" clId="{2AF2FE82-1D10-4C3F-AC40-BFFB9D5BD38E}" dt="2024-10-06T16:13:48.211" v="530"/>
          <ac:spMkLst>
            <pc:docMk/>
            <pc:sldMk cId="4066757616" sldId="323"/>
            <ac:spMk id="2" creationId="{1D6F7E7D-56C8-D1F7-7BB3-DC2BEA8C7ED4}"/>
          </ac:spMkLst>
        </pc:spChg>
        <pc:graphicFrameChg chg="mod">
          <ac:chgData name="Tanveer Rahman" userId="b9e812219a1db5d0" providerId="LiveId" clId="{2AF2FE82-1D10-4C3F-AC40-BFFB9D5BD38E}" dt="2024-10-06T16:14:22.452" v="533"/>
          <ac:graphicFrameMkLst>
            <pc:docMk/>
            <pc:sldMk cId="4066757616" sldId="323"/>
            <ac:graphicFrameMk id="7" creationId="{2D8CC25D-9476-D862-DB1F-D5983CFC198E}"/>
          </ac:graphicFrameMkLst>
        </pc:graphicFrameChg>
        <pc:picChg chg="add mod">
          <ac:chgData name="Tanveer Rahman" userId="b9e812219a1db5d0" providerId="LiveId" clId="{2AF2FE82-1D10-4C3F-AC40-BFFB9D5BD38E}" dt="2024-10-06T16:15:09.017" v="538" actId="14100"/>
          <ac:picMkLst>
            <pc:docMk/>
            <pc:sldMk cId="4066757616" sldId="323"/>
            <ac:picMk id="4" creationId="{45A793C4-8FC0-5433-443C-4229C55E9012}"/>
          </ac:picMkLst>
        </pc:picChg>
        <pc:picChg chg="del">
          <ac:chgData name="Tanveer Rahman" userId="b9e812219a1db5d0" providerId="LiveId" clId="{2AF2FE82-1D10-4C3F-AC40-BFFB9D5BD38E}" dt="2024-10-06T16:14:27.468" v="534" actId="478"/>
          <ac:picMkLst>
            <pc:docMk/>
            <pc:sldMk cId="4066757616" sldId="323"/>
            <ac:picMk id="5" creationId="{1C3AA665-A2DA-3597-1136-8A0FDEF15EF7}"/>
          </ac:picMkLst>
        </pc:picChg>
      </pc:sldChg>
      <pc:sldChg chg="addSp modSp add mod ord">
        <pc:chgData name="Tanveer Rahman" userId="b9e812219a1db5d0" providerId="LiveId" clId="{2AF2FE82-1D10-4C3F-AC40-BFFB9D5BD38E}" dt="2024-10-06T16:17:27.597" v="559" actId="207"/>
        <pc:sldMkLst>
          <pc:docMk/>
          <pc:sldMk cId="3899934943" sldId="324"/>
        </pc:sldMkLst>
        <pc:spChg chg="mod">
          <ac:chgData name="Tanveer Rahman" userId="b9e812219a1db5d0" providerId="LiveId" clId="{2AF2FE82-1D10-4C3F-AC40-BFFB9D5BD38E}" dt="2024-10-06T16:15:52.099" v="542"/>
          <ac:spMkLst>
            <pc:docMk/>
            <pc:sldMk cId="3899934943" sldId="324"/>
            <ac:spMk id="2" creationId="{9FEADB5F-1E3C-B6CB-7EB5-F4CD69C72BA6}"/>
          </ac:spMkLst>
        </pc:spChg>
        <pc:spChg chg="add">
          <ac:chgData name="Tanveer Rahman" userId="b9e812219a1db5d0" providerId="LiveId" clId="{2AF2FE82-1D10-4C3F-AC40-BFFB9D5BD38E}" dt="2024-10-06T16:16:06.939" v="543"/>
          <ac:spMkLst>
            <pc:docMk/>
            <pc:sldMk cId="3899934943" sldId="324"/>
            <ac:spMk id="3" creationId="{462AB33F-F147-7C27-C2B9-A3E0970D0887}"/>
          </ac:spMkLst>
        </pc:spChg>
        <pc:spChg chg="mod">
          <ac:chgData name="Tanveer Rahman" userId="b9e812219a1db5d0" providerId="LiveId" clId="{2AF2FE82-1D10-4C3F-AC40-BFFB9D5BD38E}" dt="2024-10-06T16:17:27.597" v="559" actId="207"/>
          <ac:spMkLst>
            <pc:docMk/>
            <pc:sldMk cId="3899934943" sldId="324"/>
            <ac:spMk id="4" creationId="{B90DF514-F4CC-6D70-294B-2201D23861E7}"/>
          </ac:spMkLst>
        </pc:spChg>
      </pc:sldChg>
      <pc:sldChg chg="modSp add mod ord">
        <pc:chgData name="Tanveer Rahman" userId="b9e812219a1db5d0" providerId="LiveId" clId="{2AF2FE82-1D10-4C3F-AC40-BFFB9D5BD38E}" dt="2024-10-06T16:25:20.742" v="609" actId="207"/>
        <pc:sldMkLst>
          <pc:docMk/>
          <pc:sldMk cId="3892283083" sldId="325"/>
        </pc:sldMkLst>
        <pc:spChg chg="mod">
          <ac:chgData name="Tanveer Rahman" userId="b9e812219a1db5d0" providerId="LiveId" clId="{2AF2FE82-1D10-4C3F-AC40-BFFB9D5BD38E}" dt="2024-10-06T16:19:03.122" v="563"/>
          <ac:spMkLst>
            <pc:docMk/>
            <pc:sldMk cId="3892283083" sldId="325"/>
            <ac:spMk id="2" creationId="{CEDB9867-AAAD-8ED0-A563-D52C7FA922E9}"/>
          </ac:spMkLst>
        </pc:spChg>
        <pc:graphicFrameChg chg="mod modGraphic">
          <ac:chgData name="Tanveer Rahman" userId="b9e812219a1db5d0" providerId="LiveId" clId="{2AF2FE82-1D10-4C3F-AC40-BFFB9D5BD38E}" dt="2024-10-06T16:25:20.742" v="609" actId="207"/>
          <ac:graphicFrameMkLst>
            <pc:docMk/>
            <pc:sldMk cId="3892283083" sldId="325"/>
            <ac:graphicFrameMk id="6" creationId="{66D51C71-73B3-ED99-7704-B433CD4654E1}"/>
          </ac:graphicFrameMkLst>
        </pc:graphicFrameChg>
      </pc:sldChg>
      <pc:sldChg chg="modSp add mod ord">
        <pc:chgData name="Tanveer Rahman" userId="b9e812219a1db5d0" providerId="LiveId" clId="{2AF2FE82-1D10-4C3F-AC40-BFFB9D5BD38E}" dt="2024-10-06T16:29:40.218" v="628" actId="21"/>
        <pc:sldMkLst>
          <pc:docMk/>
          <pc:sldMk cId="2090212477" sldId="326"/>
        </pc:sldMkLst>
        <pc:spChg chg="mod">
          <ac:chgData name="Tanveer Rahman" userId="b9e812219a1db5d0" providerId="LiveId" clId="{2AF2FE82-1D10-4C3F-AC40-BFFB9D5BD38E}" dt="2024-10-06T16:27:49.940" v="613"/>
          <ac:spMkLst>
            <pc:docMk/>
            <pc:sldMk cId="2090212477" sldId="326"/>
            <ac:spMk id="2" creationId="{FD74443A-EEF1-67DA-BE4F-BC0F8F725472}"/>
          </ac:spMkLst>
        </pc:spChg>
        <pc:spChg chg="mod">
          <ac:chgData name="Tanveer Rahman" userId="b9e812219a1db5d0" providerId="LiveId" clId="{2AF2FE82-1D10-4C3F-AC40-BFFB9D5BD38E}" dt="2024-10-06T16:29:40.218" v="628" actId="21"/>
          <ac:spMkLst>
            <pc:docMk/>
            <pc:sldMk cId="2090212477" sldId="326"/>
            <ac:spMk id="4" creationId="{8D09E0C1-B0B8-BB17-9429-F195D2C5CC92}"/>
          </ac:spMkLst>
        </pc:spChg>
      </pc:sldChg>
      <pc:sldChg chg="modSp add mod ord">
        <pc:chgData name="Tanveer Rahman" userId="b9e812219a1db5d0" providerId="LiveId" clId="{2AF2FE82-1D10-4C3F-AC40-BFFB9D5BD38E}" dt="2024-10-06T16:35:42.192" v="679" actId="207"/>
        <pc:sldMkLst>
          <pc:docMk/>
          <pc:sldMk cId="2779483799" sldId="327"/>
        </pc:sldMkLst>
        <pc:spChg chg="mod">
          <ac:chgData name="Tanveer Rahman" userId="b9e812219a1db5d0" providerId="LiveId" clId="{2AF2FE82-1D10-4C3F-AC40-BFFB9D5BD38E}" dt="2024-10-06T16:33:19.211" v="649"/>
          <ac:spMkLst>
            <pc:docMk/>
            <pc:sldMk cId="2779483799" sldId="327"/>
            <ac:spMk id="2" creationId="{F7E5C5B9-3DEC-B0B6-F41D-792DEA4035C1}"/>
          </ac:spMkLst>
        </pc:spChg>
        <pc:spChg chg="mod">
          <ac:chgData name="Tanveer Rahman" userId="b9e812219a1db5d0" providerId="LiveId" clId="{2AF2FE82-1D10-4C3F-AC40-BFFB9D5BD38E}" dt="2024-10-06T16:35:42.192" v="679" actId="207"/>
          <ac:spMkLst>
            <pc:docMk/>
            <pc:sldMk cId="2779483799" sldId="327"/>
            <ac:spMk id="4" creationId="{B5C6C203-7A98-4F35-1D85-C80F11AEEF24}"/>
          </ac:spMkLst>
        </pc:spChg>
      </pc:sldChg>
      <pc:sldChg chg="modSp add del mod ord">
        <pc:chgData name="Tanveer Rahman" userId="b9e812219a1db5d0" providerId="LiveId" clId="{2AF2FE82-1D10-4C3F-AC40-BFFB9D5BD38E}" dt="2024-10-06T16:32:00.955" v="636" actId="47"/>
        <pc:sldMkLst>
          <pc:docMk/>
          <pc:sldMk cId="2968801847" sldId="327"/>
        </pc:sldMkLst>
        <pc:spChg chg="mod">
          <ac:chgData name="Tanveer Rahman" userId="b9e812219a1db5d0" providerId="LiveId" clId="{2AF2FE82-1D10-4C3F-AC40-BFFB9D5BD38E}" dt="2024-10-06T16:31:05.556" v="633" actId="20577"/>
          <ac:spMkLst>
            <pc:docMk/>
            <pc:sldMk cId="2968801847" sldId="327"/>
            <ac:spMk id="2" creationId="{D82316EA-F504-6AD8-4306-90F711D7356F}"/>
          </ac:spMkLst>
        </pc:spChg>
        <pc:graphicFrameChg chg="mod">
          <ac:chgData name="Tanveer Rahman" userId="b9e812219a1db5d0" providerId="LiveId" clId="{2AF2FE82-1D10-4C3F-AC40-BFFB9D5BD38E}" dt="2024-10-06T16:31:36.490" v="635"/>
          <ac:graphicFrameMkLst>
            <pc:docMk/>
            <pc:sldMk cId="2968801847" sldId="327"/>
            <ac:graphicFrameMk id="6" creationId="{CF4CEEB7-C357-3AE5-5C26-FD8B4C97D3BB}"/>
          </ac:graphicFrameMkLst>
        </pc:graphicFrameChg>
      </pc:sldChg>
      <pc:sldChg chg="addSp delSp modSp new mod setBg">
        <pc:chgData name="Tanveer Rahman" userId="b9e812219a1db5d0" providerId="LiveId" clId="{2AF2FE82-1D10-4C3F-AC40-BFFB9D5BD38E}" dt="2024-10-06T16:38:08.554" v="702" actId="26606"/>
        <pc:sldMkLst>
          <pc:docMk/>
          <pc:sldMk cId="825940329" sldId="328"/>
        </pc:sldMkLst>
        <pc:spChg chg="mod">
          <ac:chgData name="Tanveer Rahman" userId="b9e812219a1db5d0" providerId="LiveId" clId="{2AF2FE82-1D10-4C3F-AC40-BFFB9D5BD38E}" dt="2024-10-06T16:38:08.554" v="702" actId="26606"/>
          <ac:spMkLst>
            <pc:docMk/>
            <pc:sldMk cId="825940329" sldId="328"/>
            <ac:spMk id="2" creationId="{24B62C9D-2552-1B30-2917-A83F456F285A}"/>
          </ac:spMkLst>
        </pc:spChg>
        <pc:spChg chg="del">
          <ac:chgData name="Tanveer Rahman" userId="b9e812219a1db5d0" providerId="LiveId" clId="{2AF2FE82-1D10-4C3F-AC40-BFFB9D5BD38E}" dt="2024-10-06T16:37:26.467" v="691"/>
          <ac:spMkLst>
            <pc:docMk/>
            <pc:sldMk cId="825940329" sldId="328"/>
            <ac:spMk id="3" creationId="{1310D581-D284-39E6-9D9C-AA59411F29F4}"/>
          </ac:spMkLst>
        </pc:spChg>
        <pc:spChg chg="add del mod">
          <ac:chgData name="Tanveer Rahman" userId="b9e812219a1db5d0" providerId="LiveId" clId="{2AF2FE82-1D10-4C3F-AC40-BFFB9D5BD38E}" dt="2024-10-06T16:38:08.554" v="702" actId="26606"/>
          <ac:spMkLst>
            <pc:docMk/>
            <pc:sldMk cId="825940329" sldId="328"/>
            <ac:spMk id="4" creationId="{6DCA73C9-7EC8-ACD3-E202-853B18B15FE0}"/>
          </ac:spMkLst>
        </pc:spChg>
        <pc:spChg chg="add del">
          <ac:chgData name="Tanveer Rahman" userId="b9e812219a1db5d0" providerId="LiveId" clId="{2AF2FE82-1D10-4C3F-AC40-BFFB9D5BD38E}" dt="2024-10-06T16:38:01.656" v="697" actId="26606"/>
          <ac:spMkLst>
            <pc:docMk/>
            <pc:sldMk cId="825940329" sldId="328"/>
            <ac:spMk id="10" creationId="{BF7BC237-77DF-4DFB-94F7-DB493EDA1C7C}"/>
          </ac:spMkLst>
        </pc:spChg>
        <pc:spChg chg="add del">
          <ac:chgData name="Tanveer Rahman" userId="b9e812219a1db5d0" providerId="LiveId" clId="{2AF2FE82-1D10-4C3F-AC40-BFFB9D5BD38E}" dt="2024-10-06T16:38:06.779" v="699" actId="26606"/>
          <ac:spMkLst>
            <pc:docMk/>
            <pc:sldMk cId="825940329" sldId="328"/>
            <ac:spMk id="12" creationId="{BF7BC237-77DF-4DFB-94F7-DB493EDA1C7C}"/>
          </ac:spMkLst>
        </pc:spChg>
        <pc:spChg chg="add del">
          <ac:chgData name="Tanveer Rahman" userId="b9e812219a1db5d0" providerId="LiveId" clId="{2AF2FE82-1D10-4C3F-AC40-BFFB9D5BD38E}" dt="2024-10-06T16:38:08.521" v="701" actId="26606"/>
          <ac:spMkLst>
            <pc:docMk/>
            <pc:sldMk cId="825940329" sldId="328"/>
            <ac:spMk id="15" creationId="{AD30EFE3-9611-4841-9BC3-E51D7A359650}"/>
          </ac:spMkLst>
        </pc:spChg>
        <pc:spChg chg="add">
          <ac:chgData name="Tanveer Rahman" userId="b9e812219a1db5d0" providerId="LiveId" clId="{2AF2FE82-1D10-4C3F-AC40-BFFB9D5BD38E}" dt="2024-10-06T16:38:08.554" v="702" actId="26606"/>
          <ac:spMkLst>
            <pc:docMk/>
            <pc:sldMk cId="825940329" sldId="328"/>
            <ac:spMk id="18" creationId="{BF7BC237-77DF-4DFB-94F7-DB493EDA1C7C}"/>
          </ac:spMkLst>
        </pc:spChg>
        <pc:graphicFrameChg chg="add del">
          <ac:chgData name="Tanveer Rahman" userId="b9e812219a1db5d0" providerId="LiveId" clId="{2AF2FE82-1D10-4C3F-AC40-BFFB9D5BD38E}" dt="2024-10-06T16:38:01.656" v="697" actId="26606"/>
          <ac:graphicFrameMkLst>
            <pc:docMk/>
            <pc:sldMk cId="825940329" sldId="328"/>
            <ac:graphicFrameMk id="6" creationId="{2192CC43-C083-A70C-44B8-614AB85D002C}"/>
          </ac:graphicFrameMkLst>
        </pc:graphicFrameChg>
        <pc:graphicFrameChg chg="add del">
          <ac:chgData name="Tanveer Rahman" userId="b9e812219a1db5d0" providerId="LiveId" clId="{2AF2FE82-1D10-4C3F-AC40-BFFB9D5BD38E}" dt="2024-10-06T16:38:06.779" v="699" actId="26606"/>
          <ac:graphicFrameMkLst>
            <pc:docMk/>
            <pc:sldMk cId="825940329" sldId="328"/>
            <ac:graphicFrameMk id="13" creationId="{3F7B5FE3-1603-5BC6-76AC-BD01A0ACE1FD}"/>
          </ac:graphicFrameMkLst>
        </pc:graphicFrameChg>
        <pc:graphicFrameChg chg="add del">
          <ac:chgData name="Tanveer Rahman" userId="b9e812219a1db5d0" providerId="LiveId" clId="{2AF2FE82-1D10-4C3F-AC40-BFFB9D5BD38E}" dt="2024-10-06T16:38:08.521" v="701" actId="26606"/>
          <ac:graphicFrameMkLst>
            <pc:docMk/>
            <pc:sldMk cId="825940329" sldId="328"/>
            <ac:graphicFrameMk id="16" creationId="{6EBEE0BA-98AF-ACE4-F513-4B232AA3ACAA}"/>
          </ac:graphicFrameMkLst>
        </pc:graphicFrameChg>
        <pc:graphicFrameChg chg="add">
          <ac:chgData name="Tanveer Rahman" userId="b9e812219a1db5d0" providerId="LiveId" clId="{2AF2FE82-1D10-4C3F-AC40-BFFB9D5BD38E}" dt="2024-10-06T16:38:08.554" v="702" actId="26606"/>
          <ac:graphicFrameMkLst>
            <pc:docMk/>
            <pc:sldMk cId="825940329" sldId="328"/>
            <ac:graphicFrameMk id="19" creationId="{2192CC43-C083-A70C-44B8-614AB85D002C}"/>
          </ac:graphicFrameMkLst>
        </pc:graphicFrameChg>
      </pc:sldChg>
    </pc:docChg>
  </pc:docChgLst>
  <pc:docChgLst>
    <pc:chgData name="Tanveer Rahman" userId="b9e812219a1db5d0" providerId="LiveId" clId="{B79C434A-7EAA-4005-9763-68EAF420686B}"/>
    <pc:docChg chg="undo redo custSel addSld delSld modSld modSection">
      <pc:chgData name="Tanveer Rahman" userId="b9e812219a1db5d0" providerId="LiveId" clId="{B79C434A-7EAA-4005-9763-68EAF420686B}" dt="2024-10-04T01:05:28.051" v="566" actId="255"/>
      <pc:docMkLst>
        <pc:docMk/>
      </pc:docMkLst>
      <pc:sldChg chg="modSp mod">
        <pc:chgData name="Tanveer Rahman" userId="b9e812219a1db5d0" providerId="LiveId" clId="{B79C434A-7EAA-4005-9763-68EAF420686B}" dt="2024-10-04T01:03:20.546" v="557" actId="20577"/>
        <pc:sldMkLst>
          <pc:docMk/>
          <pc:sldMk cId="3508605874" sldId="256"/>
        </pc:sldMkLst>
        <pc:spChg chg="mod">
          <ac:chgData name="Tanveer Rahman" userId="b9e812219a1db5d0" providerId="LiveId" clId="{B79C434A-7EAA-4005-9763-68EAF420686B}" dt="2024-10-04T00:08:15.820" v="2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79C434A-7EAA-4005-9763-68EAF420686B}" dt="2024-10-04T00:09:05.710" v="70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79C434A-7EAA-4005-9763-68EAF420686B}" dt="2024-10-04T01:03:20.546" v="55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B79C434A-7EAA-4005-9763-68EAF420686B}" dt="2024-10-04T00:11:26.471" v="113" actId="47"/>
        <pc:sldMkLst>
          <pc:docMk/>
          <pc:sldMk cId="1635262452" sldId="282"/>
        </pc:sldMkLst>
      </pc:sldChg>
      <pc:sldChg chg="modSp">
        <pc:chgData name="Tanveer Rahman" userId="b9e812219a1db5d0" providerId="LiveId" clId="{B79C434A-7EAA-4005-9763-68EAF420686B}" dt="2024-10-04T00:11:07.087" v="94"/>
        <pc:sldMkLst>
          <pc:docMk/>
          <pc:sldMk cId="4018513048" sldId="299"/>
        </pc:sldMkLst>
        <pc:graphicFrameChg chg="mod">
          <ac:chgData name="Tanveer Rahman" userId="b9e812219a1db5d0" providerId="LiveId" clId="{B79C434A-7EAA-4005-9763-68EAF420686B}" dt="2024-10-04T00:11:07.087" v="94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del">
        <pc:chgData name="Tanveer Rahman" userId="b9e812219a1db5d0" providerId="LiveId" clId="{B79C434A-7EAA-4005-9763-68EAF420686B}" dt="2024-10-04T00:11:25.315" v="110" actId="47"/>
        <pc:sldMkLst>
          <pc:docMk/>
          <pc:sldMk cId="2338296894" sldId="300"/>
        </pc:sldMkLst>
      </pc:sldChg>
      <pc:sldChg chg="del">
        <pc:chgData name="Tanveer Rahman" userId="b9e812219a1db5d0" providerId="LiveId" clId="{B79C434A-7EAA-4005-9763-68EAF420686B}" dt="2024-10-04T00:11:26.028" v="112" actId="47"/>
        <pc:sldMkLst>
          <pc:docMk/>
          <pc:sldMk cId="3373664822" sldId="301"/>
        </pc:sldMkLst>
      </pc:sldChg>
      <pc:sldChg chg="modSp add del">
        <pc:chgData name="Tanveer Rahman" userId="b9e812219a1db5d0" providerId="LiveId" clId="{B79C434A-7EAA-4005-9763-68EAF420686B}" dt="2024-10-04T01:02:29.346" v="534"/>
        <pc:sldMkLst>
          <pc:docMk/>
          <pc:sldMk cId="104509562" sldId="305"/>
        </pc:sldMkLst>
        <pc:graphicFrameChg chg="mod">
          <ac:chgData name="Tanveer Rahman" userId="b9e812219a1db5d0" providerId="LiveId" clId="{B79C434A-7EAA-4005-9763-68EAF420686B}" dt="2024-10-04T01:02:29.346" v="534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1:05:28.051" v="566" actId="255"/>
        <pc:sldMkLst>
          <pc:docMk/>
          <pc:sldMk cId="276965363" sldId="306"/>
        </pc:sldMkLst>
        <pc:spChg chg="mod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2" creationId="{621F330D-3B3E-D007-E717-1A1002C2214C}"/>
          </ac:spMkLst>
        </pc:spChg>
        <pc:spChg chg="del">
          <ac:chgData name="Tanveer Rahman" userId="b9e812219a1db5d0" providerId="LiveId" clId="{B79C434A-7EAA-4005-9763-68EAF420686B}" dt="2024-10-04T00:11:55.083" v="118"/>
          <ac:spMkLst>
            <pc:docMk/>
            <pc:sldMk cId="276965363" sldId="306"/>
            <ac:spMk id="3" creationId="{E7425BE5-8CD9-732B-78B9-2DE4882A7119}"/>
          </ac:spMkLst>
        </pc:spChg>
        <pc:spChg chg="add del mod">
          <ac:chgData name="Tanveer Rahman" userId="b9e812219a1db5d0" providerId="LiveId" clId="{B79C434A-7EAA-4005-9763-68EAF420686B}" dt="2024-10-04T00:12:44.602" v="122" actId="26606"/>
          <ac:spMkLst>
            <pc:docMk/>
            <pc:sldMk cId="276965363" sldId="306"/>
            <ac:spMk id="4" creationId="{DBF99A57-3168-B171-BD5C-EB8AAFFD0FCF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0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2" creationId="{35871F2E-3032-48BF-98ED-67B87BFB02D1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4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7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8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4" creationId="{C4474318-9BA9-4C58-85CC-EAF141DDB165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6" creationId="{9F9F0D99-A2D7-4650-BA53-99550E8F680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8" creationId="{9ADBC609-A264-4706-8FCD-C3B072E7CF0B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0" creationId="{6795E2AC-53C4-48AB-A681-BAF4A9F98CB9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1" creationId="{5A016028-7ACB-48E8-9930-4666F8D47F66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2" creationId="{78A227CC-CFCF-494C-BFDB-192532C829D3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7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9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41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8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50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55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60" creationId="{BF7BC237-77DF-4DFB-94F7-DB493EDA1C7C}"/>
          </ac:spMkLst>
        </pc:spChg>
        <pc:graphicFrameChg chg="add del">
          <ac:chgData name="Tanveer Rahman" userId="b9e812219a1db5d0" providerId="LiveId" clId="{B79C434A-7EAA-4005-9763-68EAF420686B}" dt="2024-10-04T00:12:44.555" v="121" actId="26606"/>
          <ac:graphicFrameMkLst>
            <pc:docMk/>
            <pc:sldMk cId="276965363" sldId="306"/>
            <ac:graphicFrameMk id="6" creationId="{5C440054-4C6D-56A5-7562-A40EA24E0D57}"/>
          </ac:graphicFrameMkLst>
        </pc:graphicFrameChg>
        <pc:graphicFrameChg chg="add mod modGraphic">
          <ac:chgData name="Tanveer Rahman" userId="b9e812219a1db5d0" providerId="LiveId" clId="{B79C434A-7EAA-4005-9763-68EAF420686B}" dt="2024-10-04T01:05:28.051" v="566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new mod">
        <pc:chgData name="Tanveer Rahman" userId="b9e812219a1db5d0" providerId="LiveId" clId="{B79C434A-7EAA-4005-9763-68EAF420686B}" dt="2024-10-04T00:15:26.139" v="135" actId="26606"/>
        <pc:sldMkLst>
          <pc:docMk/>
          <pc:sldMk cId="914896178" sldId="307"/>
        </pc:sldMkLst>
        <pc:spChg chg="mod">
          <ac:chgData name="Tanveer Rahman" userId="b9e812219a1db5d0" providerId="LiveId" clId="{B79C434A-7EAA-4005-9763-68EAF420686B}" dt="2024-10-04T00:15:09.305" v="133"/>
          <ac:spMkLst>
            <pc:docMk/>
            <pc:sldMk cId="914896178" sldId="307"/>
            <ac:spMk id="2" creationId="{2AB75AED-EC9C-90CF-36CC-B6BAA6D9D32A}"/>
          </ac:spMkLst>
        </pc:spChg>
        <pc:spChg chg="del">
          <ac:chgData name="Tanveer Rahman" userId="b9e812219a1db5d0" providerId="LiveId" clId="{B79C434A-7EAA-4005-9763-68EAF420686B}" dt="2024-10-04T00:15:17.887" v="134"/>
          <ac:spMkLst>
            <pc:docMk/>
            <pc:sldMk cId="914896178" sldId="307"/>
            <ac:spMk id="3" creationId="{5787F5F0-AA71-2B11-8D95-E04829F3867C}"/>
          </ac:spMkLst>
        </pc:spChg>
        <pc:spChg chg="add del mod">
          <ac:chgData name="Tanveer Rahman" userId="b9e812219a1db5d0" providerId="LiveId" clId="{B79C434A-7EAA-4005-9763-68EAF420686B}" dt="2024-10-04T00:15:26.139" v="135" actId="26606"/>
          <ac:spMkLst>
            <pc:docMk/>
            <pc:sldMk cId="914896178" sldId="307"/>
            <ac:spMk id="4" creationId="{075E7E6C-8FF1-4E54-53D1-F36F3FD8BA29}"/>
          </ac:spMkLst>
        </pc:spChg>
        <pc:graphicFrameChg chg="add">
          <ac:chgData name="Tanveer Rahman" userId="b9e812219a1db5d0" providerId="LiveId" clId="{B79C434A-7EAA-4005-9763-68EAF420686B}" dt="2024-10-04T00:15:26.139" v="135" actId="26606"/>
          <ac:graphicFrameMkLst>
            <pc:docMk/>
            <pc:sldMk cId="914896178" sldId="307"/>
            <ac:graphicFrameMk id="6" creationId="{9BEC3107-D8AB-6A14-0DF5-439B68627E4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20:28.325" v="173" actId="2711"/>
        <pc:sldMkLst>
          <pc:docMk/>
          <pc:sldMk cId="3553542440" sldId="308"/>
        </pc:sldMkLst>
        <pc:spChg chg="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2" creationId="{D8F6403B-5392-3109-1102-71B2240ADCEA}"/>
          </ac:spMkLst>
        </pc:spChg>
        <pc:spChg chg="del">
          <ac:chgData name="Tanveer Rahman" userId="b9e812219a1db5d0" providerId="LiveId" clId="{B79C434A-7EAA-4005-9763-68EAF420686B}" dt="2024-10-04T00:16:06.169" v="138"/>
          <ac:spMkLst>
            <pc:docMk/>
            <pc:sldMk cId="3553542440" sldId="308"/>
            <ac:spMk id="3" creationId="{FFFCA1F3-76E5-DC56-D83B-E83AA226C8A8}"/>
          </ac:spMkLst>
        </pc:spChg>
        <pc:spChg chg="add del 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4" creationId="{95FD7A9A-0660-C3B4-70A8-BCBDE4745747}"/>
          </ac:spMkLst>
        </pc:spChg>
        <pc:spChg chg="add del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0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5" creationId="{BF7BC237-77DF-4DFB-94F7-DB493EDA1C7C}"/>
          </ac:spMkLst>
        </pc:spChg>
        <pc:graphicFrameChg chg="add mod modGraphic">
          <ac:chgData name="Tanveer Rahman" userId="b9e812219a1db5d0" providerId="LiveId" clId="{B79C434A-7EAA-4005-9763-68EAF420686B}" dt="2024-10-04T00:20:28.325" v="173" actId="2711"/>
          <ac:graphicFrameMkLst>
            <pc:docMk/>
            <pc:sldMk cId="3553542440" sldId="308"/>
            <ac:graphicFrameMk id="6" creationId="{4F84941B-88E3-A461-4D9D-C04BA60CAED3}"/>
          </ac:graphicFrameMkLst>
        </pc:graphicFrameChg>
      </pc:sldChg>
      <pc:sldChg chg="del">
        <pc:chgData name="Tanveer Rahman" userId="b9e812219a1db5d0" providerId="LiveId" clId="{B79C434A-7EAA-4005-9763-68EAF420686B}" dt="2024-10-04T00:11:25.100" v="104" actId="47"/>
        <pc:sldMkLst>
          <pc:docMk/>
          <pc:sldMk cId="1913755889" sldId="309"/>
        </pc:sldMkLst>
      </pc:sldChg>
      <pc:sldChg chg="addSp delSp modSp new mod setBg">
        <pc:chgData name="Tanveer Rahman" userId="b9e812219a1db5d0" providerId="LiveId" clId="{B79C434A-7EAA-4005-9763-68EAF420686B}" dt="2024-10-04T00:25:47.048" v="213" actId="20577"/>
        <pc:sldMkLst>
          <pc:docMk/>
          <pc:sldMk cId="2596509376" sldId="309"/>
        </pc:sldMkLst>
        <pc:spChg chg="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2" creationId="{DFE8ADB5-357F-F712-8FCB-BF2863EB8A5E}"/>
          </ac:spMkLst>
        </pc:spChg>
        <pc:spChg chg="del">
          <ac:chgData name="Tanveer Rahman" userId="b9e812219a1db5d0" providerId="LiveId" clId="{B79C434A-7EAA-4005-9763-68EAF420686B}" dt="2024-10-04T00:21:30.865" v="176"/>
          <ac:spMkLst>
            <pc:docMk/>
            <pc:sldMk cId="2596509376" sldId="309"/>
            <ac:spMk id="3" creationId="{225C5B9D-E054-FD88-7603-06A68764773F}"/>
          </ac:spMkLst>
        </pc:spChg>
        <pc:spChg chg="add del 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4" creationId="{014B1C79-A4F7-3B1C-0E00-E6CD1A558F2E}"/>
          </ac:spMkLst>
        </pc:spChg>
        <pc:spChg chg="ad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10" creationId="{BF7BC237-77DF-4DFB-94F7-DB493EDA1C7C}"/>
          </ac:spMkLst>
        </pc:spChg>
        <pc:graphicFrameChg chg="add mod">
          <ac:chgData name="Tanveer Rahman" userId="b9e812219a1db5d0" providerId="LiveId" clId="{B79C434A-7EAA-4005-9763-68EAF420686B}" dt="2024-10-04T00:25:47.048" v="213" actId="20577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B79C434A-7EAA-4005-9763-68EAF420686B}" dt="2024-10-04T00:11:25.153" v="105" actId="47"/>
        <pc:sldMkLst>
          <pc:docMk/>
          <pc:sldMk cId="2354524528" sldId="310"/>
        </pc:sldMkLst>
      </pc:sldChg>
      <pc:sldChg chg="addSp delSp modSp new mod setBg">
        <pc:chgData name="Tanveer Rahman" userId="b9e812219a1db5d0" providerId="LiveId" clId="{B79C434A-7EAA-4005-9763-68EAF420686B}" dt="2024-10-04T00:27:31.361" v="219" actId="26606"/>
        <pc:sldMkLst>
          <pc:docMk/>
          <pc:sldMk cId="2793183589" sldId="310"/>
        </pc:sldMkLst>
        <pc:spChg chg="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2" creationId="{7BCEC830-750B-FB61-2DAF-D4F4F14F0D82}"/>
          </ac:spMkLst>
        </pc:spChg>
        <pc:spChg chg="del">
          <ac:chgData name="Tanveer Rahman" userId="b9e812219a1db5d0" providerId="LiveId" clId="{B79C434A-7EAA-4005-9763-68EAF420686B}" dt="2024-10-04T00:26:26.990" v="216"/>
          <ac:spMkLst>
            <pc:docMk/>
            <pc:sldMk cId="2793183589" sldId="310"/>
            <ac:spMk id="3" creationId="{87356AA2-BC77-17BF-D601-DE1C86561F05}"/>
          </ac:spMkLst>
        </pc:spChg>
        <pc:spChg chg="add del 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4" creationId="{2BF70871-ABD1-5828-CDD9-A8AB97F384C8}"/>
          </ac:spMkLst>
        </pc:spChg>
        <pc:spChg chg="ad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10" creationId="{BF7BC237-77DF-4DFB-94F7-DB493EDA1C7C}"/>
          </ac:spMkLst>
        </pc:spChg>
        <pc:graphicFrameChg chg="add">
          <ac:chgData name="Tanveer Rahman" userId="b9e812219a1db5d0" providerId="LiveId" clId="{B79C434A-7EAA-4005-9763-68EAF420686B}" dt="2024-10-04T00:27:31.361" v="219" actId="26606"/>
          <ac:graphicFrameMkLst>
            <pc:docMk/>
            <pc:sldMk cId="2793183589" sldId="310"/>
            <ac:graphicFrameMk id="6" creationId="{869BED36-E4AD-909F-6ECA-618F97EE0338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34:42.662" v="260" actId="14100"/>
        <pc:sldMkLst>
          <pc:docMk/>
          <pc:sldMk cId="1455766127" sldId="311"/>
        </pc:sldMkLst>
        <pc:spChg chg="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2" creationId="{FC1DCDBB-191E-3D33-711E-2F2B99AAE598}"/>
          </ac:spMkLst>
        </pc:spChg>
        <pc:spChg chg="del">
          <ac:chgData name="Tanveer Rahman" userId="b9e812219a1db5d0" providerId="LiveId" clId="{B79C434A-7EAA-4005-9763-68EAF420686B}" dt="2024-10-04T00:29:07.841" v="237"/>
          <ac:spMkLst>
            <pc:docMk/>
            <pc:sldMk cId="1455766127" sldId="311"/>
            <ac:spMk id="3" creationId="{19299B4A-77BA-3FE3-2EE8-2D0515543AD6}"/>
          </ac:spMkLst>
        </pc:spChg>
        <pc:spChg chg="add 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4" creationId="{608CD0BF-C39B-30DE-BF64-7AC79B14459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49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0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1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2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3" creationId="{B20DF01A-DAD0-4D16-BEDE-ED085CCC3B73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4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6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8" creationId="{6F7FF329-CA33-4304-B33D-1E52A8B67217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60" creationId="{51C5BA47-AC72-466B-8AB1-0D0991EC7082}"/>
          </ac:spMkLst>
        </pc:spChg>
        <pc:picChg chg="add del mo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5" creationId="{CB302D6C-4547-30D3-3FD7-EA8D35B5B170}"/>
          </ac:picMkLst>
        </pc:picChg>
        <pc:picChg chg="add mod">
          <ac:chgData name="Tanveer Rahman" userId="b9e812219a1db5d0" providerId="LiveId" clId="{B79C434A-7EAA-4005-9763-68EAF420686B}" dt="2024-10-04T00:34:42.662" v="260" actId="14100"/>
          <ac:picMkLst>
            <pc:docMk/>
            <pc:sldMk cId="1455766127" sldId="311"/>
            <ac:picMk id="6" creationId="{DC1E9383-41AB-6914-19E1-1E12515B1534}"/>
          </ac:picMkLst>
        </pc:picChg>
        <pc:picChg chg="add del mod or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6147" creationId="{19C23758-D0EF-F15B-4EC4-39D42ABF47E3}"/>
          </ac:picMkLst>
        </pc:picChg>
      </pc:sldChg>
      <pc:sldChg chg="del">
        <pc:chgData name="Tanveer Rahman" userId="b9e812219a1db5d0" providerId="LiveId" clId="{B79C434A-7EAA-4005-9763-68EAF420686B}" dt="2024-10-04T00:11:25.176" v="106" actId="47"/>
        <pc:sldMkLst>
          <pc:docMk/>
          <pc:sldMk cId="3571079786" sldId="311"/>
        </pc:sldMkLst>
      </pc:sldChg>
      <pc:sldChg chg="del">
        <pc:chgData name="Tanveer Rahman" userId="b9e812219a1db5d0" providerId="LiveId" clId="{B79C434A-7EAA-4005-9763-68EAF420686B}" dt="2024-10-04T00:11:25.220" v="107" actId="47"/>
        <pc:sldMkLst>
          <pc:docMk/>
          <pc:sldMk cId="3623052662" sldId="312"/>
        </pc:sldMkLst>
      </pc:sldChg>
      <pc:sldChg chg="addSp delSp modSp new mod">
        <pc:chgData name="Tanveer Rahman" userId="b9e812219a1db5d0" providerId="LiveId" clId="{B79C434A-7EAA-4005-9763-68EAF420686B}" dt="2024-10-04T00:42:31.196" v="320" actId="20577"/>
        <pc:sldMkLst>
          <pc:docMk/>
          <pc:sldMk cId="3903823491" sldId="312"/>
        </pc:sldMkLst>
        <pc:spChg chg="mod">
          <ac:chgData name="Tanveer Rahman" userId="b9e812219a1db5d0" providerId="LiveId" clId="{B79C434A-7EAA-4005-9763-68EAF420686B}" dt="2024-10-04T00:42:31.196" v="320" actId="20577"/>
          <ac:spMkLst>
            <pc:docMk/>
            <pc:sldMk cId="3903823491" sldId="312"/>
            <ac:spMk id="2" creationId="{CDBE7E29-FED0-BB08-D431-0CA7D7FB13A6}"/>
          </ac:spMkLst>
        </pc:spChg>
        <pc:spChg chg="add del mod">
          <ac:chgData name="Tanveer Rahman" userId="b9e812219a1db5d0" providerId="LiveId" clId="{B79C434A-7EAA-4005-9763-68EAF420686B}" dt="2024-10-04T00:42:09.113" v="312" actId="207"/>
          <ac:spMkLst>
            <pc:docMk/>
            <pc:sldMk cId="3903823491" sldId="312"/>
            <ac:spMk id="3" creationId="{C139C536-2E4E-402B-9DEA-48A83C30F4F3}"/>
          </ac:spMkLst>
        </pc:spChg>
        <pc:spChg chg="add mod">
          <ac:chgData name="Tanveer Rahman" userId="b9e812219a1db5d0" providerId="LiveId" clId="{B79C434A-7EAA-4005-9763-68EAF420686B}" dt="2024-10-04T00:37:52.179" v="264"/>
          <ac:spMkLst>
            <pc:docMk/>
            <pc:sldMk cId="3903823491" sldId="312"/>
            <ac:spMk id="4" creationId="{530CC862-EE05-D0C0-0D4C-9463C0C275D0}"/>
          </ac:spMkLst>
        </pc:spChg>
        <pc:picChg chg="add mod">
          <ac:chgData name="Tanveer Rahman" userId="b9e812219a1db5d0" providerId="LiveId" clId="{B79C434A-7EAA-4005-9763-68EAF420686B}" dt="2024-10-04T00:41:22.118" v="310" actId="1076"/>
          <ac:picMkLst>
            <pc:docMk/>
            <pc:sldMk cId="3903823491" sldId="312"/>
            <ac:picMk id="6" creationId="{047B5590-C061-2799-DF2D-0B00EBF7CBD8}"/>
          </ac:picMkLst>
        </pc:picChg>
      </pc:sldChg>
      <pc:sldChg chg="addSp modSp new mod">
        <pc:chgData name="Tanveer Rahman" userId="b9e812219a1db5d0" providerId="LiveId" clId="{B79C434A-7EAA-4005-9763-68EAF420686B}" dt="2024-10-04T00:46:18.954" v="360" actId="1076"/>
        <pc:sldMkLst>
          <pc:docMk/>
          <pc:sldMk cId="2176705402" sldId="313"/>
        </pc:sldMkLst>
        <pc:spChg chg="mod">
          <ac:chgData name="Tanveer Rahman" userId="b9e812219a1db5d0" providerId="LiveId" clId="{B79C434A-7EAA-4005-9763-68EAF420686B}" dt="2024-10-04T00:43:10.996" v="326" actId="20577"/>
          <ac:spMkLst>
            <pc:docMk/>
            <pc:sldMk cId="2176705402" sldId="313"/>
            <ac:spMk id="2" creationId="{D6701B80-EABE-C3D3-FEB6-EEDCC72C0FF5}"/>
          </ac:spMkLst>
        </pc:spChg>
        <pc:spChg chg="mod">
          <ac:chgData name="Tanveer Rahman" userId="b9e812219a1db5d0" providerId="LiveId" clId="{B79C434A-7EAA-4005-9763-68EAF420686B}" dt="2024-10-04T00:45:19.719" v="357" actId="207"/>
          <ac:spMkLst>
            <pc:docMk/>
            <pc:sldMk cId="2176705402" sldId="313"/>
            <ac:spMk id="3" creationId="{2F547965-F022-D768-83BF-F4A5DEA9979C}"/>
          </ac:spMkLst>
        </pc:spChg>
        <pc:picChg chg="add mod">
          <ac:chgData name="Tanveer Rahman" userId="b9e812219a1db5d0" providerId="LiveId" clId="{B79C434A-7EAA-4005-9763-68EAF420686B}" dt="2024-10-04T00:46:18.954" v="360" actId="1076"/>
          <ac:picMkLst>
            <pc:docMk/>
            <pc:sldMk cId="2176705402" sldId="313"/>
            <ac:picMk id="5" creationId="{43384519-70EB-209B-58A1-C95165FD9B35}"/>
          </ac:picMkLst>
        </pc:picChg>
      </pc:sldChg>
      <pc:sldChg chg="del">
        <pc:chgData name="Tanveer Rahman" userId="b9e812219a1db5d0" providerId="LiveId" clId="{B79C434A-7EAA-4005-9763-68EAF420686B}" dt="2024-10-04T00:11:25.232" v="108" actId="47"/>
        <pc:sldMkLst>
          <pc:docMk/>
          <pc:sldMk cId="3134165366" sldId="313"/>
        </pc:sldMkLst>
      </pc:sldChg>
      <pc:sldChg chg="addSp modSp new mod">
        <pc:chgData name="Tanveer Rahman" userId="b9e812219a1db5d0" providerId="LiveId" clId="{B79C434A-7EAA-4005-9763-68EAF420686B}" dt="2024-10-04T00:54:45.394" v="457" actId="14100"/>
        <pc:sldMkLst>
          <pc:docMk/>
          <pc:sldMk cId="1020840037" sldId="314"/>
        </pc:sldMkLst>
        <pc:spChg chg="mod">
          <ac:chgData name="Tanveer Rahman" userId="b9e812219a1db5d0" providerId="LiveId" clId="{B79C434A-7EAA-4005-9763-68EAF420686B}" dt="2024-10-04T00:48:58.748" v="371" actId="20577"/>
          <ac:spMkLst>
            <pc:docMk/>
            <pc:sldMk cId="1020840037" sldId="314"/>
            <ac:spMk id="2" creationId="{16AF6EC0-3C29-9EB6-5DAA-F6D2A581C8E6}"/>
          </ac:spMkLst>
        </pc:spChg>
        <pc:spChg chg="mod">
          <ac:chgData name="Tanveer Rahman" userId="b9e812219a1db5d0" providerId="LiveId" clId="{B79C434A-7EAA-4005-9763-68EAF420686B}" dt="2024-10-04T00:54:40.485" v="455" actId="1076"/>
          <ac:spMkLst>
            <pc:docMk/>
            <pc:sldMk cId="1020840037" sldId="314"/>
            <ac:spMk id="3" creationId="{EDB33657-7DA6-18A3-D692-FC3BFE1DCEC8}"/>
          </ac:spMkLst>
        </pc:spChg>
        <pc:picChg chg="add mod">
          <ac:chgData name="Tanveer Rahman" userId="b9e812219a1db5d0" providerId="LiveId" clId="{B79C434A-7EAA-4005-9763-68EAF420686B}" dt="2024-10-04T00:54:45.394" v="457" actId="14100"/>
          <ac:picMkLst>
            <pc:docMk/>
            <pc:sldMk cId="1020840037" sldId="314"/>
            <ac:picMk id="5" creationId="{0DA13C78-0422-E410-C32C-806AF13360D5}"/>
          </ac:picMkLst>
        </pc:picChg>
      </pc:sldChg>
      <pc:sldChg chg="del">
        <pc:chgData name="Tanveer Rahman" userId="b9e812219a1db5d0" providerId="LiveId" clId="{B79C434A-7EAA-4005-9763-68EAF420686B}" dt="2024-10-04T00:11:25.285" v="109" actId="47"/>
        <pc:sldMkLst>
          <pc:docMk/>
          <pc:sldMk cId="3882184487" sldId="314"/>
        </pc:sldMkLst>
      </pc:sldChg>
      <pc:sldChg chg="del">
        <pc:chgData name="Tanveer Rahman" userId="b9e812219a1db5d0" providerId="LiveId" clId="{B79C434A-7EAA-4005-9763-68EAF420686B}" dt="2024-10-04T00:11:24.333" v="95" actId="47"/>
        <pc:sldMkLst>
          <pc:docMk/>
          <pc:sldMk cId="1575829345" sldId="315"/>
        </pc:sldMkLst>
      </pc:sldChg>
      <pc:sldChg chg="addSp modSp new mod">
        <pc:chgData name="Tanveer Rahman" userId="b9e812219a1db5d0" providerId="LiveId" clId="{B79C434A-7EAA-4005-9763-68EAF420686B}" dt="2024-10-04T01:00:59.886" v="531" actId="20577"/>
        <pc:sldMkLst>
          <pc:docMk/>
          <pc:sldMk cId="2081243053" sldId="315"/>
        </pc:sldMkLst>
        <pc:spChg chg="mod">
          <ac:chgData name="Tanveer Rahman" userId="b9e812219a1db5d0" providerId="LiveId" clId="{B79C434A-7EAA-4005-9763-68EAF420686B}" dt="2024-10-04T00:52:48.172" v="438" actId="20577"/>
          <ac:spMkLst>
            <pc:docMk/>
            <pc:sldMk cId="2081243053" sldId="315"/>
            <ac:spMk id="2" creationId="{1825E10E-E816-8C6B-655C-55030B61D0C7}"/>
          </ac:spMkLst>
        </pc:spChg>
        <pc:spChg chg="mod">
          <ac:chgData name="Tanveer Rahman" userId="b9e812219a1db5d0" providerId="LiveId" clId="{B79C434A-7EAA-4005-9763-68EAF420686B}" dt="2024-10-04T01:00:59.886" v="531" actId="20577"/>
          <ac:spMkLst>
            <pc:docMk/>
            <pc:sldMk cId="2081243053" sldId="315"/>
            <ac:spMk id="3" creationId="{86D52B0A-596A-78C1-4851-24DD349266D4}"/>
          </ac:spMkLst>
        </pc:spChg>
        <pc:picChg chg="add mod">
          <ac:chgData name="Tanveer Rahman" userId="b9e812219a1db5d0" providerId="LiveId" clId="{B79C434A-7EAA-4005-9763-68EAF420686B}" dt="2024-10-04T00:59:38.773" v="521" actId="1076"/>
          <ac:picMkLst>
            <pc:docMk/>
            <pc:sldMk cId="2081243053" sldId="315"/>
            <ac:picMk id="5" creationId="{8F42F77B-0520-37F6-E275-BC4F58A16993}"/>
          </ac:picMkLst>
        </pc:picChg>
      </pc:sldChg>
      <pc:sldChg chg="addSp modSp new mod">
        <pc:chgData name="Tanveer Rahman" userId="b9e812219a1db5d0" providerId="LiveId" clId="{B79C434A-7EAA-4005-9763-68EAF420686B}" dt="2024-10-04T00:59:00.754" v="505" actId="207"/>
        <pc:sldMkLst>
          <pc:docMk/>
          <pc:sldMk cId="776411478" sldId="316"/>
        </pc:sldMkLst>
        <pc:spChg chg="mod">
          <ac:chgData name="Tanveer Rahman" userId="b9e812219a1db5d0" providerId="LiveId" clId="{B79C434A-7EAA-4005-9763-68EAF420686B}" dt="2024-10-04T00:56:12.542" v="470" actId="20577"/>
          <ac:spMkLst>
            <pc:docMk/>
            <pc:sldMk cId="776411478" sldId="316"/>
            <ac:spMk id="2" creationId="{7BB35CF6-7FDE-2042-C031-71165FDCB904}"/>
          </ac:spMkLst>
        </pc:spChg>
        <pc:spChg chg="mod">
          <ac:chgData name="Tanveer Rahman" userId="b9e812219a1db5d0" providerId="LiveId" clId="{B79C434A-7EAA-4005-9763-68EAF420686B}" dt="2024-10-04T00:59:00.754" v="505" actId="207"/>
          <ac:spMkLst>
            <pc:docMk/>
            <pc:sldMk cId="776411478" sldId="316"/>
            <ac:spMk id="3" creationId="{C59A7E43-3D59-A9B9-BBF2-855AB5A38242}"/>
          </ac:spMkLst>
        </pc:spChg>
        <pc:picChg chg="add mod">
          <ac:chgData name="Tanveer Rahman" userId="b9e812219a1db5d0" providerId="LiveId" clId="{B79C434A-7EAA-4005-9763-68EAF420686B}" dt="2024-10-04T00:58:11.264" v="493" actId="1076"/>
          <ac:picMkLst>
            <pc:docMk/>
            <pc:sldMk cId="776411478" sldId="316"/>
            <ac:picMk id="5" creationId="{3402E91A-B7F1-45CC-2916-2F89612B7045}"/>
          </ac:picMkLst>
        </pc:picChg>
      </pc:sldChg>
      <pc:sldChg chg="del">
        <pc:chgData name="Tanveer Rahman" userId="b9e812219a1db5d0" providerId="LiveId" clId="{B79C434A-7EAA-4005-9763-68EAF420686B}" dt="2024-10-04T00:11:24.844" v="96" actId="47"/>
        <pc:sldMkLst>
          <pc:docMk/>
          <pc:sldMk cId="2727157415" sldId="316"/>
        </pc:sldMkLst>
      </pc:sldChg>
      <pc:sldChg chg="new del">
        <pc:chgData name="Tanveer Rahman" userId="b9e812219a1db5d0" providerId="LiveId" clId="{B79C434A-7EAA-4005-9763-68EAF420686B}" dt="2024-10-04T00:59:26.984" v="514" actId="680"/>
        <pc:sldMkLst>
          <pc:docMk/>
          <pc:sldMk cId="423328465" sldId="317"/>
        </pc:sldMkLst>
      </pc:sldChg>
      <pc:sldChg chg="del">
        <pc:chgData name="Tanveer Rahman" userId="b9e812219a1db5d0" providerId="LiveId" clId="{B79C434A-7EAA-4005-9763-68EAF420686B}" dt="2024-10-04T00:11:25.070" v="103" actId="47"/>
        <pc:sldMkLst>
          <pc:docMk/>
          <pc:sldMk cId="829403732" sldId="317"/>
        </pc:sldMkLst>
      </pc:sldChg>
      <pc:sldChg chg="del">
        <pc:chgData name="Tanveer Rahman" userId="b9e812219a1db5d0" providerId="LiveId" clId="{B79C434A-7EAA-4005-9763-68EAF420686B}" dt="2024-10-04T00:11:24.883" v="97" actId="47"/>
        <pc:sldMkLst>
          <pc:docMk/>
          <pc:sldMk cId="3663300134" sldId="318"/>
        </pc:sldMkLst>
      </pc:sldChg>
      <pc:sldChg chg="del">
        <pc:chgData name="Tanveer Rahman" userId="b9e812219a1db5d0" providerId="LiveId" clId="{B79C434A-7EAA-4005-9763-68EAF420686B}" dt="2024-10-04T00:11:24.910" v="98" actId="47"/>
        <pc:sldMkLst>
          <pc:docMk/>
          <pc:sldMk cId="1444302102" sldId="319"/>
        </pc:sldMkLst>
      </pc:sldChg>
      <pc:sldChg chg="del">
        <pc:chgData name="Tanveer Rahman" userId="b9e812219a1db5d0" providerId="LiveId" clId="{B79C434A-7EAA-4005-9763-68EAF420686B}" dt="2024-10-04T00:11:24.937" v="99" actId="47"/>
        <pc:sldMkLst>
          <pc:docMk/>
          <pc:sldMk cId="516546460" sldId="320"/>
        </pc:sldMkLst>
      </pc:sldChg>
      <pc:sldChg chg="del">
        <pc:chgData name="Tanveer Rahman" userId="b9e812219a1db5d0" providerId="LiveId" clId="{B79C434A-7EAA-4005-9763-68EAF420686B}" dt="2024-10-04T00:11:24.964" v="100" actId="47"/>
        <pc:sldMkLst>
          <pc:docMk/>
          <pc:sldMk cId="2148812687" sldId="321"/>
        </pc:sldMkLst>
      </pc:sldChg>
      <pc:sldChg chg="del">
        <pc:chgData name="Tanveer Rahman" userId="b9e812219a1db5d0" providerId="LiveId" clId="{B79C434A-7EAA-4005-9763-68EAF420686B}" dt="2024-10-04T00:11:24.993" v="101" actId="47"/>
        <pc:sldMkLst>
          <pc:docMk/>
          <pc:sldMk cId="958538281" sldId="322"/>
        </pc:sldMkLst>
      </pc:sldChg>
      <pc:sldChg chg="del">
        <pc:chgData name="Tanveer Rahman" userId="b9e812219a1db5d0" providerId="LiveId" clId="{B79C434A-7EAA-4005-9763-68EAF420686B}" dt="2024-10-04T00:11:25.040" v="102" actId="47"/>
        <pc:sldMkLst>
          <pc:docMk/>
          <pc:sldMk cId="749508823" sldId="323"/>
        </pc:sldMkLst>
      </pc:sldChg>
      <pc:sldChg chg="del">
        <pc:chgData name="Tanveer Rahman" userId="b9e812219a1db5d0" providerId="LiveId" clId="{B79C434A-7EAA-4005-9763-68EAF420686B}" dt="2024-10-04T00:11:25.337" v="111" actId="47"/>
        <pc:sldMkLst>
          <pc:docMk/>
          <pc:sldMk cId="2840878732" sldId="324"/>
        </pc:sldMkLst>
      </pc:sldChg>
    </pc:docChg>
  </pc:docChgLst>
  <pc:docChgLst>
    <pc:chgData name="Tanveer Rahman" userId="b9e812219a1db5d0" providerId="LiveId" clId="{87853D51-E7F5-4C19-BDC4-FCA9012290F1}"/>
    <pc:docChg chg="undo redo custSel addSld delSld modSld sldOrd modSection">
      <pc:chgData name="Tanveer Rahman" userId="b9e812219a1db5d0" providerId="LiveId" clId="{87853D51-E7F5-4C19-BDC4-FCA9012290F1}" dt="2024-09-26T18:44:43.942" v="1674" actId="20577"/>
      <pc:docMkLst>
        <pc:docMk/>
      </pc:docMkLst>
      <pc:sldChg chg="modSp mod modAnim">
        <pc:chgData name="Tanveer Rahman" userId="b9e812219a1db5d0" providerId="LiveId" clId="{87853D51-E7F5-4C19-BDC4-FCA9012290F1}" dt="2024-09-26T18:43:28.434" v="1672" actId="27636"/>
        <pc:sldMkLst>
          <pc:docMk/>
          <pc:sldMk cId="3508605874" sldId="256"/>
        </pc:sldMkLst>
        <pc:spChg chg="mod">
          <ac:chgData name="Tanveer Rahman" userId="b9e812219a1db5d0" providerId="LiveId" clId="{87853D51-E7F5-4C19-BDC4-FCA9012290F1}" dt="2024-09-26T15:46:25.846" v="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87853D51-E7F5-4C19-BDC4-FCA9012290F1}" dt="2024-09-26T18:43:28.434" v="167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87853D51-E7F5-4C19-BDC4-FCA9012290F1}" dt="2024-09-26T16:00:52.927" v="10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87853D51-E7F5-4C19-BDC4-FCA9012290F1}" dt="2024-09-26T18:09:43.802" v="931" actId="47"/>
        <pc:sldMkLst>
          <pc:docMk/>
          <pc:sldMk cId="1661767384" sldId="279"/>
        </pc:sldMkLst>
      </pc:sldChg>
      <pc:sldChg chg="modSp mod">
        <pc:chgData name="Tanveer Rahman" userId="b9e812219a1db5d0" providerId="LiveId" clId="{87853D51-E7F5-4C19-BDC4-FCA9012290F1}" dt="2024-09-26T18:44:43.942" v="1674" actId="20577"/>
        <pc:sldMkLst>
          <pc:docMk/>
          <pc:sldMk cId="1635262452" sldId="282"/>
        </pc:sldMkLst>
        <pc:spChg chg="mod">
          <ac:chgData name="Tanveer Rahman" userId="b9e812219a1db5d0" providerId="LiveId" clId="{87853D51-E7F5-4C19-BDC4-FCA9012290F1}" dt="2024-09-26T18:33:26.169" v="1286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87853D51-E7F5-4C19-BDC4-FCA9012290F1}" dt="2024-09-26T18:44:43.942" v="1674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modSp">
        <pc:chgData name="Tanveer Rahman" userId="b9e812219a1db5d0" providerId="LiveId" clId="{87853D51-E7F5-4C19-BDC4-FCA9012290F1}" dt="2024-09-26T16:10:28.878" v="257"/>
        <pc:sldMkLst>
          <pc:docMk/>
          <pc:sldMk cId="4018513048" sldId="299"/>
        </pc:sldMkLst>
        <pc:graphicFrameChg chg="mod">
          <ac:chgData name="Tanveer Rahman" userId="b9e812219a1db5d0" providerId="LiveId" clId="{87853D51-E7F5-4C19-BDC4-FCA9012290F1}" dt="2024-09-26T16:10:28.878" v="25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mod">
        <pc:chgData name="Tanveer Rahman" userId="b9e812219a1db5d0" providerId="LiveId" clId="{87853D51-E7F5-4C19-BDC4-FCA9012290F1}" dt="2024-09-26T18:24:56.398" v="1234" actId="20577"/>
        <pc:sldMkLst>
          <pc:docMk/>
          <pc:sldMk cId="2338296894" sldId="300"/>
        </pc:sldMkLst>
        <pc:spChg chg="mod">
          <ac:chgData name="Tanveer Rahman" userId="b9e812219a1db5d0" providerId="LiveId" clId="{87853D51-E7F5-4C19-BDC4-FCA9012290F1}" dt="2024-09-26T18:24:56.398" v="1234" actId="20577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22:03.346" v="1202" actId="207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87853D51-E7F5-4C19-BDC4-FCA9012290F1}" dt="2024-09-26T18:32:32.688" v="1285" actId="478"/>
        <pc:sldMkLst>
          <pc:docMk/>
          <pc:sldMk cId="3373664822" sldId="301"/>
        </pc:sldMkLst>
        <pc:spChg chg="mod">
          <ac:chgData name="Tanveer Rahman" userId="b9e812219a1db5d0" providerId="LiveId" clId="{87853D51-E7F5-4C19-BDC4-FCA9012290F1}" dt="2024-09-26T18:25:07.666" v="1235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32:32.688" v="1285" actId="478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87853D51-E7F5-4C19-BDC4-FCA9012290F1}" dt="2024-09-26T18:40:49.535" v="1616" actId="47"/>
        <pc:sldMkLst>
          <pc:docMk/>
          <pc:sldMk cId="3129355429" sldId="302"/>
        </pc:sldMkLst>
      </pc:sldChg>
      <pc:sldChg chg="del">
        <pc:chgData name="Tanveer Rahman" userId="b9e812219a1db5d0" providerId="LiveId" clId="{87853D51-E7F5-4C19-BDC4-FCA9012290F1}" dt="2024-09-26T18:40:50.284" v="1617" actId="47"/>
        <pc:sldMkLst>
          <pc:docMk/>
          <pc:sldMk cId="3505707627" sldId="303"/>
        </pc:sldMkLst>
      </pc:sldChg>
      <pc:sldChg chg="del">
        <pc:chgData name="Tanveer Rahman" userId="b9e812219a1db5d0" providerId="LiveId" clId="{87853D51-E7F5-4C19-BDC4-FCA9012290F1}" dt="2024-09-26T18:40:50.975" v="1618" actId="47"/>
        <pc:sldMkLst>
          <pc:docMk/>
          <pc:sldMk cId="235978342" sldId="304"/>
        </pc:sldMkLst>
      </pc:sldChg>
      <pc:sldChg chg="addSp delSp modSp add del mod setBg">
        <pc:chgData name="Tanveer Rahman" userId="b9e812219a1db5d0" providerId="LiveId" clId="{87853D51-E7F5-4C19-BDC4-FCA9012290F1}" dt="2024-09-26T18:42:35.998" v="1668" actId="26606"/>
        <pc:sldMkLst>
          <pc:docMk/>
          <pc:sldMk cId="104509562" sldId="305"/>
        </pc:sldMkLst>
        <pc:spChg chg="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2" creationId="{6B0E4B90-2B52-00FB-6BE8-8CB8926F5FC6}"/>
          </ac:spMkLst>
        </pc:spChg>
        <pc:spChg chg="add del mod">
          <ac:chgData name="Tanveer Rahman" userId="b9e812219a1db5d0" providerId="LiveId" clId="{87853D51-E7F5-4C19-BDC4-FCA9012290F1}" dt="2024-09-26T18:42:05.597" v="1635"/>
          <ac:spMkLst>
            <pc:docMk/>
            <pc:sldMk cId="104509562" sldId="305"/>
            <ac:spMk id="4" creationId="{D93A931B-A1BD-4EF8-839D-57AABA28B2C6}"/>
          </ac:spMkLst>
        </pc:spChg>
        <pc:spChg chg="add del 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5" creationId="{FA9F5F62-E243-5BAE-7D8F-29705019CA9C}"/>
          </ac:spMkLst>
        </pc:spChg>
        <pc:spChg chg="ad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11" creationId="{BF7BC237-77DF-4DFB-94F7-DB493EDA1C7C}"/>
          </ac:spMkLst>
        </pc:spChg>
        <pc:graphicFrameChg chg="add">
          <ac:chgData name="Tanveer Rahman" userId="b9e812219a1db5d0" providerId="LiveId" clId="{87853D51-E7F5-4C19-BDC4-FCA9012290F1}" dt="2024-09-26T18:42:35.998" v="1668" actId="26606"/>
          <ac:graphicFrameMkLst>
            <pc:docMk/>
            <pc:sldMk cId="104509562" sldId="305"/>
            <ac:graphicFrameMk id="7" creationId="{AC6D646E-51C7-6A01-83E3-9074C71CCBB4}"/>
          </ac:graphicFrameMkLst>
        </pc:graphicFrameChg>
        <pc:graphicFrameChg chg="del mod">
          <ac:chgData name="Tanveer Rahman" userId="b9e812219a1db5d0" providerId="LiveId" clId="{87853D51-E7F5-4C19-BDC4-FCA9012290F1}" dt="2024-09-26T18:41:51.636" v="1629" actId="478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delSp modSp del mod ord setBg">
        <pc:chgData name="Tanveer Rahman" userId="b9e812219a1db5d0" providerId="LiveId" clId="{87853D51-E7F5-4C19-BDC4-FCA9012290F1}" dt="2024-09-26T16:52:44.360" v="467" actId="2696"/>
        <pc:sldMkLst>
          <pc:docMk/>
          <pc:sldMk cId="1840386387" sldId="306"/>
        </pc:sldMkLst>
        <pc:spChg chg="mo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52:39.807" v="466" actId="12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47:24.209" v="452"/>
          <ac:spMkLst>
            <pc:docMk/>
            <pc:sldMk cId="1840386387" sldId="306"/>
            <ac:spMk id="7" creationId="{3C89E150-4B05-6895-1A11-E33A8CF9DE01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1" creationId="{E2A96188-384C-4341-9EEB-967A9341CD86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3" creationId="{280331C3-DDF5-48A9-8947-D71EAAFFAB0E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5" creationId="{C535A640-1948-4AFD-A0B7-19AFDA955322}"/>
          </ac:spMkLst>
        </pc:spChg>
        <pc:picChg chg="del">
          <ac:chgData name="Tanveer Rahman" userId="b9e812219a1db5d0" providerId="LiveId" clId="{87853D51-E7F5-4C19-BDC4-FCA9012290F1}" dt="2024-09-26T16:05:53.259" v="228" actId="478"/>
          <ac:picMkLst>
            <pc:docMk/>
            <pc:sldMk cId="1840386387" sldId="306"/>
            <ac:picMk id="5" creationId="{BEF725CA-2ECB-9B87-7973-3306B660BC1A}"/>
          </ac:picMkLst>
        </pc:picChg>
        <pc:picChg chg="add del mod">
          <ac:chgData name="Tanveer Rahman" userId="b9e812219a1db5d0" providerId="LiveId" clId="{87853D51-E7F5-4C19-BDC4-FCA9012290F1}" dt="2024-09-26T16:48:24.668" v="461" actId="478"/>
          <ac:picMkLst>
            <pc:docMk/>
            <pc:sldMk cId="1840386387" sldId="306"/>
            <ac:picMk id="6" creationId="{7C75A40A-2E6F-C363-E5B6-9CE357FD5718}"/>
          </ac:picMkLst>
        </pc:picChg>
        <pc:picChg chg="add mod">
          <ac:chgData name="Tanveer Rahman" userId="b9e812219a1db5d0" providerId="LiveId" clId="{87853D51-E7F5-4C19-BDC4-FCA9012290F1}" dt="2024-09-26T16:48:28.596" v="462" actId="1076"/>
          <ac:picMkLst>
            <pc:docMk/>
            <pc:sldMk cId="1840386387" sldId="306"/>
            <ac:picMk id="9" creationId="{E49F47C3-B938-5537-08F9-31379D412207}"/>
          </ac:picMkLst>
        </pc:picChg>
      </pc:sldChg>
      <pc:sldChg chg="del">
        <pc:chgData name="Tanveer Rahman" userId="b9e812219a1db5d0" providerId="LiveId" clId="{87853D51-E7F5-4C19-BDC4-FCA9012290F1}" dt="2024-09-26T18:09:49.575" v="932" actId="47"/>
        <pc:sldMkLst>
          <pc:docMk/>
          <pc:sldMk cId="1605137676" sldId="307"/>
        </pc:sldMkLst>
      </pc:sldChg>
      <pc:sldChg chg="addSp delSp modSp del mod">
        <pc:chgData name="Tanveer Rahman" userId="b9e812219a1db5d0" providerId="LiveId" clId="{87853D51-E7F5-4C19-BDC4-FCA9012290F1}" dt="2024-09-26T18:41:24.969" v="1625" actId="47"/>
        <pc:sldMkLst>
          <pc:docMk/>
          <pc:sldMk cId="3345224351" sldId="308"/>
        </pc:sldMkLst>
        <pc:spChg chg="add del mod">
          <ac:chgData name="Tanveer Rahman" userId="b9e812219a1db5d0" providerId="LiveId" clId="{87853D51-E7F5-4C19-BDC4-FCA9012290F1}" dt="2024-09-26T18:41:16.013" v="1623" actId="478"/>
          <ac:spMkLst>
            <pc:docMk/>
            <pc:sldMk cId="3345224351" sldId="308"/>
            <ac:spMk id="4" creationId="{4570D401-29C9-F169-FD7F-18B816EA1D06}"/>
          </ac:spMkLst>
        </pc:spChg>
        <pc:graphicFrameChg chg="add del mod">
          <ac:chgData name="Tanveer Rahman" userId="b9e812219a1db5d0" providerId="LiveId" clId="{87853D51-E7F5-4C19-BDC4-FCA9012290F1}" dt="2024-09-26T18:41:16.013" v="1623" actId="478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  <pc:sldChg chg="addSp delSp modSp add mod">
        <pc:chgData name="Tanveer Rahman" userId="b9e812219a1db5d0" providerId="LiveId" clId="{87853D51-E7F5-4C19-BDC4-FCA9012290F1}" dt="2024-09-26T16:23:58.861" v="365" actId="27636"/>
        <pc:sldMkLst>
          <pc:docMk/>
          <pc:sldMk cId="1913755889" sldId="309"/>
        </pc:sldMkLst>
        <pc:spChg chg="mod">
          <ac:chgData name="Tanveer Rahman" userId="b9e812219a1db5d0" providerId="LiveId" clId="{87853D51-E7F5-4C19-BDC4-FCA9012290F1}" dt="2024-09-26T16:12:31.159" v="273" actId="20577"/>
          <ac:spMkLst>
            <pc:docMk/>
            <pc:sldMk cId="1913755889" sldId="30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8.861" v="365" actId="27636"/>
          <ac:spMkLst>
            <pc:docMk/>
            <pc:sldMk cId="1913755889" sldId="309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19:21.288" v="311" actId="1076"/>
          <ac:picMkLst>
            <pc:docMk/>
            <pc:sldMk cId="1913755889" sldId="309"/>
            <ac:picMk id="5" creationId="{F1BC14D3-9D5C-AAC7-4653-DD35CDA40B0E}"/>
          </ac:picMkLst>
        </pc:picChg>
        <pc:picChg chg="del">
          <ac:chgData name="Tanveer Rahman" userId="b9e812219a1db5d0" providerId="LiveId" clId="{87853D51-E7F5-4C19-BDC4-FCA9012290F1}" dt="2024-09-26T16:18:48.041" v="306" actId="478"/>
          <ac:picMkLst>
            <pc:docMk/>
            <pc:sldMk cId="1913755889" sldId="309"/>
            <ac:picMk id="6" creationId="{7C75A40A-2E6F-C363-E5B6-9CE357FD5718}"/>
          </ac:picMkLst>
        </pc:picChg>
      </pc:sldChg>
      <pc:sldChg chg="addSp delSp modSp add mod">
        <pc:chgData name="Tanveer Rahman" userId="b9e812219a1db5d0" providerId="LiveId" clId="{87853D51-E7F5-4C19-BDC4-FCA9012290F1}" dt="2024-09-26T16:23:53.474" v="363" actId="27636"/>
        <pc:sldMkLst>
          <pc:docMk/>
          <pc:sldMk cId="2354524528" sldId="310"/>
        </pc:sldMkLst>
        <pc:spChg chg="mod">
          <ac:chgData name="Tanveer Rahman" userId="b9e812219a1db5d0" providerId="LiveId" clId="{87853D51-E7F5-4C19-BDC4-FCA9012290F1}" dt="2024-09-26T16:19:44.719" v="321" actId="20577"/>
          <ac:spMkLst>
            <pc:docMk/>
            <pc:sldMk cId="2354524528" sldId="31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3.474" v="363" actId="27636"/>
          <ac:spMkLst>
            <pc:docMk/>
            <pc:sldMk cId="2354524528" sldId="310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19:58.637" v="322" actId="478"/>
          <ac:picMkLst>
            <pc:docMk/>
            <pc:sldMk cId="2354524528" sldId="310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0:52.705" v="343" actId="1076"/>
          <ac:picMkLst>
            <pc:docMk/>
            <pc:sldMk cId="2354524528" sldId="310"/>
            <ac:picMk id="6" creationId="{D6066BB1-5E50-690B-0ECB-039C6663DBA3}"/>
          </ac:picMkLst>
        </pc:picChg>
      </pc:sldChg>
      <pc:sldChg chg="addSp delSp modSp add mod ord">
        <pc:chgData name="Tanveer Rahman" userId="b9e812219a1db5d0" providerId="LiveId" clId="{87853D51-E7F5-4C19-BDC4-FCA9012290F1}" dt="2024-09-26T16:25:56.759" v="385" actId="207"/>
        <pc:sldMkLst>
          <pc:docMk/>
          <pc:sldMk cId="3571079786" sldId="311"/>
        </pc:sldMkLst>
        <pc:spChg chg="mod">
          <ac:chgData name="Tanveer Rahman" userId="b9e812219a1db5d0" providerId="LiveId" clId="{87853D51-E7F5-4C19-BDC4-FCA9012290F1}" dt="2024-09-26T16:22:41.659" v="347" actId="20577"/>
          <ac:spMkLst>
            <pc:docMk/>
            <pc:sldMk cId="3571079786" sldId="31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5:56.759" v="385" actId="207"/>
          <ac:spMkLst>
            <pc:docMk/>
            <pc:sldMk cId="3571079786" sldId="311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24:41.598" v="368" actId="478"/>
          <ac:picMkLst>
            <pc:docMk/>
            <pc:sldMk cId="3571079786" sldId="311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4:54.734" v="372" actId="14100"/>
          <ac:picMkLst>
            <pc:docMk/>
            <pc:sldMk cId="3571079786" sldId="311"/>
            <ac:picMk id="6" creationId="{630AE7C2-8BBE-BFDC-6164-23634EC53262}"/>
          </ac:picMkLst>
        </pc:picChg>
      </pc:sldChg>
      <pc:sldChg chg="modSp add del mod">
        <pc:chgData name="Tanveer Rahman" userId="b9e812219a1db5d0" providerId="LiveId" clId="{87853D51-E7F5-4C19-BDC4-FCA9012290F1}" dt="2024-09-26T16:25:19.705" v="378" actId="2890"/>
        <pc:sldMkLst>
          <pc:docMk/>
          <pc:sldMk cId="1165844365" sldId="312"/>
        </pc:sldMkLst>
        <pc:spChg chg="mod">
          <ac:chgData name="Tanveer Rahman" userId="b9e812219a1db5d0" providerId="LiveId" clId="{87853D51-E7F5-4C19-BDC4-FCA9012290F1}" dt="2024-09-26T16:25:19.379" v="377" actId="20577"/>
          <ac:spMkLst>
            <pc:docMk/>
            <pc:sldMk cId="1165844365" sldId="312"/>
            <ac:spMk id="2" creationId="{DB66DD81-4AA6-7D28-2224-EB7215E6F3CE}"/>
          </ac:spMkLst>
        </pc:spChg>
      </pc:sldChg>
      <pc:sldChg chg="new del">
        <pc:chgData name="Tanveer Rahman" userId="b9e812219a1db5d0" providerId="LiveId" clId="{87853D51-E7F5-4C19-BDC4-FCA9012290F1}" dt="2024-09-26T16:26:08.946" v="387" actId="680"/>
        <pc:sldMkLst>
          <pc:docMk/>
          <pc:sldMk cId="2501224595" sldId="312"/>
        </pc:sldMkLst>
      </pc:sldChg>
      <pc:sldChg chg="addSp delSp modSp add mod">
        <pc:chgData name="Tanveer Rahman" userId="b9e812219a1db5d0" providerId="LiveId" clId="{87853D51-E7F5-4C19-BDC4-FCA9012290F1}" dt="2024-09-26T16:27:45.570" v="406" actId="20577"/>
        <pc:sldMkLst>
          <pc:docMk/>
          <pc:sldMk cId="3623052662" sldId="312"/>
        </pc:sldMkLst>
        <pc:spChg chg="mod">
          <ac:chgData name="Tanveer Rahman" userId="b9e812219a1db5d0" providerId="LiveId" clId="{87853D51-E7F5-4C19-BDC4-FCA9012290F1}" dt="2024-09-26T16:26:24.115" v="397" actId="20577"/>
          <ac:spMkLst>
            <pc:docMk/>
            <pc:sldMk cId="3623052662" sldId="31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7:45.570" v="406" actId="20577"/>
          <ac:spMkLst>
            <pc:docMk/>
            <pc:sldMk cId="3623052662" sldId="31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27:21.855" v="404" actId="14100"/>
          <ac:picMkLst>
            <pc:docMk/>
            <pc:sldMk cId="3623052662" sldId="312"/>
            <ac:picMk id="5" creationId="{C92A2E3A-E07F-2940-5073-B9F63CC83117}"/>
          </ac:picMkLst>
        </pc:picChg>
        <pc:picChg chg="del mod">
          <ac:chgData name="Tanveer Rahman" userId="b9e812219a1db5d0" providerId="LiveId" clId="{87853D51-E7F5-4C19-BDC4-FCA9012290F1}" dt="2024-09-26T16:27:07.701" v="399" actId="478"/>
          <ac:picMkLst>
            <pc:docMk/>
            <pc:sldMk cId="3623052662" sldId="312"/>
            <ac:picMk id="6" creationId="{630AE7C2-8BBE-BFDC-6164-23634EC53262}"/>
          </ac:picMkLst>
        </pc:picChg>
      </pc:sldChg>
      <pc:sldChg chg="addSp delSp modSp add mod ord">
        <pc:chgData name="Tanveer Rahman" userId="b9e812219a1db5d0" providerId="LiveId" clId="{87853D51-E7F5-4C19-BDC4-FCA9012290F1}" dt="2024-09-26T16:43:10.004" v="427" actId="207"/>
        <pc:sldMkLst>
          <pc:docMk/>
          <pc:sldMk cId="3134165366" sldId="313"/>
        </pc:sldMkLst>
        <pc:spChg chg="mod">
          <ac:chgData name="Tanveer Rahman" userId="b9e812219a1db5d0" providerId="LiveId" clId="{87853D51-E7F5-4C19-BDC4-FCA9012290F1}" dt="2024-09-26T16:39:58.655" v="412" actId="20577"/>
          <ac:spMkLst>
            <pc:docMk/>
            <pc:sldMk cId="3134165366" sldId="31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3:10.004" v="427" actId="207"/>
          <ac:spMkLst>
            <pc:docMk/>
            <pc:sldMk cId="3134165366" sldId="313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42:31.262" v="420" actId="1076"/>
          <ac:picMkLst>
            <pc:docMk/>
            <pc:sldMk cId="3134165366" sldId="313"/>
            <ac:picMk id="5" creationId="{3C296948-8EE0-724A-63C8-D2AE4769FC52}"/>
          </ac:picMkLst>
        </pc:picChg>
        <pc:picChg chg="del">
          <ac:chgData name="Tanveer Rahman" userId="b9e812219a1db5d0" providerId="LiveId" clId="{87853D51-E7F5-4C19-BDC4-FCA9012290F1}" dt="2024-09-26T16:42:27.092" v="418" actId="478"/>
          <ac:picMkLst>
            <pc:docMk/>
            <pc:sldMk cId="3134165366" sldId="313"/>
            <ac:picMk id="6" creationId="{630AE7C2-8BBE-BFDC-6164-23634EC53262}"/>
          </ac:picMkLst>
        </pc:picChg>
      </pc:sldChg>
      <pc:sldChg chg="new del">
        <pc:chgData name="Tanveer Rahman" userId="b9e812219a1db5d0" providerId="LiveId" clId="{87853D51-E7F5-4C19-BDC4-FCA9012290F1}" dt="2024-09-26T16:39:47.409" v="408" actId="680"/>
        <pc:sldMkLst>
          <pc:docMk/>
          <pc:sldMk cId="3752760534" sldId="313"/>
        </pc:sldMkLst>
      </pc:sldChg>
      <pc:sldChg chg="addSp delSp modSp add mod">
        <pc:chgData name="Tanveer Rahman" userId="b9e812219a1db5d0" providerId="LiveId" clId="{87853D51-E7F5-4C19-BDC4-FCA9012290F1}" dt="2024-09-26T16:44:45.202" v="445" actId="1076"/>
        <pc:sldMkLst>
          <pc:docMk/>
          <pc:sldMk cId="3882184487" sldId="314"/>
        </pc:sldMkLst>
        <pc:spChg chg="mod">
          <ac:chgData name="Tanveer Rahman" userId="b9e812219a1db5d0" providerId="LiveId" clId="{87853D51-E7F5-4C19-BDC4-FCA9012290F1}" dt="2024-09-26T16:43:50.234" v="437" actId="20577"/>
          <ac:spMkLst>
            <pc:docMk/>
            <pc:sldMk cId="3882184487" sldId="31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4:08.702" v="438"/>
          <ac:spMkLst>
            <pc:docMk/>
            <pc:sldMk cId="3882184487" sldId="31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44:11.609" v="439" actId="478"/>
          <ac:picMkLst>
            <pc:docMk/>
            <pc:sldMk cId="3882184487" sldId="314"/>
            <ac:picMk id="5" creationId="{3C296948-8EE0-724A-63C8-D2AE4769FC52}"/>
          </ac:picMkLst>
        </pc:picChg>
        <pc:picChg chg="add mod">
          <ac:chgData name="Tanveer Rahman" userId="b9e812219a1db5d0" providerId="LiveId" clId="{87853D51-E7F5-4C19-BDC4-FCA9012290F1}" dt="2024-09-26T16:44:45.202" v="445" actId="1076"/>
          <ac:picMkLst>
            <pc:docMk/>
            <pc:sldMk cId="3882184487" sldId="314"/>
            <ac:picMk id="6" creationId="{0396586B-9E59-EEFC-CBD6-8ED60FAC4229}"/>
          </ac:picMkLst>
        </pc:picChg>
      </pc:sldChg>
      <pc:sldChg chg="addSp delSp modSp add mod">
        <pc:chgData name="Tanveer Rahman" userId="b9e812219a1db5d0" providerId="LiveId" clId="{87853D51-E7F5-4C19-BDC4-FCA9012290F1}" dt="2024-09-26T17:48:36.508" v="790" actId="20577"/>
        <pc:sldMkLst>
          <pc:docMk/>
          <pc:sldMk cId="1575829345" sldId="315"/>
        </pc:sldMkLst>
        <pc:spChg chg="mod">
          <ac:chgData name="Tanveer Rahman" userId="b9e812219a1db5d0" providerId="LiveId" clId="{87853D51-E7F5-4C19-BDC4-FCA9012290F1}" dt="2024-09-26T16:52:57.074" v="469"/>
          <ac:spMkLst>
            <pc:docMk/>
            <pc:sldMk cId="1575829345" sldId="315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0:16.375" v="643" actId="27636"/>
          <ac:spMkLst>
            <pc:docMk/>
            <pc:sldMk cId="1575829345" sldId="315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53:10.686" v="470"/>
          <ac:spMkLst>
            <pc:docMk/>
            <pc:sldMk cId="1575829345" sldId="315"/>
            <ac:spMk id="4" creationId="{553905CC-016F-7D44-A1C1-7CD0A9B2A1F7}"/>
          </ac:spMkLst>
        </pc:spChg>
        <pc:spChg chg="add mod">
          <ac:chgData name="Tanveer Rahman" userId="b9e812219a1db5d0" providerId="LiveId" clId="{87853D51-E7F5-4C19-BDC4-FCA9012290F1}" dt="2024-09-26T17:48:36.508" v="790" actId="20577"/>
          <ac:spMkLst>
            <pc:docMk/>
            <pc:sldMk cId="1575829345" sldId="315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6:53:55.275" v="486" actId="478"/>
          <ac:picMkLst>
            <pc:docMk/>
            <pc:sldMk cId="1575829345" sldId="315"/>
            <ac:picMk id="6" creationId="{7C75A40A-2E6F-C363-E5B6-9CE357FD5718}"/>
          </ac:picMkLst>
        </pc:picChg>
        <pc:picChg chg="add del mod">
          <ac:chgData name="Tanveer Rahman" userId="b9e812219a1db5d0" providerId="LiveId" clId="{87853D51-E7F5-4C19-BDC4-FCA9012290F1}" dt="2024-09-26T17:34:16.563" v="701" actId="478"/>
          <ac:picMkLst>
            <pc:docMk/>
            <pc:sldMk cId="1575829345" sldId="315"/>
            <ac:picMk id="7" creationId="{E7228B37-3F51-F347-D478-B073DA369EF2}"/>
          </ac:picMkLst>
        </pc:picChg>
        <pc:picChg chg="add del mod">
          <ac:chgData name="Tanveer Rahman" userId="b9e812219a1db5d0" providerId="LiveId" clId="{87853D51-E7F5-4C19-BDC4-FCA9012290F1}" dt="2024-09-26T17:47:00.802" v="718" actId="478"/>
          <ac:picMkLst>
            <pc:docMk/>
            <pc:sldMk cId="1575829345" sldId="315"/>
            <ac:picMk id="10" creationId="{2775FE64-099C-0A53-0352-7B1A3F174884}"/>
          </ac:picMkLst>
        </pc:picChg>
        <pc:picChg chg="add mod">
          <ac:chgData name="Tanveer Rahman" userId="b9e812219a1db5d0" providerId="LiveId" clId="{87853D51-E7F5-4C19-BDC4-FCA9012290F1}" dt="2024-09-26T17:47:06.232" v="721" actId="1076"/>
          <ac:picMkLst>
            <pc:docMk/>
            <pc:sldMk cId="1575829345" sldId="315"/>
            <ac:picMk id="12" creationId="{C840A689-461B-AAAC-80FF-9E8DE3EAB510}"/>
          </ac:picMkLst>
        </pc:picChg>
      </pc:sldChg>
      <pc:sldChg chg="delSp modSp add mod">
        <pc:chgData name="Tanveer Rahman" userId="b9e812219a1db5d0" providerId="LiveId" clId="{87853D51-E7F5-4C19-BDC4-FCA9012290F1}" dt="2024-09-26T17:08:49.158" v="627" actId="207"/>
        <pc:sldMkLst>
          <pc:docMk/>
          <pc:sldMk cId="2727157415" sldId="316"/>
        </pc:sldMkLst>
        <pc:spChg chg="mod">
          <ac:chgData name="Tanveer Rahman" userId="b9e812219a1db5d0" providerId="LiveId" clId="{87853D51-E7F5-4C19-BDC4-FCA9012290F1}" dt="2024-09-26T16:59:03.144" v="541" actId="20577"/>
          <ac:spMkLst>
            <pc:docMk/>
            <pc:sldMk cId="2727157415" sldId="31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08:49.158" v="627" actId="207"/>
          <ac:spMkLst>
            <pc:docMk/>
            <pc:sldMk cId="2727157415" sldId="316"/>
            <ac:spMk id="3" creationId="{CDB5FC77-94F8-DB5A-A284-4615770942E1}"/>
          </ac:spMkLst>
        </pc:spChg>
        <pc:picChg chg="del mod">
          <ac:chgData name="Tanveer Rahman" userId="b9e812219a1db5d0" providerId="LiveId" clId="{87853D51-E7F5-4C19-BDC4-FCA9012290F1}" dt="2024-09-26T17:00:01.517" v="562" actId="478"/>
          <ac:picMkLst>
            <pc:docMk/>
            <pc:sldMk cId="2727157415" sldId="316"/>
            <ac:picMk id="6" creationId="{7C75A40A-2E6F-C363-E5B6-9CE357FD5718}"/>
          </ac:picMkLst>
        </pc:picChg>
      </pc:sldChg>
      <pc:sldChg chg="add">
        <pc:chgData name="Tanveer Rahman" userId="b9e812219a1db5d0" providerId="LiveId" clId="{87853D51-E7F5-4C19-BDC4-FCA9012290F1}" dt="2024-09-26T16:58:58.449" v="539" actId="2890"/>
        <pc:sldMkLst>
          <pc:docMk/>
          <pc:sldMk cId="829403732" sldId="317"/>
        </pc:sldMkLst>
      </pc:sldChg>
      <pc:sldChg chg="addSp delSp modSp add mod ord">
        <pc:chgData name="Tanveer Rahman" userId="b9e812219a1db5d0" providerId="LiveId" clId="{87853D51-E7F5-4C19-BDC4-FCA9012290F1}" dt="2024-09-26T17:14:52.016" v="673" actId="207"/>
        <pc:sldMkLst>
          <pc:docMk/>
          <pc:sldMk cId="3663300134" sldId="318"/>
        </pc:sldMkLst>
        <pc:spChg chg="mod">
          <ac:chgData name="Tanveer Rahman" userId="b9e812219a1db5d0" providerId="LiveId" clId="{87853D51-E7F5-4C19-BDC4-FCA9012290F1}" dt="2024-09-26T17:10:42.422" v="644"/>
          <ac:spMkLst>
            <pc:docMk/>
            <pc:sldMk cId="3663300134" sldId="318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1:32.809" v="653" actId="27636"/>
          <ac:spMkLst>
            <pc:docMk/>
            <pc:sldMk cId="3663300134" sldId="318"/>
            <ac:spMk id="3" creationId="{CDB5FC77-94F8-DB5A-A284-4615770942E1}"/>
          </ac:spMkLst>
        </pc:spChg>
        <pc:spChg chg="mod">
          <ac:chgData name="Tanveer Rahman" userId="b9e812219a1db5d0" providerId="LiveId" clId="{87853D51-E7F5-4C19-BDC4-FCA9012290F1}" dt="2024-09-26T17:14:52.016" v="673" actId="207"/>
          <ac:spMkLst>
            <pc:docMk/>
            <pc:sldMk cId="3663300134" sldId="318"/>
            <ac:spMk id="8" creationId="{3F0DBA04-3EB7-D2DB-3BC4-BA3A92EC1455}"/>
          </ac:spMkLst>
        </pc:spChg>
        <pc:picChg chg="add mod">
          <ac:chgData name="Tanveer Rahman" userId="b9e812219a1db5d0" providerId="LiveId" clId="{87853D51-E7F5-4C19-BDC4-FCA9012290F1}" dt="2024-09-26T17:12:11.380" v="657" actId="1076"/>
          <ac:picMkLst>
            <pc:docMk/>
            <pc:sldMk cId="3663300134" sldId="318"/>
            <ac:picMk id="5" creationId="{BBDA000E-001F-4374-9F29-9C1D9E1470B2}"/>
          </ac:picMkLst>
        </pc:picChg>
        <pc:picChg chg="del">
          <ac:chgData name="Tanveer Rahman" userId="b9e812219a1db5d0" providerId="LiveId" clId="{87853D51-E7F5-4C19-BDC4-FCA9012290F1}" dt="2024-09-26T17:12:03.529" v="654" actId="478"/>
          <ac:picMkLst>
            <pc:docMk/>
            <pc:sldMk cId="3663300134" sldId="318"/>
            <ac:picMk id="7" creationId="{E7228B37-3F51-F347-D478-B073DA369EF2}"/>
          </ac:picMkLst>
        </pc:picChg>
      </pc:sldChg>
      <pc:sldChg chg="modSp add mod ord">
        <pc:chgData name="Tanveer Rahman" userId="b9e812219a1db5d0" providerId="LiveId" clId="{87853D51-E7F5-4C19-BDC4-FCA9012290F1}" dt="2024-09-26T17:30:00.898" v="700" actId="207"/>
        <pc:sldMkLst>
          <pc:docMk/>
          <pc:sldMk cId="1444302102" sldId="319"/>
        </pc:sldMkLst>
        <pc:spChg chg="mod">
          <ac:chgData name="Tanveer Rahman" userId="b9e812219a1db5d0" providerId="LiveId" clId="{87853D51-E7F5-4C19-BDC4-FCA9012290F1}" dt="2024-09-26T17:15:51.977" v="678" actId="20577"/>
          <ac:spMkLst>
            <pc:docMk/>
            <pc:sldMk cId="1444302102" sldId="31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30:00.898" v="700" actId="207"/>
          <ac:spMkLst>
            <pc:docMk/>
            <pc:sldMk cId="1444302102" sldId="319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7:57:48.096" v="805" actId="14100"/>
        <pc:sldMkLst>
          <pc:docMk/>
          <pc:sldMk cId="516546460" sldId="320"/>
        </pc:sldMkLst>
        <pc:spChg chg="mod">
          <ac:chgData name="Tanveer Rahman" userId="b9e812219a1db5d0" providerId="LiveId" clId="{87853D51-E7F5-4C19-BDC4-FCA9012290F1}" dt="2024-09-26T17:56:47.425" v="794"/>
          <ac:spMkLst>
            <pc:docMk/>
            <pc:sldMk cId="516546460" sldId="32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7:23.181" v="802" actId="27636"/>
          <ac:spMkLst>
            <pc:docMk/>
            <pc:sldMk cId="516546460" sldId="320"/>
            <ac:spMk id="3" creationId="{CDB5FC77-94F8-DB5A-A284-4615770942E1}"/>
          </ac:spMkLst>
        </pc:spChg>
        <pc:spChg chg="del">
          <ac:chgData name="Tanveer Rahman" userId="b9e812219a1db5d0" providerId="LiveId" clId="{87853D51-E7F5-4C19-BDC4-FCA9012290F1}" dt="2024-09-26T17:57:18.615" v="800" actId="478"/>
          <ac:spMkLst>
            <pc:docMk/>
            <pc:sldMk cId="516546460" sldId="320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7:57:14.462" v="799" actId="478"/>
          <ac:picMkLst>
            <pc:docMk/>
            <pc:sldMk cId="516546460" sldId="320"/>
            <ac:picMk id="5" creationId="{BBDA000E-001F-4374-9F29-9C1D9E1470B2}"/>
          </ac:picMkLst>
        </pc:picChg>
        <pc:picChg chg="add mod">
          <ac:chgData name="Tanveer Rahman" userId="b9e812219a1db5d0" providerId="LiveId" clId="{87853D51-E7F5-4C19-BDC4-FCA9012290F1}" dt="2024-09-26T17:57:48.096" v="805" actId="14100"/>
          <ac:picMkLst>
            <pc:docMk/>
            <pc:sldMk cId="516546460" sldId="320"/>
            <ac:picMk id="6" creationId="{9B0F08F7-1BA4-8022-8D97-CE105F35D57B}"/>
          </ac:picMkLst>
        </pc:picChg>
      </pc:sldChg>
      <pc:sldChg chg="modSp add mod ord">
        <pc:chgData name="Tanveer Rahman" userId="b9e812219a1db5d0" providerId="LiveId" clId="{87853D51-E7F5-4C19-BDC4-FCA9012290F1}" dt="2024-09-26T18:04:59.906" v="894" actId="20577"/>
        <pc:sldMkLst>
          <pc:docMk/>
          <pc:sldMk cId="2148812687" sldId="321"/>
        </pc:sldMkLst>
        <pc:spChg chg="mod">
          <ac:chgData name="Tanveer Rahman" userId="b9e812219a1db5d0" providerId="LiveId" clId="{87853D51-E7F5-4C19-BDC4-FCA9012290F1}" dt="2024-09-26T18:04:59.906" v="894" actId="20577"/>
          <ac:spMkLst>
            <pc:docMk/>
            <pc:sldMk cId="2148812687" sldId="32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9:52.285" v="825" actId="20577"/>
          <ac:spMkLst>
            <pc:docMk/>
            <pc:sldMk cId="2148812687" sldId="321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8:06:47.166" v="906" actId="1076"/>
        <pc:sldMkLst>
          <pc:docMk/>
          <pc:sldMk cId="958538281" sldId="322"/>
        </pc:sldMkLst>
        <pc:spChg chg="mod">
          <ac:chgData name="Tanveer Rahman" userId="b9e812219a1db5d0" providerId="LiveId" clId="{87853D51-E7F5-4C19-BDC4-FCA9012290F1}" dt="2024-09-26T18:05:43.057" v="898"/>
          <ac:spMkLst>
            <pc:docMk/>
            <pc:sldMk cId="958538281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6:01.228" v="901" actId="20577"/>
          <ac:spMkLst>
            <pc:docMk/>
            <pc:sldMk cId="958538281" sldId="32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8:06:47.166" v="906" actId="1076"/>
          <ac:picMkLst>
            <pc:docMk/>
            <pc:sldMk cId="958538281" sldId="322"/>
            <ac:picMk id="5" creationId="{A53AB792-405E-8708-1646-D3DD7768F294}"/>
          </ac:picMkLst>
        </pc:picChg>
        <pc:picChg chg="del mod">
          <ac:chgData name="Tanveer Rahman" userId="b9e812219a1db5d0" providerId="LiveId" clId="{87853D51-E7F5-4C19-BDC4-FCA9012290F1}" dt="2024-09-26T18:06:42.581" v="903" actId="478"/>
          <ac:picMkLst>
            <pc:docMk/>
            <pc:sldMk cId="958538281" sldId="322"/>
            <ac:picMk id="6" creationId="{9B0F08F7-1BA4-8022-8D97-CE105F35D57B}"/>
          </ac:picMkLst>
        </pc:picChg>
      </pc:sldChg>
      <pc:sldChg chg="addSp modSp add del mod">
        <pc:chgData name="Tanveer Rahman" userId="b9e812219a1db5d0" providerId="LiveId" clId="{87853D51-E7F5-4C19-BDC4-FCA9012290F1}" dt="2024-09-26T18:04:53.973" v="893" actId="2696"/>
        <pc:sldMkLst>
          <pc:docMk/>
          <pc:sldMk cId="1664381555" sldId="322"/>
        </pc:sldMkLst>
        <pc:spChg chg="mod">
          <ac:chgData name="Tanveer Rahman" userId="b9e812219a1db5d0" providerId="LiveId" clId="{87853D51-E7F5-4C19-BDC4-FCA9012290F1}" dt="2024-09-26T18:00:06.476" v="827" actId="20577"/>
          <ac:spMkLst>
            <pc:docMk/>
            <pc:sldMk cId="1664381555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4:13.763" v="892" actId="207"/>
          <ac:spMkLst>
            <pc:docMk/>
            <pc:sldMk cId="1664381555" sldId="322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0:33.698" v="845"/>
          <ac:spMkLst>
            <pc:docMk/>
            <pc:sldMk cId="1664381555" sldId="322"/>
            <ac:spMk id="4" creationId="{AC0031C1-BF6A-09BF-41DA-606B568B24D7}"/>
          </ac:spMkLst>
        </pc:spChg>
        <pc:picChg chg="add mod">
          <ac:chgData name="Tanveer Rahman" userId="b9e812219a1db5d0" providerId="LiveId" clId="{87853D51-E7F5-4C19-BDC4-FCA9012290F1}" dt="2024-09-26T18:03:39.387" v="861" actId="1076"/>
          <ac:picMkLst>
            <pc:docMk/>
            <pc:sldMk cId="1664381555" sldId="322"/>
            <ac:picMk id="6" creationId="{974E3437-91F0-9A9D-4B16-DD5404A01705}"/>
          </ac:picMkLst>
        </pc:picChg>
      </pc:sldChg>
      <pc:sldChg chg="addSp modSp add mod ord">
        <pc:chgData name="Tanveer Rahman" userId="b9e812219a1db5d0" providerId="LiveId" clId="{87853D51-E7F5-4C19-BDC4-FCA9012290F1}" dt="2024-09-26T18:08:55.883" v="930" actId="207"/>
        <pc:sldMkLst>
          <pc:docMk/>
          <pc:sldMk cId="749508823" sldId="323"/>
        </pc:sldMkLst>
        <pc:spChg chg="mod">
          <ac:chgData name="Tanveer Rahman" userId="b9e812219a1db5d0" providerId="LiveId" clId="{87853D51-E7F5-4C19-BDC4-FCA9012290F1}" dt="2024-09-26T18:07:17.942" v="908" actId="20577"/>
          <ac:spMkLst>
            <pc:docMk/>
            <pc:sldMk cId="749508823" sldId="32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8:55.883" v="930" actId="207"/>
          <ac:spMkLst>
            <pc:docMk/>
            <pc:sldMk cId="749508823" sldId="323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7:43.698" v="920"/>
          <ac:spMkLst>
            <pc:docMk/>
            <pc:sldMk cId="749508823" sldId="323"/>
            <ac:spMk id="4" creationId="{9B0C1F06-FB96-82A2-87B6-3C344F5525A5}"/>
          </ac:spMkLst>
        </pc:spChg>
      </pc:sldChg>
      <pc:sldChg chg="delSp modSp add mod ord">
        <pc:chgData name="Tanveer Rahman" userId="b9e812219a1db5d0" providerId="LiveId" clId="{87853D51-E7F5-4C19-BDC4-FCA9012290F1}" dt="2024-09-26T18:24:02.852" v="1233" actId="20577"/>
        <pc:sldMkLst>
          <pc:docMk/>
          <pc:sldMk cId="2840878732" sldId="324"/>
        </pc:sldMkLst>
        <pc:spChg chg="mod">
          <ac:chgData name="Tanveer Rahman" userId="b9e812219a1db5d0" providerId="LiveId" clId="{87853D51-E7F5-4C19-BDC4-FCA9012290F1}" dt="2024-09-26T18:22:58.474" v="1206" actId="20577"/>
          <ac:spMkLst>
            <pc:docMk/>
            <pc:sldMk cId="2840878732" sldId="32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24:02.852" v="1233" actId="20577"/>
          <ac:spMkLst>
            <pc:docMk/>
            <pc:sldMk cId="2840878732" sldId="32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8:23:19.492" v="1225" actId="478"/>
          <ac:picMkLst>
            <pc:docMk/>
            <pc:sldMk cId="2840878732" sldId="324"/>
            <ac:picMk id="5" creationId="{3C296948-8EE0-724A-63C8-D2AE4769FC52}"/>
          </ac:picMkLst>
        </pc:picChg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modSp mod">
        <pc:chgData name="Tanveer Rahman" userId="b9e812219a1db5d0" providerId="LiveId" clId="{9B69217F-3CE1-4B64-BFF2-E356233C1758}" dt="2024-09-12T17:41:55.955" v="511" actId="20577"/>
        <pc:sldMkLst>
          <pc:docMk/>
          <pc:sldMk cId="3508605874" sldId="256"/>
        </pc:sldMkLst>
        <pc:spChg chg="mod">
          <ac:chgData name="Tanveer Rahman" userId="b9e812219a1db5d0" providerId="LiveId" clId="{9B69217F-3CE1-4B64-BFF2-E356233C1758}" dt="2024-09-12T17:41:55.955" v="511" actId="20577"/>
          <ac:spMkLst>
            <pc:docMk/>
            <pc:sldMk cId="3508605874" sldId="256"/>
            <ac:spMk id="4" creationId="{61D730FD-92EB-CE76-905C-84A0C29FF41F}"/>
          </ac:spMkLst>
        </pc:spChg>
        <pc:spChg chg="add mod">
          <ac:chgData name="Tanveer Rahman" userId="b9e812219a1db5d0" providerId="LiveId" clId="{9B69217F-3CE1-4B64-BFF2-E356233C1758}" dt="2024-09-12T17:10:03.751" v="304" actId="767"/>
          <ac:spMkLst>
            <pc:docMk/>
            <pc:sldMk cId="3508605874" sldId="256"/>
            <ac:spMk id="6" creationId="{0E2CF8AC-229A-9F1F-15E8-E8305810F724}"/>
          </ac:spMkLst>
        </pc:spChg>
        <pc:spChg chg="add mod">
          <ac:chgData name="Tanveer Rahman" userId="b9e812219a1db5d0" providerId="LiveId" clId="{9B69217F-3CE1-4B64-BFF2-E356233C1758}" dt="2024-09-12T17:10:52.540" v="319" actId="14100"/>
          <ac:spMkLst>
            <pc:docMk/>
            <pc:sldMk cId="3508605874" sldId="256"/>
            <ac:spMk id="7" creationId="{F2C10FCF-8535-0672-E519-2761966E3AFE}"/>
          </ac:spMkLst>
        </pc:spChg>
      </pc:sldChg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19T18:25:17.452" v="407" actId="20577"/>
      <pc:docMkLst>
        <pc:docMk/>
      </pc:docMkLst>
      <pc:sldChg chg="modSp mod">
        <pc:chgData name="Tanveer Rahman" userId="b9e812219a1db5d0" providerId="LiveId" clId="{2580858A-5DFE-425E-A370-F4CD9C32D3EF}" dt="2024-09-19T17:46:22.824" v="17" actId="20577"/>
        <pc:sldMkLst>
          <pc:docMk/>
          <pc:sldMk cId="3508605874" sldId="256"/>
        </pc:sldMkLst>
        <pc:spChg chg="mod">
          <ac:chgData name="Tanveer Rahman" userId="b9e812219a1db5d0" providerId="LiveId" clId="{2580858A-5DFE-425E-A370-F4CD9C32D3EF}" dt="2024-09-19T17:45:26.865" v="1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580858A-5DFE-425E-A370-F4CD9C32D3EF}" dt="2024-09-19T17:45:52.251" v="2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580858A-5DFE-425E-A370-F4CD9C32D3EF}" dt="2024-09-19T17:46:22.824" v="1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</pc:chgInfo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5.svg"/><Relationship Id="rId1" Type="http://schemas.openxmlformats.org/officeDocument/2006/relationships/image" Target="../media/image10.png"/><Relationship Id="rId6" Type="http://schemas.openxmlformats.org/officeDocument/2006/relationships/image" Target="../media/image19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5.svg"/><Relationship Id="rId1" Type="http://schemas.openxmlformats.org/officeDocument/2006/relationships/image" Target="../media/image10.png"/><Relationship Id="rId6" Type="http://schemas.openxmlformats.org/officeDocument/2006/relationships/image" Target="../media/image19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C85B7-BEE9-474F-9A53-BE66BEB8BF0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854095-7554-485C-99CC-0BCC2CD07D12}">
      <dgm:prSet/>
      <dgm:spPr/>
      <dgm:t>
        <a:bodyPr/>
        <a:lstStyle/>
        <a:p>
          <a:r>
            <a:rPr lang="en-US" b="0" i="0" baseline="0" dirty="0"/>
            <a:t>Django Models, Model Fields, Queries</a:t>
          </a:r>
          <a:endParaRPr lang="en-US" dirty="0"/>
        </a:p>
      </dgm:t>
    </dgm:pt>
    <dgm:pt modelId="{C88386C9-01D8-415E-B6C2-79DA158AB338}" type="parTrans" cxnId="{F4683DE5-01B7-4205-B9ED-2AC5E55ED695}">
      <dgm:prSet/>
      <dgm:spPr/>
      <dgm:t>
        <a:bodyPr/>
        <a:lstStyle/>
        <a:p>
          <a:endParaRPr lang="en-US"/>
        </a:p>
      </dgm:t>
    </dgm:pt>
    <dgm:pt modelId="{3F865041-CDAE-42AE-B424-5D3E17FD8B1A}" type="sibTrans" cxnId="{F4683DE5-01B7-4205-B9ED-2AC5E55ED695}">
      <dgm:prSet/>
      <dgm:spPr/>
      <dgm:t>
        <a:bodyPr/>
        <a:lstStyle/>
        <a:p>
          <a:endParaRPr lang="en-US"/>
        </a:p>
      </dgm:t>
    </dgm:pt>
    <dgm:pt modelId="{955B3B0A-5F33-4763-9EB2-959D64FCD2DA}">
      <dgm:prSet/>
      <dgm:spPr/>
      <dgm:t>
        <a:bodyPr/>
        <a:lstStyle/>
        <a:p>
          <a:r>
            <a:rPr lang="en-US"/>
            <a:t>Understanding Migrations</a:t>
          </a:r>
          <a:endParaRPr lang="en-US" dirty="0"/>
        </a:p>
      </dgm:t>
    </dgm:pt>
    <dgm:pt modelId="{8D613F1C-A345-485B-B897-4741C666E9CA}" type="sibTrans" cxnId="{31C51A3D-FB46-49E0-96B9-2ED1572E2F47}">
      <dgm:prSet/>
      <dgm:spPr/>
      <dgm:t>
        <a:bodyPr/>
        <a:lstStyle/>
        <a:p>
          <a:endParaRPr lang="en-US"/>
        </a:p>
      </dgm:t>
    </dgm:pt>
    <dgm:pt modelId="{19A80359-DB39-4E88-8C64-C3F6D2ECFA43}" type="parTrans" cxnId="{31C51A3D-FB46-49E0-96B9-2ED1572E2F47}">
      <dgm:prSet/>
      <dgm:spPr/>
      <dgm:t>
        <a:bodyPr/>
        <a:lstStyle/>
        <a:p>
          <a:endParaRPr lang="en-US"/>
        </a:p>
      </dgm:t>
    </dgm:pt>
    <dgm:pt modelId="{A8587B0E-4BC7-4806-A8C6-3E2778F71E79}">
      <dgm:prSet/>
      <dgm:spPr/>
      <dgm:t>
        <a:bodyPr/>
        <a:lstStyle/>
        <a:p>
          <a:r>
            <a:rPr lang="en-US" b="0" i="0" baseline="0" dirty="0"/>
            <a:t>Advanced ORM Queries</a:t>
          </a:r>
          <a:endParaRPr lang="en-US" dirty="0"/>
        </a:p>
      </dgm:t>
    </dgm:pt>
    <dgm:pt modelId="{AD5B8520-7C10-485F-8B00-43871113F227}" type="sibTrans" cxnId="{D07CA365-7317-479E-AA2E-51997D1B850E}">
      <dgm:prSet/>
      <dgm:spPr/>
      <dgm:t>
        <a:bodyPr/>
        <a:lstStyle/>
        <a:p>
          <a:endParaRPr lang="en-US"/>
        </a:p>
      </dgm:t>
    </dgm:pt>
    <dgm:pt modelId="{D97EAF1D-F573-4BA6-9C37-F0BE3A8785D6}" type="parTrans" cxnId="{D07CA365-7317-479E-AA2E-51997D1B850E}">
      <dgm:prSet/>
      <dgm:spPr/>
      <dgm:t>
        <a:bodyPr/>
        <a:lstStyle/>
        <a:p>
          <a:endParaRPr lang="en-US"/>
        </a:p>
      </dgm:t>
    </dgm:pt>
    <dgm:pt modelId="{F31AE29B-94F7-4E32-A53B-C6ABE23CCAD9}">
      <dgm:prSet/>
      <dgm:spPr/>
      <dgm:t>
        <a:bodyPr/>
        <a:lstStyle/>
        <a:p>
          <a:r>
            <a:rPr lang="en-US" dirty="0"/>
            <a:t>Hands-on Tasks: Creating Relationship in Models, Custom Queries</a:t>
          </a:r>
        </a:p>
      </dgm:t>
    </dgm:pt>
    <dgm:pt modelId="{67BC3C13-2A4C-4DF6-89BE-7BE4CBED6201}" type="sibTrans" cxnId="{827E1C55-7989-4A44-9BC5-947D104D8603}">
      <dgm:prSet/>
      <dgm:spPr/>
      <dgm:t>
        <a:bodyPr/>
        <a:lstStyle/>
        <a:p>
          <a:endParaRPr lang="en-US"/>
        </a:p>
      </dgm:t>
    </dgm:pt>
    <dgm:pt modelId="{CE5720C4-19BE-4442-91A3-32B59F7F9524}" type="parTrans" cxnId="{827E1C55-7989-4A44-9BC5-947D104D8603}">
      <dgm:prSet/>
      <dgm:spPr/>
      <dgm:t>
        <a:bodyPr/>
        <a:lstStyle/>
        <a:p>
          <a:endParaRPr lang="en-US"/>
        </a:p>
      </dgm:t>
    </dgm:pt>
    <dgm:pt modelId="{9A87BB12-0369-4210-9010-05595361238C}" type="pres">
      <dgm:prSet presAssocID="{A23C85B7-BEE9-474F-9A53-BE66BEB8BF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039105-1324-4E4B-A0F4-5832F58C8F51}" type="pres">
      <dgm:prSet presAssocID="{65854095-7554-485C-99CC-0BCC2CD07D12}" presName="hierRoot1" presStyleCnt="0"/>
      <dgm:spPr/>
    </dgm:pt>
    <dgm:pt modelId="{A16EA8EF-792E-41AD-920F-704602C14784}" type="pres">
      <dgm:prSet presAssocID="{65854095-7554-485C-99CC-0BCC2CD07D12}" presName="composite" presStyleCnt="0"/>
      <dgm:spPr/>
    </dgm:pt>
    <dgm:pt modelId="{219349A5-E980-426C-BE33-B8E64B08EE18}" type="pres">
      <dgm:prSet presAssocID="{65854095-7554-485C-99CC-0BCC2CD07D12}" presName="background" presStyleLbl="node0" presStyleIdx="0" presStyleCnt="4"/>
      <dgm:spPr/>
    </dgm:pt>
    <dgm:pt modelId="{A27BFF9C-37D8-49DF-BB4A-CB45405AEB3B}" type="pres">
      <dgm:prSet presAssocID="{65854095-7554-485C-99CC-0BCC2CD07D12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A3C3D7-0549-413E-B1B3-55B883D63C54}" type="pres">
      <dgm:prSet presAssocID="{65854095-7554-485C-99CC-0BCC2CD07D12}" presName="hierChild2" presStyleCnt="0"/>
      <dgm:spPr/>
    </dgm:pt>
    <dgm:pt modelId="{742F5F64-F4D4-4FAE-A9BE-74696CE530D2}" type="pres">
      <dgm:prSet presAssocID="{955B3B0A-5F33-4763-9EB2-959D64FCD2DA}" presName="hierRoot1" presStyleCnt="0"/>
      <dgm:spPr/>
    </dgm:pt>
    <dgm:pt modelId="{E03C626D-DDED-4537-AC2E-CFA9BB98E20E}" type="pres">
      <dgm:prSet presAssocID="{955B3B0A-5F33-4763-9EB2-959D64FCD2DA}" presName="composite" presStyleCnt="0"/>
      <dgm:spPr/>
    </dgm:pt>
    <dgm:pt modelId="{54B0B574-7611-4147-920D-4AC7DEE684D1}" type="pres">
      <dgm:prSet presAssocID="{955B3B0A-5F33-4763-9EB2-959D64FCD2DA}" presName="background" presStyleLbl="node0" presStyleIdx="1" presStyleCnt="4"/>
      <dgm:spPr/>
    </dgm:pt>
    <dgm:pt modelId="{7489263C-FA8A-4A1F-B1B6-5FDA80A2027B}" type="pres">
      <dgm:prSet presAssocID="{955B3B0A-5F33-4763-9EB2-959D64FCD2DA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0574FB-4958-4C8E-A47E-D41B1A8966AF}" type="pres">
      <dgm:prSet presAssocID="{955B3B0A-5F33-4763-9EB2-959D64FCD2DA}" presName="hierChild2" presStyleCnt="0"/>
      <dgm:spPr/>
    </dgm:pt>
    <dgm:pt modelId="{00A747E9-0732-4BB4-AF5F-5483444C8B1D}" type="pres">
      <dgm:prSet presAssocID="{A8587B0E-4BC7-4806-A8C6-3E2778F71E79}" presName="hierRoot1" presStyleCnt="0"/>
      <dgm:spPr/>
    </dgm:pt>
    <dgm:pt modelId="{F22332BD-47E8-483A-99EE-EA85C57940B1}" type="pres">
      <dgm:prSet presAssocID="{A8587B0E-4BC7-4806-A8C6-3E2778F71E79}" presName="composite" presStyleCnt="0"/>
      <dgm:spPr/>
    </dgm:pt>
    <dgm:pt modelId="{0FA63B27-74E7-490B-A98D-5A0702A027B8}" type="pres">
      <dgm:prSet presAssocID="{A8587B0E-4BC7-4806-A8C6-3E2778F71E79}" presName="background" presStyleLbl="node0" presStyleIdx="2" presStyleCnt="4"/>
      <dgm:spPr/>
    </dgm:pt>
    <dgm:pt modelId="{D8D9C98B-7C1E-4F30-9CFA-0395348B62FA}" type="pres">
      <dgm:prSet presAssocID="{A8587B0E-4BC7-4806-A8C6-3E2778F71E79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F14BB4-7D4D-4F58-B2EF-A73DD049B79F}" type="pres">
      <dgm:prSet presAssocID="{A8587B0E-4BC7-4806-A8C6-3E2778F71E79}" presName="hierChild2" presStyleCnt="0"/>
      <dgm:spPr/>
    </dgm:pt>
    <dgm:pt modelId="{D3585259-12E7-46C2-ADD5-6FBD60936616}" type="pres">
      <dgm:prSet presAssocID="{F31AE29B-94F7-4E32-A53B-C6ABE23CCAD9}" presName="hierRoot1" presStyleCnt="0"/>
      <dgm:spPr/>
    </dgm:pt>
    <dgm:pt modelId="{9A24E181-FD0B-43F6-9326-0C8C348E96AB}" type="pres">
      <dgm:prSet presAssocID="{F31AE29B-94F7-4E32-A53B-C6ABE23CCAD9}" presName="composite" presStyleCnt="0"/>
      <dgm:spPr/>
    </dgm:pt>
    <dgm:pt modelId="{104D93CE-045C-40E1-A239-536B8A8640C2}" type="pres">
      <dgm:prSet presAssocID="{F31AE29B-94F7-4E32-A53B-C6ABE23CCAD9}" presName="background" presStyleLbl="node0" presStyleIdx="3" presStyleCnt="4"/>
      <dgm:spPr/>
    </dgm:pt>
    <dgm:pt modelId="{D69A81B8-16CE-4232-A42C-F21B56BA7AE1}" type="pres">
      <dgm:prSet presAssocID="{F31AE29B-94F7-4E32-A53B-C6ABE23CCAD9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FFE22D-E7E7-45CA-88C2-E3B148982909}" type="pres">
      <dgm:prSet presAssocID="{F31AE29B-94F7-4E32-A53B-C6ABE23CCAD9}" presName="hierChild2" presStyleCnt="0"/>
      <dgm:spPr/>
    </dgm:pt>
  </dgm:ptLst>
  <dgm:cxnLst>
    <dgm:cxn modelId="{2D50B3E4-48EE-4102-8A92-34A528EB7E76}" type="presOf" srcId="{A8587B0E-4BC7-4806-A8C6-3E2778F71E79}" destId="{D8D9C98B-7C1E-4F30-9CFA-0395348B62FA}" srcOrd="0" destOrd="0" presId="urn:microsoft.com/office/officeart/2005/8/layout/hierarchy1"/>
    <dgm:cxn modelId="{73AEB9A9-8A55-4E8C-B828-641487457DC7}" type="presOf" srcId="{65854095-7554-485C-99CC-0BCC2CD07D12}" destId="{A27BFF9C-37D8-49DF-BB4A-CB45405AEB3B}" srcOrd="0" destOrd="0" presId="urn:microsoft.com/office/officeart/2005/8/layout/hierarchy1"/>
    <dgm:cxn modelId="{368ED8AF-2FEC-45AC-9E62-291D85AECC46}" type="presOf" srcId="{A23C85B7-BEE9-474F-9A53-BE66BEB8BF03}" destId="{9A87BB12-0369-4210-9010-05595361238C}" srcOrd="0" destOrd="0" presId="urn:microsoft.com/office/officeart/2005/8/layout/hierarchy1"/>
    <dgm:cxn modelId="{827E1C55-7989-4A44-9BC5-947D104D8603}" srcId="{A23C85B7-BEE9-474F-9A53-BE66BEB8BF03}" destId="{F31AE29B-94F7-4E32-A53B-C6ABE23CCAD9}" srcOrd="3" destOrd="0" parTransId="{CE5720C4-19BE-4442-91A3-32B59F7F9524}" sibTransId="{67BC3C13-2A4C-4DF6-89BE-7BE4CBED6201}"/>
    <dgm:cxn modelId="{31C51A3D-FB46-49E0-96B9-2ED1572E2F47}" srcId="{A23C85B7-BEE9-474F-9A53-BE66BEB8BF03}" destId="{955B3B0A-5F33-4763-9EB2-959D64FCD2DA}" srcOrd="1" destOrd="0" parTransId="{19A80359-DB39-4E88-8C64-C3F6D2ECFA43}" sibTransId="{8D613F1C-A345-485B-B897-4741C666E9CA}"/>
    <dgm:cxn modelId="{E9608126-E65A-48CD-812D-5466E0E596BE}" type="presOf" srcId="{955B3B0A-5F33-4763-9EB2-959D64FCD2DA}" destId="{7489263C-FA8A-4A1F-B1B6-5FDA80A2027B}" srcOrd="0" destOrd="0" presId="urn:microsoft.com/office/officeart/2005/8/layout/hierarchy1"/>
    <dgm:cxn modelId="{D07CA365-7317-479E-AA2E-51997D1B850E}" srcId="{A23C85B7-BEE9-474F-9A53-BE66BEB8BF03}" destId="{A8587B0E-4BC7-4806-A8C6-3E2778F71E79}" srcOrd="2" destOrd="0" parTransId="{D97EAF1D-F573-4BA6-9C37-F0BE3A8785D6}" sibTransId="{AD5B8520-7C10-485F-8B00-43871113F227}"/>
    <dgm:cxn modelId="{F4683DE5-01B7-4205-B9ED-2AC5E55ED695}" srcId="{A23C85B7-BEE9-474F-9A53-BE66BEB8BF03}" destId="{65854095-7554-485C-99CC-0BCC2CD07D12}" srcOrd="0" destOrd="0" parTransId="{C88386C9-01D8-415E-B6C2-79DA158AB338}" sibTransId="{3F865041-CDAE-42AE-B424-5D3E17FD8B1A}"/>
    <dgm:cxn modelId="{122139F5-A068-4C79-BDAD-5F4A25AF9A78}" type="presOf" srcId="{F31AE29B-94F7-4E32-A53B-C6ABE23CCAD9}" destId="{D69A81B8-16CE-4232-A42C-F21B56BA7AE1}" srcOrd="0" destOrd="0" presId="urn:microsoft.com/office/officeart/2005/8/layout/hierarchy1"/>
    <dgm:cxn modelId="{4524B9B9-3AA3-46E4-944A-F4E91C7387E6}" type="presParOf" srcId="{9A87BB12-0369-4210-9010-05595361238C}" destId="{DE039105-1324-4E4B-A0F4-5832F58C8F51}" srcOrd="0" destOrd="0" presId="urn:microsoft.com/office/officeart/2005/8/layout/hierarchy1"/>
    <dgm:cxn modelId="{D5802B87-CA47-42E8-811F-AB8AC1397B6B}" type="presParOf" srcId="{DE039105-1324-4E4B-A0F4-5832F58C8F51}" destId="{A16EA8EF-792E-41AD-920F-704602C14784}" srcOrd="0" destOrd="0" presId="urn:microsoft.com/office/officeart/2005/8/layout/hierarchy1"/>
    <dgm:cxn modelId="{44097A05-7C3A-4FB2-9785-FFE63EBEFFF2}" type="presParOf" srcId="{A16EA8EF-792E-41AD-920F-704602C14784}" destId="{219349A5-E980-426C-BE33-B8E64B08EE18}" srcOrd="0" destOrd="0" presId="urn:microsoft.com/office/officeart/2005/8/layout/hierarchy1"/>
    <dgm:cxn modelId="{2D0280F9-D930-47E9-9532-6206B9D2C212}" type="presParOf" srcId="{A16EA8EF-792E-41AD-920F-704602C14784}" destId="{A27BFF9C-37D8-49DF-BB4A-CB45405AEB3B}" srcOrd="1" destOrd="0" presId="urn:microsoft.com/office/officeart/2005/8/layout/hierarchy1"/>
    <dgm:cxn modelId="{2D4B133C-01A3-4F4D-AD0A-9F772DCF9F6A}" type="presParOf" srcId="{DE039105-1324-4E4B-A0F4-5832F58C8F51}" destId="{3BA3C3D7-0549-413E-B1B3-55B883D63C54}" srcOrd="1" destOrd="0" presId="urn:microsoft.com/office/officeart/2005/8/layout/hierarchy1"/>
    <dgm:cxn modelId="{48251794-D837-45C5-BBB6-B51BC18A1B87}" type="presParOf" srcId="{9A87BB12-0369-4210-9010-05595361238C}" destId="{742F5F64-F4D4-4FAE-A9BE-74696CE530D2}" srcOrd="1" destOrd="0" presId="urn:microsoft.com/office/officeart/2005/8/layout/hierarchy1"/>
    <dgm:cxn modelId="{BEA732D1-5FEF-462B-BB17-0E9F3E65B43D}" type="presParOf" srcId="{742F5F64-F4D4-4FAE-A9BE-74696CE530D2}" destId="{E03C626D-DDED-4537-AC2E-CFA9BB98E20E}" srcOrd="0" destOrd="0" presId="urn:microsoft.com/office/officeart/2005/8/layout/hierarchy1"/>
    <dgm:cxn modelId="{473B5BF7-D6FB-4FA5-BDAC-4E055BDD8ED6}" type="presParOf" srcId="{E03C626D-DDED-4537-AC2E-CFA9BB98E20E}" destId="{54B0B574-7611-4147-920D-4AC7DEE684D1}" srcOrd="0" destOrd="0" presId="urn:microsoft.com/office/officeart/2005/8/layout/hierarchy1"/>
    <dgm:cxn modelId="{4624CA23-8A9F-4030-80A8-84E191E2AD97}" type="presParOf" srcId="{E03C626D-DDED-4537-AC2E-CFA9BB98E20E}" destId="{7489263C-FA8A-4A1F-B1B6-5FDA80A2027B}" srcOrd="1" destOrd="0" presId="urn:microsoft.com/office/officeart/2005/8/layout/hierarchy1"/>
    <dgm:cxn modelId="{B1090614-4F49-4704-9F79-B6213226FE08}" type="presParOf" srcId="{742F5F64-F4D4-4FAE-A9BE-74696CE530D2}" destId="{930574FB-4958-4C8E-A47E-D41B1A8966AF}" srcOrd="1" destOrd="0" presId="urn:microsoft.com/office/officeart/2005/8/layout/hierarchy1"/>
    <dgm:cxn modelId="{3DAB613C-BE20-4E3D-AFF0-16FE8B12B22B}" type="presParOf" srcId="{9A87BB12-0369-4210-9010-05595361238C}" destId="{00A747E9-0732-4BB4-AF5F-5483444C8B1D}" srcOrd="2" destOrd="0" presId="urn:microsoft.com/office/officeart/2005/8/layout/hierarchy1"/>
    <dgm:cxn modelId="{0169D5F6-7465-4FB4-8958-CE9F13622033}" type="presParOf" srcId="{00A747E9-0732-4BB4-AF5F-5483444C8B1D}" destId="{F22332BD-47E8-483A-99EE-EA85C57940B1}" srcOrd="0" destOrd="0" presId="urn:microsoft.com/office/officeart/2005/8/layout/hierarchy1"/>
    <dgm:cxn modelId="{4425BC5E-1793-4083-B277-BA154E00BBCB}" type="presParOf" srcId="{F22332BD-47E8-483A-99EE-EA85C57940B1}" destId="{0FA63B27-74E7-490B-A98D-5A0702A027B8}" srcOrd="0" destOrd="0" presId="urn:microsoft.com/office/officeart/2005/8/layout/hierarchy1"/>
    <dgm:cxn modelId="{39394CF3-A0F7-4199-B6A0-E5776758C14C}" type="presParOf" srcId="{F22332BD-47E8-483A-99EE-EA85C57940B1}" destId="{D8D9C98B-7C1E-4F30-9CFA-0395348B62FA}" srcOrd="1" destOrd="0" presId="urn:microsoft.com/office/officeart/2005/8/layout/hierarchy1"/>
    <dgm:cxn modelId="{2C63B3BF-8BAD-4142-A3B4-84EBCA373759}" type="presParOf" srcId="{00A747E9-0732-4BB4-AF5F-5483444C8B1D}" destId="{4DF14BB4-7D4D-4F58-B2EF-A73DD049B79F}" srcOrd="1" destOrd="0" presId="urn:microsoft.com/office/officeart/2005/8/layout/hierarchy1"/>
    <dgm:cxn modelId="{66018C05-F329-41AE-A0C8-006BDD5CFB60}" type="presParOf" srcId="{9A87BB12-0369-4210-9010-05595361238C}" destId="{D3585259-12E7-46C2-ADD5-6FBD60936616}" srcOrd="3" destOrd="0" presId="urn:microsoft.com/office/officeart/2005/8/layout/hierarchy1"/>
    <dgm:cxn modelId="{4C71E508-EED7-4C24-AC06-F8749C6B563C}" type="presParOf" srcId="{D3585259-12E7-46C2-ADD5-6FBD60936616}" destId="{9A24E181-FD0B-43F6-9326-0C8C348E96AB}" srcOrd="0" destOrd="0" presId="urn:microsoft.com/office/officeart/2005/8/layout/hierarchy1"/>
    <dgm:cxn modelId="{2501D655-C2FA-40B1-947D-A5F5BC7A06A4}" type="presParOf" srcId="{9A24E181-FD0B-43F6-9326-0C8C348E96AB}" destId="{104D93CE-045C-40E1-A239-536B8A8640C2}" srcOrd="0" destOrd="0" presId="urn:microsoft.com/office/officeart/2005/8/layout/hierarchy1"/>
    <dgm:cxn modelId="{0477A118-D975-4ECA-9BC4-07E934D068F8}" type="presParOf" srcId="{9A24E181-FD0B-43F6-9326-0C8C348E96AB}" destId="{D69A81B8-16CE-4232-A42C-F21B56BA7AE1}" srcOrd="1" destOrd="0" presId="urn:microsoft.com/office/officeart/2005/8/layout/hierarchy1"/>
    <dgm:cxn modelId="{C9B09D74-A01B-49C6-9A8F-8FB97DB0C883}" type="presParOf" srcId="{D3585259-12E7-46C2-ADD5-6FBD60936616}" destId="{35FFE22D-E7E7-45CA-88C2-E3B1489829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5708D4-4248-435E-A9E0-C4005554DB9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D97D6A-CB62-4A87-9BE7-C9E96FBFA222}">
      <dgm:prSet/>
      <dgm:spPr/>
      <dgm:t>
        <a:bodyPr/>
        <a:lstStyle/>
        <a:p>
          <a:r>
            <a:rPr lang="en-US" b="0" baseline="0" dirty="0"/>
            <a:t>Adding Custom Methods to Models</a:t>
          </a:r>
          <a:endParaRPr lang="en-US" dirty="0"/>
        </a:p>
      </dgm:t>
    </dgm:pt>
    <dgm:pt modelId="{B14CB8D5-564E-4BBC-BC91-22D90522D24A}" type="parTrans" cxnId="{0BD63380-C3AC-49E3-901F-CDC422AB762A}">
      <dgm:prSet/>
      <dgm:spPr/>
      <dgm:t>
        <a:bodyPr/>
        <a:lstStyle/>
        <a:p>
          <a:endParaRPr lang="en-US"/>
        </a:p>
      </dgm:t>
    </dgm:pt>
    <dgm:pt modelId="{E857D469-8B0B-4D32-AF1E-53833A26E3A2}" type="sibTrans" cxnId="{0BD63380-C3AC-49E3-901F-CDC422AB762A}">
      <dgm:prSet/>
      <dgm:spPr/>
      <dgm:t>
        <a:bodyPr/>
        <a:lstStyle/>
        <a:p>
          <a:endParaRPr lang="en-US"/>
        </a:p>
      </dgm:t>
    </dgm:pt>
    <dgm:pt modelId="{C5366B64-4043-4D19-9FBE-1838924F31CB}">
      <dgm:prSet/>
      <dgm:spPr/>
      <dgm:t>
        <a:bodyPr/>
        <a:lstStyle/>
        <a:p>
          <a:r>
            <a:rPr lang="en-US" b="0" baseline="0"/>
            <a:t>You can define custom methods in a model to encapsulate certain behaviors.</a:t>
          </a:r>
          <a:endParaRPr lang="en-US" dirty="0"/>
        </a:p>
      </dgm:t>
    </dgm:pt>
    <dgm:pt modelId="{02A7AE79-4F08-49F7-A248-5B6309A120A1}" type="parTrans" cxnId="{4E252D7D-C7FB-4D5D-85BA-7DB69F2C2B75}">
      <dgm:prSet/>
      <dgm:spPr/>
      <dgm:t>
        <a:bodyPr/>
        <a:lstStyle/>
        <a:p>
          <a:endParaRPr lang="en-US"/>
        </a:p>
      </dgm:t>
    </dgm:pt>
    <dgm:pt modelId="{A6D48A4F-1D28-4F71-BE11-E562C631EF04}" type="sibTrans" cxnId="{4E252D7D-C7FB-4D5D-85BA-7DB69F2C2B75}">
      <dgm:prSet/>
      <dgm:spPr/>
      <dgm:t>
        <a:bodyPr/>
        <a:lstStyle/>
        <a:p>
          <a:endParaRPr lang="en-US"/>
        </a:p>
      </dgm:t>
    </dgm:pt>
    <dgm:pt modelId="{9AA891DC-664B-4D72-938F-B098D84AFDCE}">
      <dgm:prSet/>
      <dgm:spPr/>
      <dgm:t>
        <a:bodyPr/>
        <a:lstStyle/>
        <a:p>
          <a:r>
            <a:rPr lang="en-US" b="0" baseline="0" dirty="0"/>
            <a:t>Example:</a:t>
          </a:r>
          <a:endParaRPr lang="en-US" dirty="0"/>
        </a:p>
      </dgm:t>
    </dgm:pt>
    <dgm:pt modelId="{F7ADDFC5-F63A-4719-AC12-8228E9E8EC2B}" type="parTrans" cxnId="{E2DE9D91-EBD6-4A5B-9658-3C801E6D1211}">
      <dgm:prSet/>
      <dgm:spPr/>
      <dgm:t>
        <a:bodyPr/>
        <a:lstStyle/>
        <a:p>
          <a:endParaRPr lang="en-US"/>
        </a:p>
      </dgm:t>
    </dgm:pt>
    <dgm:pt modelId="{C81C68BA-3B26-40CF-8E5D-DF9A0173C8FA}" type="sibTrans" cxnId="{E2DE9D91-EBD6-4A5B-9658-3C801E6D1211}">
      <dgm:prSet/>
      <dgm:spPr/>
      <dgm:t>
        <a:bodyPr/>
        <a:lstStyle/>
        <a:p>
          <a:endParaRPr lang="en-US"/>
        </a:p>
      </dgm:t>
    </dgm:pt>
    <dgm:pt modelId="{EB7D76B9-2907-4A25-BAD9-3969863C09E9}" type="pres">
      <dgm:prSet presAssocID="{675708D4-4248-435E-A9E0-C4005554DB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348492-561B-4A16-820B-208D253B46C2}" type="pres">
      <dgm:prSet presAssocID="{FED97D6A-CB62-4A87-9BE7-C9E96FBFA222}" presName="composite" presStyleCnt="0"/>
      <dgm:spPr/>
    </dgm:pt>
    <dgm:pt modelId="{FAD82189-1206-4303-8BE5-109B6FDA55A5}" type="pres">
      <dgm:prSet presAssocID="{FED97D6A-CB62-4A87-9BE7-C9E96FBFA22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B771-6850-4641-9BC1-724C71A41564}" type="pres">
      <dgm:prSet presAssocID="{FED97D6A-CB62-4A87-9BE7-C9E96FBFA22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8357F-5113-4707-BC54-8899353CA198}" type="pres">
      <dgm:prSet presAssocID="{E857D469-8B0B-4D32-AF1E-53833A26E3A2}" presName="space" presStyleCnt="0"/>
      <dgm:spPr/>
    </dgm:pt>
    <dgm:pt modelId="{021C639F-B820-4B60-91EF-DF06D8408636}" type="pres">
      <dgm:prSet presAssocID="{9AA891DC-664B-4D72-938F-B098D84AFDCE}" presName="composite" presStyleCnt="0"/>
      <dgm:spPr/>
    </dgm:pt>
    <dgm:pt modelId="{B9B6B59C-8E83-4B73-86D3-A5E763F548F4}" type="pres">
      <dgm:prSet presAssocID="{9AA891DC-664B-4D72-938F-B098D84AFDC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B09A7-610B-4E23-92C8-5F7801C57686}" type="pres">
      <dgm:prSet presAssocID="{9AA891DC-664B-4D72-938F-B098D84AFDC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B4F7DF7-356C-4113-AE15-D5135A1602D4}" type="presOf" srcId="{9AA891DC-664B-4D72-938F-B098D84AFDCE}" destId="{B9B6B59C-8E83-4B73-86D3-A5E763F548F4}" srcOrd="0" destOrd="0" presId="urn:microsoft.com/office/officeart/2005/8/layout/hList1"/>
    <dgm:cxn modelId="{E2DE9D91-EBD6-4A5B-9658-3C801E6D1211}" srcId="{675708D4-4248-435E-A9E0-C4005554DB9F}" destId="{9AA891DC-664B-4D72-938F-B098D84AFDCE}" srcOrd="1" destOrd="0" parTransId="{F7ADDFC5-F63A-4719-AC12-8228E9E8EC2B}" sibTransId="{C81C68BA-3B26-40CF-8E5D-DF9A0173C8FA}"/>
    <dgm:cxn modelId="{5540323B-65D1-4E74-BB4F-2945AFC6B028}" type="presOf" srcId="{C5366B64-4043-4D19-9FBE-1838924F31CB}" destId="{B378B771-6850-4641-9BC1-724C71A41564}" srcOrd="0" destOrd="0" presId="urn:microsoft.com/office/officeart/2005/8/layout/hList1"/>
    <dgm:cxn modelId="{4E252D7D-C7FB-4D5D-85BA-7DB69F2C2B75}" srcId="{FED97D6A-CB62-4A87-9BE7-C9E96FBFA222}" destId="{C5366B64-4043-4D19-9FBE-1838924F31CB}" srcOrd="0" destOrd="0" parTransId="{02A7AE79-4F08-49F7-A248-5B6309A120A1}" sibTransId="{A6D48A4F-1D28-4F71-BE11-E562C631EF04}"/>
    <dgm:cxn modelId="{0BD63380-C3AC-49E3-901F-CDC422AB762A}" srcId="{675708D4-4248-435E-A9E0-C4005554DB9F}" destId="{FED97D6A-CB62-4A87-9BE7-C9E96FBFA222}" srcOrd="0" destOrd="0" parTransId="{B14CB8D5-564E-4BBC-BC91-22D90522D24A}" sibTransId="{E857D469-8B0B-4D32-AF1E-53833A26E3A2}"/>
    <dgm:cxn modelId="{2DD942B2-FBCA-46B7-8109-E0A460A0980B}" type="presOf" srcId="{FED97D6A-CB62-4A87-9BE7-C9E96FBFA222}" destId="{FAD82189-1206-4303-8BE5-109B6FDA55A5}" srcOrd="0" destOrd="0" presId="urn:microsoft.com/office/officeart/2005/8/layout/hList1"/>
    <dgm:cxn modelId="{F2863448-73AC-4D86-B4DD-AAC3A41FF09E}" type="presOf" srcId="{675708D4-4248-435E-A9E0-C4005554DB9F}" destId="{EB7D76B9-2907-4A25-BAD9-3969863C09E9}" srcOrd="0" destOrd="0" presId="urn:microsoft.com/office/officeart/2005/8/layout/hList1"/>
    <dgm:cxn modelId="{B3335D7B-4C72-47B2-8E8E-929494650915}" type="presParOf" srcId="{EB7D76B9-2907-4A25-BAD9-3969863C09E9}" destId="{8F348492-561B-4A16-820B-208D253B46C2}" srcOrd="0" destOrd="0" presId="urn:microsoft.com/office/officeart/2005/8/layout/hList1"/>
    <dgm:cxn modelId="{7EA62F03-F87C-4FDD-976C-358F5D15B8CB}" type="presParOf" srcId="{8F348492-561B-4A16-820B-208D253B46C2}" destId="{FAD82189-1206-4303-8BE5-109B6FDA55A5}" srcOrd="0" destOrd="0" presId="urn:microsoft.com/office/officeart/2005/8/layout/hList1"/>
    <dgm:cxn modelId="{3314FF36-632B-4BD8-BB5D-226A5934AA7F}" type="presParOf" srcId="{8F348492-561B-4A16-820B-208D253B46C2}" destId="{B378B771-6850-4641-9BC1-724C71A41564}" srcOrd="1" destOrd="0" presId="urn:microsoft.com/office/officeart/2005/8/layout/hList1"/>
    <dgm:cxn modelId="{30637A8A-1A04-45CE-B781-9B7526AA1B69}" type="presParOf" srcId="{EB7D76B9-2907-4A25-BAD9-3969863C09E9}" destId="{D5A8357F-5113-4707-BC54-8899353CA198}" srcOrd="1" destOrd="0" presId="urn:microsoft.com/office/officeart/2005/8/layout/hList1"/>
    <dgm:cxn modelId="{E878A809-F1B6-4222-8E33-A3192149F2CD}" type="presParOf" srcId="{EB7D76B9-2907-4A25-BAD9-3969863C09E9}" destId="{021C639F-B820-4B60-91EF-DF06D8408636}" srcOrd="2" destOrd="0" presId="urn:microsoft.com/office/officeart/2005/8/layout/hList1"/>
    <dgm:cxn modelId="{8AE7E752-FC61-48A9-A71B-83AA8922FA97}" type="presParOf" srcId="{021C639F-B820-4B60-91EF-DF06D8408636}" destId="{B9B6B59C-8E83-4B73-86D3-A5E763F548F4}" srcOrd="0" destOrd="0" presId="urn:microsoft.com/office/officeart/2005/8/layout/hList1"/>
    <dgm:cxn modelId="{F50BF6DE-6772-4AAA-ACB2-72D24914B4C5}" type="presParOf" srcId="{021C639F-B820-4B60-91EF-DF06D8408636}" destId="{F25B09A7-610B-4E23-92C8-5F7801C576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 custT="1"/>
      <dgm:spPr/>
      <dgm:t>
        <a:bodyPr/>
        <a:lstStyle/>
        <a:p>
          <a:r>
            <a:rPr lang="en-US" sz="2800" b="1" i="0" baseline="0" dirty="0">
              <a:latin typeface="+mn-lt"/>
            </a:rPr>
            <a:t>What is a </a:t>
          </a:r>
          <a:r>
            <a:rPr lang="en-US" sz="2800" b="1" i="0" baseline="0" dirty="0" err="1">
              <a:latin typeface="+mn-lt"/>
            </a:rPr>
            <a:t>Queryset</a:t>
          </a:r>
          <a:r>
            <a:rPr lang="en-US" sz="2800" b="1" i="0" baseline="0" dirty="0">
              <a:latin typeface="+mn-lt"/>
            </a:rPr>
            <a:t>?</a:t>
          </a:r>
          <a:endParaRPr lang="en-US" sz="2800" dirty="0">
            <a:latin typeface="+mn-lt"/>
          </a:endParaRPr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8C55E41-27FD-451D-B06E-A7BBA5096DBE}">
      <dgm:prSet custT="1"/>
      <dgm:spPr/>
      <dgm:t>
        <a:bodyPr/>
        <a:lstStyle/>
        <a:p>
          <a:r>
            <a:rPr lang="en-US" sz="2800" b="0" i="0" baseline="0" dirty="0">
              <a:latin typeface="+mn-lt"/>
            </a:rPr>
            <a:t>A </a:t>
          </a:r>
          <a:r>
            <a:rPr lang="en-US" sz="2800" b="0" i="0" baseline="0" dirty="0" err="1">
              <a:latin typeface="+mn-lt"/>
            </a:rPr>
            <a:t>queryset</a:t>
          </a:r>
          <a:r>
            <a:rPr lang="en-US" sz="2800" b="0" i="0" baseline="0" dirty="0">
              <a:latin typeface="+mn-lt"/>
            </a:rPr>
            <a:t> is a collection of database queries to retrieve objects from the database.</a:t>
          </a:r>
          <a:endParaRPr lang="en-US" sz="2800" dirty="0">
            <a:latin typeface="+mn-lt"/>
          </a:endParaRPr>
        </a:p>
      </dgm:t>
    </dgm:pt>
    <dgm:pt modelId="{7E226CAA-DDD9-4DEB-970D-56F834CFF435}" type="parTrans" cxnId="{780AA5D7-1D01-4F71-AFB0-0E5D2D9AB4A7}">
      <dgm:prSet/>
      <dgm:spPr/>
      <dgm:t>
        <a:bodyPr/>
        <a:lstStyle/>
        <a:p>
          <a:endParaRPr lang="en-US"/>
        </a:p>
      </dgm:t>
    </dgm:pt>
    <dgm:pt modelId="{0B32EF40-4762-442A-BC9F-1C5BAEB54721}" type="sibTrans" cxnId="{780AA5D7-1D01-4F71-AFB0-0E5D2D9AB4A7}">
      <dgm:prSet/>
      <dgm:spPr/>
      <dgm:t>
        <a:bodyPr/>
        <a:lstStyle/>
        <a:p>
          <a:endParaRPr lang="en-US"/>
        </a:p>
      </dgm:t>
    </dgm:pt>
    <dgm:pt modelId="{1874A3F0-2915-408A-9287-27CCA5413FC6}">
      <dgm:prSet custT="1"/>
      <dgm:spPr/>
      <dgm:t>
        <a:bodyPr/>
        <a:lstStyle/>
        <a:p>
          <a:r>
            <a:rPr lang="en-US" sz="2800" b="1" i="0" baseline="0" dirty="0">
              <a:latin typeface="+mn-lt"/>
            </a:rPr>
            <a:t>Lazy Evaluation</a:t>
          </a:r>
          <a:endParaRPr lang="en-US" sz="2800" dirty="0">
            <a:latin typeface="+mn-lt"/>
          </a:endParaRPr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89513945-FC0A-4E3C-9224-566E6AEF1487}">
      <dgm:prSet custT="1"/>
      <dgm:spPr/>
      <dgm:t>
        <a:bodyPr/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Querysets</a:t>
          </a:r>
          <a:r>
            <a:rPr lang="en-US" sz="2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are not evaluated until they are specifically iterated over, making them highly efficient.</a:t>
          </a:r>
        </a:p>
      </dgm:t>
    </dgm:pt>
    <dgm:pt modelId="{9AE46DA6-731D-4FC8-93B1-F556DE3CA366}" type="parTrans" cxnId="{538A436A-F03A-4216-8E2A-731CA7E387A3}">
      <dgm:prSet/>
      <dgm:spPr/>
      <dgm:t>
        <a:bodyPr/>
        <a:lstStyle/>
        <a:p>
          <a:endParaRPr lang="en-US"/>
        </a:p>
      </dgm:t>
    </dgm:pt>
    <dgm:pt modelId="{D82C5BF8-BA0E-4C61-AB4A-F3B7B2120225}" type="sibTrans" cxnId="{538A436A-F03A-4216-8E2A-731CA7E387A3}">
      <dgm:prSet/>
      <dgm:spPr/>
      <dgm:t>
        <a:bodyPr/>
        <a:lstStyle/>
        <a:p>
          <a:endParaRPr lang="en-US"/>
        </a:p>
      </dgm:t>
    </dgm:pt>
    <dgm:pt modelId="{616D53EB-ECCC-4E38-A551-0EE75E790FA1}">
      <dgm:prSet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rgbClr val="FFFFFF"/>
              </a:solidFill>
              <a:latin typeface="+mn-lt"/>
              <a:ea typeface="+mn-ea"/>
              <a:cs typeface="+mn-cs"/>
            </a:rPr>
            <a:t>Chaining Queries</a:t>
          </a:r>
        </a:p>
      </dgm:t>
    </dgm:pt>
    <dgm:pt modelId="{8B0D25CB-53C1-481C-8366-CA45FD46E28F}" type="parTrans" cxnId="{7762D3AB-2B7F-48A8-8BED-177EC92B086D}">
      <dgm:prSet/>
      <dgm:spPr/>
      <dgm:t>
        <a:bodyPr/>
        <a:lstStyle/>
        <a:p>
          <a:endParaRPr lang="en-US"/>
        </a:p>
      </dgm:t>
    </dgm:pt>
    <dgm:pt modelId="{09664BD7-FA7A-447E-92F1-06429241C35F}" type="sibTrans" cxnId="{7762D3AB-2B7F-48A8-8BED-177EC92B086D}">
      <dgm:prSet/>
      <dgm:spPr/>
      <dgm:t>
        <a:bodyPr/>
        <a:lstStyle/>
        <a:p>
          <a:endParaRPr lang="en-US"/>
        </a:p>
      </dgm:t>
    </dgm:pt>
    <dgm:pt modelId="{73C42F86-706D-475D-BA05-C68F14C97929}">
      <dgm:prSet custT="1"/>
      <dgm:spPr/>
      <dgm:t>
        <a:bodyPr/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Queries can be combined and optimized:</a:t>
          </a:r>
          <a:br>
            <a:rPr lang="en-US" sz="2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</a:b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books = </a:t>
          </a:r>
          <a:r>
            <a:rPr lang="en-US" sz="1800" b="0" i="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Book.objects.</a:t>
          </a:r>
          <a:r>
            <a:rPr lang="en-US" sz="1800" b="0" i="0" kern="1200" baseline="0" dirty="0" err="1">
              <a:solidFill>
                <a:srgbClr val="FFC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filter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(author</a:t>
          </a:r>
          <a:r>
            <a:rPr lang="en-US" sz="1800" b="0" i="0" kern="1200" baseline="0" dirty="0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="John Doe"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).</a:t>
          </a:r>
          <a:r>
            <a:rPr lang="en-US" sz="1800" b="0" i="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order_by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</a:t>
          </a:r>
          <a:r>
            <a:rPr lang="en-US" sz="1800" b="0" i="0" kern="1200" baseline="0" dirty="0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'-</a:t>
          </a:r>
          <a:r>
            <a:rPr lang="en-US" sz="1800" b="0" i="0" kern="1200" baseline="0" dirty="0" err="1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published_date</a:t>
          </a:r>
          <a:r>
            <a:rPr lang="en-US" sz="1800" b="0" i="0" kern="1200" baseline="0" dirty="0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'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</a:p>
      </dgm:t>
    </dgm:pt>
    <dgm:pt modelId="{82F9E3B1-441A-4563-8DA0-DE37DA471F95}" type="parTrans" cxnId="{CFA7DB1F-2F6A-46E9-ABDA-504B91067FE0}">
      <dgm:prSet/>
      <dgm:spPr/>
      <dgm:t>
        <a:bodyPr/>
        <a:lstStyle/>
        <a:p>
          <a:endParaRPr lang="en-US"/>
        </a:p>
      </dgm:t>
    </dgm:pt>
    <dgm:pt modelId="{760D79AB-1A89-48F2-A0D0-CD81C903D6BA}" type="sibTrans" cxnId="{CFA7DB1F-2F6A-46E9-ABDA-504B91067FE0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528E427-147F-454C-8079-A0968B72DCAA}" type="pres">
      <dgm:prSet presAssocID="{3FB67F97-018A-45D8-931C-B106F7D0303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91187-577E-45CE-8EF8-C2B11753DED4}" type="pres">
      <dgm:prSet presAssocID="{3D35F46A-3413-4D8F-B898-E46326BAA481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61AC2B6-E000-4DE7-996C-62E043C327F4}" type="pres">
      <dgm:prSet presAssocID="{1874A3F0-2915-408A-9287-27CCA5413FC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6D274-ABD9-40DB-B27A-4C6CE71ACDE2}" type="pres">
      <dgm:prSet presAssocID="{67136720-A029-4967-97B0-43FBA92D639A}" presName="spaceBetweenRectangles" presStyleCnt="0"/>
      <dgm:spPr/>
    </dgm:pt>
    <dgm:pt modelId="{2DD599EB-20CA-4D20-9DDF-329E009A7CAC}" type="pres">
      <dgm:prSet presAssocID="{616D53EB-ECCC-4E38-A551-0EE75E790FA1}" presName="parentLin" presStyleCnt="0"/>
      <dgm:spPr/>
    </dgm:pt>
    <dgm:pt modelId="{32EBBF88-6A55-4158-897D-F538484FB963}" type="pres">
      <dgm:prSet presAssocID="{616D53EB-ECCC-4E38-A551-0EE75E790FA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7CEA5A4-DF29-4B40-8940-5AA75F3FB8F4}" type="pres">
      <dgm:prSet presAssocID="{616D53EB-ECCC-4E38-A551-0EE75E790F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2550B-563C-458E-88AF-6D56C8A78937}" type="pres">
      <dgm:prSet presAssocID="{616D53EB-ECCC-4E38-A551-0EE75E790FA1}" presName="negativeSpace" presStyleCnt="0"/>
      <dgm:spPr/>
    </dgm:pt>
    <dgm:pt modelId="{9A42F792-27DB-4BA9-A631-94C97751C5E2}" type="pres">
      <dgm:prSet presAssocID="{616D53EB-ECCC-4E38-A551-0EE75E790FA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F249A4-2463-4FF7-92CD-735F85F12802}" type="presOf" srcId="{616D53EB-ECCC-4E38-A551-0EE75E790FA1}" destId="{32EBBF88-6A55-4158-897D-F538484FB963}" srcOrd="0" destOrd="0" presId="urn:microsoft.com/office/officeart/2005/8/layout/list1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7762D3AB-2B7F-48A8-8BED-177EC92B086D}" srcId="{E7CFCFF8-7551-4E86-A2AF-312A0F90CB9B}" destId="{616D53EB-ECCC-4E38-A551-0EE75E790FA1}" srcOrd="2" destOrd="0" parTransId="{8B0D25CB-53C1-481C-8366-CA45FD46E28F}" sibTransId="{09664BD7-FA7A-447E-92F1-06429241C35F}"/>
    <dgm:cxn modelId="{93A4D895-ABA3-4623-9B1F-3684FE99D55F}" type="presOf" srcId="{73C42F86-706D-475D-BA05-C68F14C97929}" destId="{9A42F792-27DB-4BA9-A631-94C97751C5E2}" srcOrd="0" destOrd="0" presId="urn:microsoft.com/office/officeart/2005/8/layout/list1"/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F7F075C0-4C46-4823-97DD-08EC5D7D25D3}" srcId="{E7CFCFF8-7551-4E86-A2AF-312A0F90CB9B}" destId="{1874A3F0-2915-408A-9287-27CCA5413FC6}" srcOrd="1" destOrd="0" parTransId="{FF401B6F-4E34-4009-A58A-6E678DFEE1FF}" sibTransId="{67136720-A029-4967-97B0-43FBA92D639A}"/>
    <dgm:cxn modelId="{CFA7DB1F-2F6A-46E9-ABDA-504B91067FE0}" srcId="{616D53EB-ECCC-4E38-A551-0EE75E790FA1}" destId="{73C42F86-706D-475D-BA05-C68F14C97929}" srcOrd="0" destOrd="0" parTransId="{82F9E3B1-441A-4563-8DA0-DE37DA471F95}" sibTransId="{760D79AB-1A89-48F2-A0D0-CD81C903D6BA}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0A28A4E8-DECD-4A67-8B51-2308A3483219}" type="presOf" srcId="{38C55E41-27FD-451D-B06E-A7BBA5096DBE}" destId="{9FB33EF6-4D75-40CE-9F7A-E145C8978921}" srcOrd="0" destOrd="0" presId="urn:microsoft.com/office/officeart/2005/8/layout/list1"/>
    <dgm:cxn modelId="{C843F62D-37F9-4104-B8E4-37E3BA7785A8}" type="presOf" srcId="{616D53EB-ECCC-4E38-A551-0EE75E790FA1}" destId="{17CEA5A4-DF29-4B40-8940-5AA75F3FB8F4}" srcOrd="1" destOrd="0" presId="urn:microsoft.com/office/officeart/2005/8/layout/list1"/>
    <dgm:cxn modelId="{538A436A-F03A-4216-8E2A-731CA7E387A3}" srcId="{1874A3F0-2915-408A-9287-27CCA5413FC6}" destId="{89513945-FC0A-4E3C-9224-566E6AEF1487}" srcOrd="0" destOrd="0" parTransId="{9AE46DA6-731D-4FC8-93B1-F556DE3CA366}" sibTransId="{D82C5BF8-BA0E-4C61-AB4A-F3B7B2120225}"/>
    <dgm:cxn modelId="{77252E9E-5EAE-48AF-8D1B-6F03CD2C894C}" type="presOf" srcId="{89513945-FC0A-4E3C-9224-566E6AEF1487}" destId="{6A70EDD7-379A-478F-8BFC-60A7F4DE9096}" srcOrd="0" destOrd="0" presId="urn:microsoft.com/office/officeart/2005/8/layout/list1"/>
    <dgm:cxn modelId="{780AA5D7-1D01-4F71-AFB0-0E5D2D9AB4A7}" srcId="{3FB67F97-018A-45D8-931C-B106F7D03030}" destId="{38C55E41-27FD-451D-B06E-A7BBA5096DBE}" srcOrd="0" destOrd="0" parTransId="{7E226CAA-DDD9-4DEB-970D-56F834CFF435}" sibTransId="{0B32EF40-4762-442A-BC9F-1C5BAEB54721}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9F783CE4-EC4B-4545-B9AE-A6825B4E674D}" type="presParOf" srcId="{A392A516-E21D-44DF-A84F-9168281ADF18}" destId="{D02B5D15-CB32-4C6C-B771-190F98CDC190}" srcOrd="4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5" destOrd="0" presId="urn:microsoft.com/office/officeart/2005/8/layout/list1"/>
    <dgm:cxn modelId="{26A85C73-E450-49EA-9291-82D1C662446C}" type="presParOf" srcId="{A392A516-E21D-44DF-A84F-9168281ADF18}" destId="{6A70EDD7-379A-478F-8BFC-60A7F4DE9096}" srcOrd="6" destOrd="0" presId="urn:microsoft.com/office/officeart/2005/8/layout/list1"/>
    <dgm:cxn modelId="{F6F8931D-4EE1-46B7-B234-1CEEA0B32DD0}" type="presParOf" srcId="{A392A516-E21D-44DF-A84F-9168281ADF18}" destId="{7A06D274-ABD9-40DB-B27A-4C6CE71ACDE2}" srcOrd="7" destOrd="0" presId="urn:microsoft.com/office/officeart/2005/8/layout/list1"/>
    <dgm:cxn modelId="{EE6A3497-0A3A-474B-8E18-A42BAA67F029}" type="presParOf" srcId="{A392A516-E21D-44DF-A84F-9168281ADF18}" destId="{2DD599EB-20CA-4D20-9DDF-329E009A7CAC}" srcOrd="8" destOrd="0" presId="urn:microsoft.com/office/officeart/2005/8/layout/list1"/>
    <dgm:cxn modelId="{A3B39F73-EFC9-44FA-A832-65701504087D}" type="presParOf" srcId="{2DD599EB-20CA-4D20-9DDF-329E009A7CAC}" destId="{32EBBF88-6A55-4158-897D-F538484FB963}" srcOrd="0" destOrd="0" presId="urn:microsoft.com/office/officeart/2005/8/layout/list1"/>
    <dgm:cxn modelId="{5A2BE62C-20C1-4504-BF43-7C927DE0CE1A}" type="presParOf" srcId="{2DD599EB-20CA-4D20-9DDF-329E009A7CAC}" destId="{17CEA5A4-DF29-4B40-8940-5AA75F3FB8F4}" srcOrd="1" destOrd="0" presId="urn:microsoft.com/office/officeart/2005/8/layout/list1"/>
    <dgm:cxn modelId="{21CB5318-6D14-413B-B28E-A868F48B7464}" type="presParOf" srcId="{A392A516-E21D-44DF-A84F-9168281ADF18}" destId="{47A2550B-563C-458E-88AF-6D56C8A78937}" srcOrd="9" destOrd="0" presId="urn:microsoft.com/office/officeart/2005/8/layout/list1"/>
    <dgm:cxn modelId="{022C2AEF-851A-4284-93E8-EB4842FAD043}" type="presParOf" srcId="{A392A516-E21D-44DF-A84F-9168281ADF18}" destId="{9A42F792-27DB-4BA9-A631-94C97751C5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1E8B2C0-B17F-4FEB-B1F2-7E4D827213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3E5661-DF05-4835-8C2D-DE9213D7A8D1}">
      <dgm:prSet/>
      <dgm:spPr/>
      <dgm:t>
        <a:bodyPr/>
        <a:lstStyle/>
        <a:p>
          <a:r>
            <a:rPr lang="en-US" b="1" baseline="0"/>
            <a:t>Use meaningful model names.</a:t>
          </a:r>
          <a:endParaRPr lang="en-US"/>
        </a:p>
      </dgm:t>
    </dgm:pt>
    <dgm:pt modelId="{C94E26C3-6218-43E7-A4CE-18687B6C3A44}" type="parTrans" cxnId="{44498E8D-E8BF-42AB-8521-3A660E40462C}">
      <dgm:prSet/>
      <dgm:spPr/>
      <dgm:t>
        <a:bodyPr/>
        <a:lstStyle/>
        <a:p>
          <a:endParaRPr lang="en-US"/>
        </a:p>
      </dgm:t>
    </dgm:pt>
    <dgm:pt modelId="{BBA096CD-1163-453C-8F6D-9CEF37E3022D}" type="sibTrans" cxnId="{44498E8D-E8BF-42AB-8521-3A660E40462C}">
      <dgm:prSet/>
      <dgm:spPr/>
      <dgm:t>
        <a:bodyPr/>
        <a:lstStyle/>
        <a:p>
          <a:endParaRPr lang="en-US"/>
        </a:p>
      </dgm:t>
    </dgm:pt>
    <dgm:pt modelId="{32D43F11-CC53-4847-9729-3BA9C980D6BE}">
      <dgm:prSet/>
      <dgm:spPr/>
      <dgm:t>
        <a:bodyPr/>
        <a:lstStyle/>
        <a:p>
          <a:r>
            <a:rPr lang="en-US" b="1" baseline="0"/>
            <a:t>Leverage Django's built-in validation features (like max_length).</a:t>
          </a:r>
          <a:endParaRPr lang="en-US"/>
        </a:p>
      </dgm:t>
    </dgm:pt>
    <dgm:pt modelId="{BE697CE1-90F3-4886-B839-4AA8A2CC9322}" type="parTrans" cxnId="{547310D9-318D-49C6-9CE6-0847BD2AB448}">
      <dgm:prSet/>
      <dgm:spPr/>
      <dgm:t>
        <a:bodyPr/>
        <a:lstStyle/>
        <a:p>
          <a:endParaRPr lang="en-US"/>
        </a:p>
      </dgm:t>
    </dgm:pt>
    <dgm:pt modelId="{BAFD6180-097E-4B66-809D-78AF29EC0DE0}" type="sibTrans" cxnId="{547310D9-318D-49C6-9CE6-0847BD2AB448}">
      <dgm:prSet/>
      <dgm:spPr/>
      <dgm:t>
        <a:bodyPr/>
        <a:lstStyle/>
        <a:p>
          <a:endParaRPr lang="en-US"/>
        </a:p>
      </dgm:t>
    </dgm:pt>
    <dgm:pt modelId="{AABDDE9A-BF5D-49BE-B056-343395CFC770}">
      <dgm:prSet/>
      <dgm:spPr/>
      <dgm:t>
        <a:bodyPr/>
        <a:lstStyle/>
        <a:p>
          <a:r>
            <a:rPr lang="en-US" b="1" baseline="0"/>
            <a:t>Avoid putting too much logic in the models; keep it focused on data.</a:t>
          </a:r>
          <a:endParaRPr lang="en-US"/>
        </a:p>
      </dgm:t>
    </dgm:pt>
    <dgm:pt modelId="{C2C45C1B-1A8E-47F5-BE73-F2B451BA1A3B}" type="parTrans" cxnId="{7951B7F0-1CA4-4C98-8335-2DFA863FD826}">
      <dgm:prSet/>
      <dgm:spPr/>
      <dgm:t>
        <a:bodyPr/>
        <a:lstStyle/>
        <a:p>
          <a:endParaRPr lang="en-US"/>
        </a:p>
      </dgm:t>
    </dgm:pt>
    <dgm:pt modelId="{B10F0EAB-76F8-41BA-8630-781EFFC4C11A}" type="sibTrans" cxnId="{7951B7F0-1CA4-4C98-8335-2DFA863FD826}">
      <dgm:prSet/>
      <dgm:spPr/>
      <dgm:t>
        <a:bodyPr/>
        <a:lstStyle/>
        <a:p>
          <a:endParaRPr lang="en-US"/>
        </a:p>
      </dgm:t>
    </dgm:pt>
    <dgm:pt modelId="{CF8952D9-DB32-49CC-97A4-927CA84DC8D3}">
      <dgm:prSet/>
      <dgm:spPr/>
      <dgm:t>
        <a:bodyPr/>
        <a:lstStyle/>
        <a:p>
          <a:r>
            <a:rPr lang="en-US" b="1" baseline="0"/>
            <a:t>Optimize your queries using select-related and prefetch-related.</a:t>
          </a:r>
          <a:endParaRPr lang="en-US"/>
        </a:p>
      </dgm:t>
    </dgm:pt>
    <dgm:pt modelId="{6C4F7C4C-A822-4578-AC0E-05BE02B5DB92}" type="parTrans" cxnId="{C0B5913B-6D97-4D6D-A7A8-F046B8ECA87E}">
      <dgm:prSet/>
      <dgm:spPr/>
      <dgm:t>
        <a:bodyPr/>
        <a:lstStyle/>
        <a:p>
          <a:endParaRPr lang="en-US"/>
        </a:p>
      </dgm:t>
    </dgm:pt>
    <dgm:pt modelId="{F3A94DDD-2260-44A1-A1D9-C63590867885}" type="sibTrans" cxnId="{C0B5913B-6D97-4D6D-A7A8-F046B8ECA87E}">
      <dgm:prSet/>
      <dgm:spPr/>
      <dgm:t>
        <a:bodyPr/>
        <a:lstStyle/>
        <a:p>
          <a:endParaRPr lang="en-US"/>
        </a:p>
      </dgm:t>
    </dgm:pt>
    <dgm:pt modelId="{9E9F98D7-A3B9-4A99-BE79-EB4559AF02FE}" type="pres">
      <dgm:prSet presAssocID="{21E8B2C0-B17F-4FEB-B1F2-7E4D827213A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46FB63-D759-4B5D-9201-2B034CDD063D}" type="pres">
      <dgm:prSet presAssocID="{693E5661-DF05-4835-8C2D-DE9213D7A8D1}" presName="compNode" presStyleCnt="0"/>
      <dgm:spPr/>
    </dgm:pt>
    <dgm:pt modelId="{3FC220E3-49DB-4481-BEF1-F04D57E6F65C}" type="pres">
      <dgm:prSet presAssocID="{693E5661-DF05-4835-8C2D-DE9213D7A8D1}" presName="bgRect" presStyleLbl="bgShp" presStyleIdx="0" presStyleCnt="4"/>
      <dgm:spPr/>
    </dgm:pt>
    <dgm:pt modelId="{A5703ED8-08FF-49C5-B615-24430EF6CE29}" type="pres">
      <dgm:prSet presAssocID="{693E5661-DF05-4835-8C2D-DE9213D7A8D1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75E7E5-20CE-4EB3-A7C4-710BD070C2F9}" type="pres">
      <dgm:prSet presAssocID="{693E5661-DF05-4835-8C2D-DE9213D7A8D1}" presName="spaceRect" presStyleCnt="0"/>
      <dgm:spPr/>
    </dgm:pt>
    <dgm:pt modelId="{DA7AC0E6-A16A-4BEA-9F6A-EF0DFCA450FF}" type="pres">
      <dgm:prSet presAssocID="{693E5661-DF05-4835-8C2D-DE9213D7A8D1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106524E-A99C-42CD-AACE-0AB44053B157}" type="pres">
      <dgm:prSet presAssocID="{BBA096CD-1163-453C-8F6D-9CEF37E3022D}" presName="sibTrans" presStyleCnt="0"/>
      <dgm:spPr/>
    </dgm:pt>
    <dgm:pt modelId="{B80EE887-1EFA-4738-B287-75AF140DC4BF}" type="pres">
      <dgm:prSet presAssocID="{32D43F11-CC53-4847-9729-3BA9C980D6BE}" presName="compNode" presStyleCnt="0"/>
      <dgm:spPr/>
    </dgm:pt>
    <dgm:pt modelId="{207FB28C-38F3-4E12-9434-DE81FED3FD7E}" type="pres">
      <dgm:prSet presAssocID="{32D43F11-CC53-4847-9729-3BA9C980D6BE}" presName="bgRect" presStyleLbl="bgShp" presStyleIdx="1" presStyleCnt="4"/>
      <dgm:spPr/>
    </dgm:pt>
    <dgm:pt modelId="{901453AE-D4D6-4D19-9675-6E7C3728F5D3}" type="pres">
      <dgm:prSet presAssocID="{32D43F11-CC53-4847-9729-3BA9C980D6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lectric Guitar"/>
        </a:ext>
      </dgm:extLst>
    </dgm:pt>
    <dgm:pt modelId="{6BF07FB3-8321-49EA-B32A-CFC9DC547216}" type="pres">
      <dgm:prSet presAssocID="{32D43F11-CC53-4847-9729-3BA9C980D6BE}" presName="spaceRect" presStyleCnt="0"/>
      <dgm:spPr/>
    </dgm:pt>
    <dgm:pt modelId="{608A8B27-5317-409C-9EBE-87906CDE8F28}" type="pres">
      <dgm:prSet presAssocID="{32D43F11-CC53-4847-9729-3BA9C980D6B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C8EF276-52A2-4627-BCE5-288D5E0B248A}" type="pres">
      <dgm:prSet presAssocID="{BAFD6180-097E-4B66-809D-78AF29EC0DE0}" presName="sibTrans" presStyleCnt="0"/>
      <dgm:spPr/>
    </dgm:pt>
    <dgm:pt modelId="{B7C4F3F3-0AEA-4F65-A726-3A8F4012E6C8}" type="pres">
      <dgm:prSet presAssocID="{AABDDE9A-BF5D-49BE-B056-343395CFC770}" presName="compNode" presStyleCnt="0"/>
      <dgm:spPr/>
    </dgm:pt>
    <dgm:pt modelId="{38BB4675-5541-4166-B807-9C4449E8C209}" type="pres">
      <dgm:prSet presAssocID="{AABDDE9A-BF5D-49BE-B056-343395CFC770}" presName="bgRect" presStyleLbl="bgShp" presStyleIdx="2" presStyleCnt="4"/>
      <dgm:spPr/>
    </dgm:pt>
    <dgm:pt modelId="{677DE0BC-2500-42CE-B0F2-F98ED2FA2619}" type="pres">
      <dgm:prSet presAssocID="{AABDDE9A-BF5D-49BE-B056-343395CFC770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37F0077-ED37-47AF-848A-9F93EE172E1D}" type="pres">
      <dgm:prSet presAssocID="{AABDDE9A-BF5D-49BE-B056-343395CFC770}" presName="spaceRect" presStyleCnt="0"/>
      <dgm:spPr/>
    </dgm:pt>
    <dgm:pt modelId="{939B2860-151D-4176-9A37-59143B58BE15}" type="pres">
      <dgm:prSet presAssocID="{AABDDE9A-BF5D-49BE-B056-343395CFC770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840D266-B70D-466D-97C2-945B510E7A6F}" type="pres">
      <dgm:prSet presAssocID="{B10F0EAB-76F8-41BA-8630-781EFFC4C11A}" presName="sibTrans" presStyleCnt="0"/>
      <dgm:spPr/>
    </dgm:pt>
    <dgm:pt modelId="{DDEFE402-07CC-4E9A-9500-478ECEBE7BDC}" type="pres">
      <dgm:prSet presAssocID="{CF8952D9-DB32-49CC-97A4-927CA84DC8D3}" presName="compNode" presStyleCnt="0"/>
      <dgm:spPr/>
    </dgm:pt>
    <dgm:pt modelId="{BA9937D5-1E83-43B6-B407-EF9AB5294605}" type="pres">
      <dgm:prSet presAssocID="{CF8952D9-DB32-49CC-97A4-927CA84DC8D3}" presName="bgRect" presStyleLbl="bgShp" presStyleIdx="3" presStyleCnt="4"/>
      <dgm:spPr/>
    </dgm:pt>
    <dgm:pt modelId="{FA1C3693-5511-4BD6-B2CD-F438DBA7F38D}" type="pres">
      <dgm:prSet presAssocID="{CF8952D9-DB32-49CC-97A4-927CA84DC8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881BB57-D568-4BEC-BAFC-6995CC4B59DB}" type="pres">
      <dgm:prSet presAssocID="{CF8952D9-DB32-49CC-97A4-927CA84DC8D3}" presName="spaceRect" presStyleCnt="0"/>
      <dgm:spPr/>
    </dgm:pt>
    <dgm:pt modelId="{18D62FA7-FA33-4001-A597-5BB44EF9AB55}" type="pres">
      <dgm:prSet presAssocID="{CF8952D9-DB32-49CC-97A4-927CA84DC8D3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951B7F0-1CA4-4C98-8335-2DFA863FD826}" srcId="{21E8B2C0-B17F-4FEB-B1F2-7E4D827213A1}" destId="{AABDDE9A-BF5D-49BE-B056-343395CFC770}" srcOrd="2" destOrd="0" parTransId="{C2C45C1B-1A8E-47F5-BE73-F2B451BA1A3B}" sibTransId="{B10F0EAB-76F8-41BA-8630-781EFFC4C11A}"/>
    <dgm:cxn modelId="{1398C622-8A7D-4C03-B524-BA239E3DED95}" type="presOf" srcId="{32D43F11-CC53-4847-9729-3BA9C980D6BE}" destId="{608A8B27-5317-409C-9EBE-87906CDE8F28}" srcOrd="0" destOrd="0" presId="urn:microsoft.com/office/officeart/2018/2/layout/IconVerticalSolidList"/>
    <dgm:cxn modelId="{7ABED102-9213-4CE7-AC08-5571FFA56554}" type="presOf" srcId="{CF8952D9-DB32-49CC-97A4-927CA84DC8D3}" destId="{18D62FA7-FA33-4001-A597-5BB44EF9AB55}" srcOrd="0" destOrd="0" presId="urn:microsoft.com/office/officeart/2018/2/layout/IconVerticalSolidList"/>
    <dgm:cxn modelId="{25CA856F-5899-44DC-907F-28761BE5AABB}" type="presOf" srcId="{AABDDE9A-BF5D-49BE-B056-343395CFC770}" destId="{939B2860-151D-4176-9A37-59143B58BE15}" srcOrd="0" destOrd="0" presId="urn:microsoft.com/office/officeart/2018/2/layout/IconVerticalSolidList"/>
    <dgm:cxn modelId="{547310D9-318D-49C6-9CE6-0847BD2AB448}" srcId="{21E8B2C0-B17F-4FEB-B1F2-7E4D827213A1}" destId="{32D43F11-CC53-4847-9729-3BA9C980D6BE}" srcOrd="1" destOrd="0" parTransId="{BE697CE1-90F3-4886-B839-4AA8A2CC9322}" sibTransId="{BAFD6180-097E-4B66-809D-78AF29EC0DE0}"/>
    <dgm:cxn modelId="{93F2FC60-2B7F-4885-B3E7-7DE79FC15AA9}" type="presOf" srcId="{21E8B2C0-B17F-4FEB-B1F2-7E4D827213A1}" destId="{9E9F98D7-A3B9-4A99-BE79-EB4559AF02FE}" srcOrd="0" destOrd="0" presId="urn:microsoft.com/office/officeart/2018/2/layout/IconVerticalSolidList"/>
    <dgm:cxn modelId="{C0B5913B-6D97-4D6D-A7A8-F046B8ECA87E}" srcId="{21E8B2C0-B17F-4FEB-B1F2-7E4D827213A1}" destId="{CF8952D9-DB32-49CC-97A4-927CA84DC8D3}" srcOrd="3" destOrd="0" parTransId="{6C4F7C4C-A822-4578-AC0E-05BE02B5DB92}" sibTransId="{F3A94DDD-2260-44A1-A1D9-C63590867885}"/>
    <dgm:cxn modelId="{44498E8D-E8BF-42AB-8521-3A660E40462C}" srcId="{21E8B2C0-B17F-4FEB-B1F2-7E4D827213A1}" destId="{693E5661-DF05-4835-8C2D-DE9213D7A8D1}" srcOrd="0" destOrd="0" parTransId="{C94E26C3-6218-43E7-A4CE-18687B6C3A44}" sibTransId="{BBA096CD-1163-453C-8F6D-9CEF37E3022D}"/>
    <dgm:cxn modelId="{374BA149-AED9-4953-ADA2-0CA69668A26B}" type="presOf" srcId="{693E5661-DF05-4835-8C2D-DE9213D7A8D1}" destId="{DA7AC0E6-A16A-4BEA-9F6A-EF0DFCA450FF}" srcOrd="0" destOrd="0" presId="urn:microsoft.com/office/officeart/2018/2/layout/IconVerticalSolidList"/>
    <dgm:cxn modelId="{3E6013CC-57C0-4D94-8F22-88C5EE770C79}" type="presParOf" srcId="{9E9F98D7-A3B9-4A99-BE79-EB4559AF02FE}" destId="{6646FB63-D759-4B5D-9201-2B034CDD063D}" srcOrd="0" destOrd="0" presId="urn:microsoft.com/office/officeart/2018/2/layout/IconVerticalSolidList"/>
    <dgm:cxn modelId="{606B5771-6FFD-4DA6-BE0F-696DBFA6D918}" type="presParOf" srcId="{6646FB63-D759-4B5D-9201-2B034CDD063D}" destId="{3FC220E3-49DB-4481-BEF1-F04D57E6F65C}" srcOrd="0" destOrd="0" presId="urn:microsoft.com/office/officeart/2018/2/layout/IconVerticalSolidList"/>
    <dgm:cxn modelId="{97F226EA-E7AE-4A4F-B735-042E039EF73C}" type="presParOf" srcId="{6646FB63-D759-4B5D-9201-2B034CDD063D}" destId="{A5703ED8-08FF-49C5-B615-24430EF6CE29}" srcOrd="1" destOrd="0" presId="urn:microsoft.com/office/officeart/2018/2/layout/IconVerticalSolidList"/>
    <dgm:cxn modelId="{C08A96D8-8D8E-4515-B978-F66B64B7A638}" type="presParOf" srcId="{6646FB63-D759-4B5D-9201-2B034CDD063D}" destId="{C175E7E5-20CE-4EB3-A7C4-710BD070C2F9}" srcOrd="2" destOrd="0" presId="urn:microsoft.com/office/officeart/2018/2/layout/IconVerticalSolidList"/>
    <dgm:cxn modelId="{F33098E5-F870-4F4E-A5BD-45BDCA98A55C}" type="presParOf" srcId="{6646FB63-D759-4B5D-9201-2B034CDD063D}" destId="{DA7AC0E6-A16A-4BEA-9F6A-EF0DFCA450FF}" srcOrd="3" destOrd="0" presId="urn:microsoft.com/office/officeart/2018/2/layout/IconVerticalSolidList"/>
    <dgm:cxn modelId="{6579064D-DAC8-4DCD-857D-9BCAAC6C8CBC}" type="presParOf" srcId="{9E9F98D7-A3B9-4A99-BE79-EB4559AF02FE}" destId="{F106524E-A99C-42CD-AACE-0AB44053B157}" srcOrd="1" destOrd="0" presId="urn:microsoft.com/office/officeart/2018/2/layout/IconVerticalSolidList"/>
    <dgm:cxn modelId="{81594203-5191-4960-B10E-E34FAC7B2748}" type="presParOf" srcId="{9E9F98D7-A3B9-4A99-BE79-EB4559AF02FE}" destId="{B80EE887-1EFA-4738-B287-75AF140DC4BF}" srcOrd="2" destOrd="0" presId="urn:microsoft.com/office/officeart/2018/2/layout/IconVerticalSolidList"/>
    <dgm:cxn modelId="{B36E4278-F57D-42BB-BD09-B78AA4121A83}" type="presParOf" srcId="{B80EE887-1EFA-4738-B287-75AF140DC4BF}" destId="{207FB28C-38F3-4E12-9434-DE81FED3FD7E}" srcOrd="0" destOrd="0" presId="urn:microsoft.com/office/officeart/2018/2/layout/IconVerticalSolidList"/>
    <dgm:cxn modelId="{5CF5E48B-DA49-45B7-8DE5-762DB9D40A3B}" type="presParOf" srcId="{B80EE887-1EFA-4738-B287-75AF140DC4BF}" destId="{901453AE-D4D6-4D19-9675-6E7C3728F5D3}" srcOrd="1" destOrd="0" presId="urn:microsoft.com/office/officeart/2018/2/layout/IconVerticalSolidList"/>
    <dgm:cxn modelId="{6A46F4D2-7E3F-4622-8E91-F5B37B9E7003}" type="presParOf" srcId="{B80EE887-1EFA-4738-B287-75AF140DC4BF}" destId="{6BF07FB3-8321-49EA-B32A-CFC9DC547216}" srcOrd="2" destOrd="0" presId="urn:microsoft.com/office/officeart/2018/2/layout/IconVerticalSolidList"/>
    <dgm:cxn modelId="{06AE6434-1B33-4D00-82FD-1AA698926E81}" type="presParOf" srcId="{B80EE887-1EFA-4738-B287-75AF140DC4BF}" destId="{608A8B27-5317-409C-9EBE-87906CDE8F28}" srcOrd="3" destOrd="0" presId="urn:microsoft.com/office/officeart/2018/2/layout/IconVerticalSolidList"/>
    <dgm:cxn modelId="{C9301E40-94BE-49E4-8582-F74B62862B39}" type="presParOf" srcId="{9E9F98D7-A3B9-4A99-BE79-EB4559AF02FE}" destId="{8C8EF276-52A2-4627-BCE5-288D5E0B248A}" srcOrd="3" destOrd="0" presId="urn:microsoft.com/office/officeart/2018/2/layout/IconVerticalSolidList"/>
    <dgm:cxn modelId="{AFF9E8D5-67A3-47FD-A69A-308A71E494A7}" type="presParOf" srcId="{9E9F98D7-A3B9-4A99-BE79-EB4559AF02FE}" destId="{B7C4F3F3-0AEA-4F65-A726-3A8F4012E6C8}" srcOrd="4" destOrd="0" presId="urn:microsoft.com/office/officeart/2018/2/layout/IconVerticalSolidList"/>
    <dgm:cxn modelId="{5A30901E-0393-436C-99D6-54CDD8F768AA}" type="presParOf" srcId="{B7C4F3F3-0AEA-4F65-A726-3A8F4012E6C8}" destId="{38BB4675-5541-4166-B807-9C4449E8C209}" srcOrd="0" destOrd="0" presId="urn:microsoft.com/office/officeart/2018/2/layout/IconVerticalSolidList"/>
    <dgm:cxn modelId="{1DB85B25-343E-4297-8A25-23AA56056283}" type="presParOf" srcId="{B7C4F3F3-0AEA-4F65-A726-3A8F4012E6C8}" destId="{677DE0BC-2500-42CE-B0F2-F98ED2FA2619}" srcOrd="1" destOrd="0" presId="urn:microsoft.com/office/officeart/2018/2/layout/IconVerticalSolidList"/>
    <dgm:cxn modelId="{23038DBF-7E85-4AAE-88AD-63B970402612}" type="presParOf" srcId="{B7C4F3F3-0AEA-4F65-A726-3A8F4012E6C8}" destId="{637F0077-ED37-47AF-848A-9F93EE172E1D}" srcOrd="2" destOrd="0" presId="urn:microsoft.com/office/officeart/2018/2/layout/IconVerticalSolidList"/>
    <dgm:cxn modelId="{6A01F053-1495-462C-8228-F704BC4F4267}" type="presParOf" srcId="{B7C4F3F3-0AEA-4F65-A726-3A8F4012E6C8}" destId="{939B2860-151D-4176-9A37-59143B58BE15}" srcOrd="3" destOrd="0" presId="urn:microsoft.com/office/officeart/2018/2/layout/IconVerticalSolidList"/>
    <dgm:cxn modelId="{AB2ED844-12B5-487D-8CBA-9263BC7F72F1}" type="presParOf" srcId="{9E9F98D7-A3B9-4A99-BE79-EB4559AF02FE}" destId="{B840D266-B70D-466D-97C2-945B510E7A6F}" srcOrd="5" destOrd="0" presId="urn:microsoft.com/office/officeart/2018/2/layout/IconVerticalSolidList"/>
    <dgm:cxn modelId="{7D221405-AFBE-4E4D-B1FC-88DC12A2DDA4}" type="presParOf" srcId="{9E9F98D7-A3B9-4A99-BE79-EB4559AF02FE}" destId="{DDEFE402-07CC-4E9A-9500-478ECEBE7BDC}" srcOrd="6" destOrd="0" presId="urn:microsoft.com/office/officeart/2018/2/layout/IconVerticalSolidList"/>
    <dgm:cxn modelId="{496B6A5E-C3EB-4803-9804-B3A83140E31D}" type="presParOf" srcId="{DDEFE402-07CC-4E9A-9500-478ECEBE7BDC}" destId="{BA9937D5-1E83-43B6-B407-EF9AB5294605}" srcOrd="0" destOrd="0" presId="urn:microsoft.com/office/officeart/2018/2/layout/IconVerticalSolidList"/>
    <dgm:cxn modelId="{B507415F-364C-4896-BF11-1E727CA730BF}" type="presParOf" srcId="{DDEFE402-07CC-4E9A-9500-478ECEBE7BDC}" destId="{FA1C3693-5511-4BD6-B2CD-F438DBA7F38D}" srcOrd="1" destOrd="0" presId="urn:microsoft.com/office/officeart/2018/2/layout/IconVerticalSolidList"/>
    <dgm:cxn modelId="{D42FABA8-BBF0-4872-83F7-12EE8C2E5AD2}" type="presParOf" srcId="{DDEFE402-07CC-4E9A-9500-478ECEBE7BDC}" destId="{8881BB57-D568-4BEC-BAFC-6995CC4B59DB}" srcOrd="2" destOrd="0" presId="urn:microsoft.com/office/officeart/2018/2/layout/IconVerticalSolidList"/>
    <dgm:cxn modelId="{06B45937-1639-4270-99CF-F82C6A5436CB}" type="presParOf" srcId="{DDEFE402-07CC-4E9A-9500-478ECEBE7BDC}" destId="{18D62FA7-FA33-4001-A597-5BB44EF9AB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9F0D558-2DCD-4846-B376-6BCBF34861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4E9E19-3E37-4D07-BD47-26E4BFF1EF05}">
      <dgm:prSet/>
      <dgm:spPr/>
      <dgm:t>
        <a:bodyPr/>
        <a:lstStyle/>
        <a:p>
          <a:r>
            <a:rPr lang="en-US" b="1" i="0" baseline="0"/>
            <a:t>Models:</a:t>
          </a:r>
          <a:r>
            <a:rPr lang="en-US" b="0" i="0" baseline="0"/>
            <a:t> Define database structure using Python classes.</a:t>
          </a:r>
          <a:endParaRPr lang="en-US"/>
        </a:p>
      </dgm:t>
    </dgm:pt>
    <dgm:pt modelId="{AE9A131D-5F2B-44D0-9B02-7C5067E49A0E}" type="parTrans" cxnId="{BBD201A3-B76C-49BC-814C-7A5044B22150}">
      <dgm:prSet/>
      <dgm:spPr/>
      <dgm:t>
        <a:bodyPr/>
        <a:lstStyle/>
        <a:p>
          <a:endParaRPr lang="en-US"/>
        </a:p>
      </dgm:t>
    </dgm:pt>
    <dgm:pt modelId="{D0A094F0-A102-47D5-888B-E69A34A8F787}" type="sibTrans" cxnId="{BBD201A3-B76C-49BC-814C-7A5044B22150}">
      <dgm:prSet/>
      <dgm:spPr/>
      <dgm:t>
        <a:bodyPr/>
        <a:lstStyle/>
        <a:p>
          <a:endParaRPr lang="en-US"/>
        </a:p>
      </dgm:t>
    </dgm:pt>
    <dgm:pt modelId="{7F78363F-0F5A-4FB7-9FE8-E51C8ED6041E}">
      <dgm:prSet/>
      <dgm:spPr/>
      <dgm:t>
        <a:bodyPr/>
        <a:lstStyle/>
        <a:p>
          <a:r>
            <a:rPr lang="en-US" b="1" i="0" baseline="0"/>
            <a:t>Migrations:</a:t>
          </a:r>
          <a:r>
            <a:rPr lang="en-US" b="0" i="0" baseline="0"/>
            <a:t> Automatically handle schema changes (makemigrations, migrate).</a:t>
          </a:r>
          <a:endParaRPr lang="en-US"/>
        </a:p>
      </dgm:t>
    </dgm:pt>
    <dgm:pt modelId="{72A2278E-5BFF-4257-8582-023B722BF422}" type="parTrans" cxnId="{43FE8A3B-7B63-4A5B-B0A4-0E5258182ECB}">
      <dgm:prSet/>
      <dgm:spPr/>
      <dgm:t>
        <a:bodyPr/>
        <a:lstStyle/>
        <a:p>
          <a:endParaRPr lang="en-US"/>
        </a:p>
      </dgm:t>
    </dgm:pt>
    <dgm:pt modelId="{4CA7C11E-7885-4C25-8B5F-80CD609C59C7}" type="sibTrans" cxnId="{43FE8A3B-7B63-4A5B-B0A4-0E5258182ECB}">
      <dgm:prSet/>
      <dgm:spPr/>
      <dgm:t>
        <a:bodyPr/>
        <a:lstStyle/>
        <a:p>
          <a:endParaRPr lang="en-US"/>
        </a:p>
      </dgm:t>
    </dgm:pt>
    <dgm:pt modelId="{176A7FCC-2A0B-4E78-B195-8E57C6F2A699}">
      <dgm:prSet/>
      <dgm:spPr/>
      <dgm:t>
        <a:bodyPr/>
        <a:lstStyle/>
        <a:p>
          <a:r>
            <a:rPr lang="en-US" b="1" i="0" baseline="0"/>
            <a:t>ORM:</a:t>
          </a:r>
          <a:r>
            <a:rPr lang="en-US" b="0" i="0" baseline="0"/>
            <a:t> Interact with the database using Python, avoiding SQL.</a:t>
          </a:r>
          <a:endParaRPr lang="en-US"/>
        </a:p>
      </dgm:t>
    </dgm:pt>
    <dgm:pt modelId="{E6A8558D-F28C-47DE-976A-45D6899A42DA}" type="parTrans" cxnId="{A0185501-AAFC-42A1-B0C8-F15D224B9285}">
      <dgm:prSet/>
      <dgm:spPr/>
      <dgm:t>
        <a:bodyPr/>
        <a:lstStyle/>
        <a:p>
          <a:endParaRPr lang="en-US"/>
        </a:p>
      </dgm:t>
    </dgm:pt>
    <dgm:pt modelId="{19842706-7705-4A5E-BCFB-3C8430DC500F}" type="sibTrans" cxnId="{A0185501-AAFC-42A1-B0C8-F15D224B9285}">
      <dgm:prSet/>
      <dgm:spPr/>
      <dgm:t>
        <a:bodyPr/>
        <a:lstStyle/>
        <a:p>
          <a:endParaRPr lang="en-US"/>
        </a:p>
      </dgm:t>
    </dgm:pt>
    <dgm:pt modelId="{7B9DA874-FD36-4AF7-B4A2-F3ED519CA563}">
      <dgm:prSet/>
      <dgm:spPr/>
      <dgm:t>
        <a:bodyPr/>
        <a:lstStyle/>
        <a:p>
          <a:r>
            <a:rPr lang="en-US" b="0" i="0" baseline="0"/>
            <a:t>Key queries: all(), filter(), get().</a:t>
          </a:r>
          <a:endParaRPr lang="en-US"/>
        </a:p>
      </dgm:t>
    </dgm:pt>
    <dgm:pt modelId="{28F01B51-ED97-4381-A502-D7EE76DF1BC9}" type="parTrans" cxnId="{25211B52-0C7E-4CE3-BCCA-BE4959EDC013}">
      <dgm:prSet/>
      <dgm:spPr/>
      <dgm:t>
        <a:bodyPr/>
        <a:lstStyle/>
        <a:p>
          <a:endParaRPr lang="en-US"/>
        </a:p>
      </dgm:t>
    </dgm:pt>
    <dgm:pt modelId="{E26681B2-708C-4CE9-BF54-EBE326F9B23F}" type="sibTrans" cxnId="{25211B52-0C7E-4CE3-BCCA-BE4959EDC013}">
      <dgm:prSet/>
      <dgm:spPr/>
      <dgm:t>
        <a:bodyPr/>
        <a:lstStyle/>
        <a:p>
          <a:endParaRPr lang="en-US"/>
        </a:p>
      </dgm:t>
    </dgm:pt>
    <dgm:pt modelId="{98C26864-EC8B-4D2E-B859-22A9B065F122}">
      <dgm:prSet/>
      <dgm:spPr/>
      <dgm:t>
        <a:bodyPr/>
        <a:lstStyle/>
        <a:p>
          <a:r>
            <a:rPr lang="en-US" b="0" i="0" baseline="0"/>
            <a:t>Relationships: ForeignKey, ManyToManyField, OneToOneField.</a:t>
          </a:r>
          <a:endParaRPr lang="en-US"/>
        </a:p>
      </dgm:t>
    </dgm:pt>
    <dgm:pt modelId="{9A4E3C67-D8D8-44CD-A325-0BE380883000}" type="parTrans" cxnId="{FF19C276-134D-4EE2-96FB-B1C114DC6246}">
      <dgm:prSet/>
      <dgm:spPr/>
      <dgm:t>
        <a:bodyPr/>
        <a:lstStyle/>
        <a:p>
          <a:endParaRPr lang="en-US"/>
        </a:p>
      </dgm:t>
    </dgm:pt>
    <dgm:pt modelId="{08220B32-836A-4034-9F5A-55A926309CB6}" type="sibTrans" cxnId="{FF19C276-134D-4EE2-96FB-B1C114DC6246}">
      <dgm:prSet/>
      <dgm:spPr/>
      <dgm:t>
        <a:bodyPr/>
        <a:lstStyle/>
        <a:p>
          <a:endParaRPr lang="en-US"/>
        </a:p>
      </dgm:t>
    </dgm:pt>
    <dgm:pt modelId="{463E80D6-704E-47DB-972F-E5BA8A2E50D2}">
      <dgm:prSet/>
      <dgm:spPr/>
      <dgm:t>
        <a:bodyPr/>
        <a:lstStyle/>
        <a:p>
          <a:r>
            <a:rPr lang="en-US" b="1" i="0" baseline="0"/>
            <a:t>Practical Task:</a:t>
          </a:r>
          <a:endParaRPr lang="en-US"/>
        </a:p>
      </dgm:t>
    </dgm:pt>
    <dgm:pt modelId="{6DA190EE-647D-4E6C-9B3B-8AE0051CAE71}" type="parTrans" cxnId="{871CA172-D11B-4785-88F7-659B1FF4D96C}">
      <dgm:prSet/>
      <dgm:spPr/>
      <dgm:t>
        <a:bodyPr/>
        <a:lstStyle/>
        <a:p>
          <a:endParaRPr lang="en-US"/>
        </a:p>
      </dgm:t>
    </dgm:pt>
    <dgm:pt modelId="{D3BD0A1B-2CE6-4594-A618-D107FE2C30CE}" type="sibTrans" cxnId="{871CA172-D11B-4785-88F7-659B1FF4D96C}">
      <dgm:prSet/>
      <dgm:spPr/>
      <dgm:t>
        <a:bodyPr/>
        <a:lstStyle/>
        <a:p>
          <a:endParaRPr lang="en-US"/>
        </a:p>
      </dgm:t>
    </dgm:pt>
    <dgm:pt modelId="{C1F0DDA3-3337-4DC5-9BEC-0C776E4607DE}">
      <dgm:prSet/>
      <dgm:spPr/>
      <dgm:t>
        <a:bodyPr/>
        <a:lstStyle/>
        <a:p>
          <a:r>
            <a:rPr lang="en-US" b="0" i="0" baseline="0"/>
            <a:t>Created models (e.g., Author, Book).</a:t>
          </a:r>
          <a:endParaRPr lang="en-US"/>
        </a:p>
      </dgm:t>
    </dgm:pt>
    <dgm:pt modelId="{18E77967-1FEE-41F5-9D80-5C9DA9127F77}" type="parTrans" cxnId="{2363952C-B048-4298-B27C-9E72BC436A0F}">
      <dgm:prSet/>
      <dgm:spPr/>
      <dgm:t>
        <a:bodyPr/>
        <a:lstStyle/>
        <a:p>
          <a:endParaRPr lang="en-US"/>
        </a:p>
      </dgm:t>
    </dgm:pt>
    <dgm:pt modelId="{09BFA64C-AACB-4385-A9E5-00293E5008EB}" type="sibTrans" cxnId="{2363952C-B048-4298-B27C-9E72BC436A0F}">
      <dgm:prSet/>
      <dgm:spPr/>
      <dgm:t>
        <a:bodyPr/>
        <a:lstStyle/>
        <a:p>
          <a:endParaRPr lang="en-US"/>
        </a:p>
      </dgm:t>
    </dgm:pt>
    <dgm:pt modelId="{FA48EB8E-03DA-40B8-9666-C75A16D6A3F2}">
      <dgm:prSet/>
      <dgm:spPr/>
      <dgm:t>
        <a:bodyPr/>
        <a:lstStyle/>
        <a:p>
          <a:r>
            <a:rPr lang="en-US" b="0" i="0" baseline="0"/>
            <a:t>Performed CRUD operations and queried data.</a:t>
          </a:r>
          <a:endParaRPr lang="en-US"/>
        </a:p>
      </dgm:t>
    </dgm:pt>
    <dgm:pt modelId="{5E7A53A6-04CA-44FC-B3FC-1D426297A9C5}" type="parTrans" cxnId="{5FDBEAC6-2750-48ED-B162-54DBFB82B5D1}">
      <dgm:prSet/>
      <dgm:spPr/>
      <dgm:t>
        <a:bodyPr/>
        <a:lstStyle/>
        <a:p>
          <a:endParaRPr lang="en-US"/>
        </a:p>
      </dgm:t>
    </dgm:pt>
    <dgm:pt modelId="{340900DB-DCA0-4AC9-A9F1-3C4C0F8EC630}" type="sibTrans" cxnId="{5FDBEAC6-2750-48ED-B162-54DBFB82B5D1}">
      <dgm:prSet/>
      <dgm:spPr/>
      <dgm:t>
        <a:bodyPr/>
        <a:lstStyle/>
        <a:p>
          <a:endParaRPr lang="en-US"/>
        </a:p>
      </dgm:t>
    </dgm:pt>
    <dgm:pt modelId="{CEF705B8-FC8F-46E1-AB76-816165A8DBF4}" type="pres">
      <dgm:prSet presAssocID="{89F0D558-2DCD-4846-B376-6BCBF34861B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4BAFB8-0A52-4A06-8EE3-C476907EC81E}" type="pres">
      <dgm:prSet presAssocID="{424E9E19-3E37-4D07-BD47-26E4BFF1EF05}" presName="compNode" presStyleCnt="0"/>
      <dgm:spPr/>
    </dgm:pt>
    <dgm:pt modelId="{A6B14F94-DB5A-47F3-96D2-120F3A20FAE1}" type="pres">
      <dgm:prSet presAssocID="{424E9E19-3E37-4D07-BD47-26E4BFF1EF05}" presName="bgRect" presStyleLbl="bgShp" presStyleIdx="0" presStyleCnt="4"/>
      <dgm:spPr/>
    </dgm:pt>
    <dgm:pt modelId="{E29EA6DF-94FA-43E5-A482-E35CE8A1660C}" type="pres">
      <dgm:prSet presAssocID="{424E9E19-3E37-4D07-BD47-26E4BFF1EF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ACEC82-B9F6-4DB2-8C05-49C8B9835F02}" type="pres">
      <dgm:prSet presAssocID="{424E9E19-3E37-4D07-BD47-26E4BFF1EF05}" presName="spaceRect" presStyleCnt="0"/>
      <dgm:spPr/>
    </dgm:pt>
    <dgm:pt modelId="{A30BEC31-2FDC-476C-B377-9AF9C43F081E}" type="pres">
      <dgm:prSet presAssocID="{424E9E19-3E37-4D07-BD47-26E4BFF1EF05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55D4A4F-2D97-441D-B2B6-83ED2EA9A075}" type="pres">
      <dgm:prSet presAssocID="{D0A094F0-A102-47D5-888B-E69A34A8F787}" presName="sibTrans" presStyleCnt="0"/>
      <dgm:spPr/>
    </dgm:pt>
    <dgm:pt modelId="{0BAD090A-5775-4256-82B5-2CC5E7B9E209}" type="pres">
      <dgm:prSet presAssocID="{7F78363F-0F5A-4FB7-9FE8-E51C8ED6041E}" presName="compNode" presStyleCnt="0"/>
      <dgm:spPr/>
    </dgm:pt>
    <dgm:pt modelId="{07B7274E-F3E2-4A3D-ADBE-FF24D93F8FE2}" type="pres">
      <dgm:prSet presAssocID="{7F78363F-0F5A-4FB7-9FE8-E51C8ED6041E}" presName="bgRect" presStyleLbl="bgShp" presStyleIdx="1" presStyleCnt="4"/>
      <dgm:spPr/>
    </dgm:pt>
    <dgm:pt modelId="{1D783171-1FB4-491A-A5E7-0B081C53D55A}" type="pres">
      <dgm:prSet presAssocID="{7F78363F-0F5A-4FB7-9FE8-E51C8ED604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C531EC-6661-4448-82BB-F8493004C80E}" type="pres">
      <dgm:prSet presAssocID="{7F78363F-0F5A-4FB7-9FE8-E51C8ED6041E}" presName="spaceRect" presStyleCnt="0"/>
      <dgm:spPr/>
    </dgm:pt>
    <dgm:pt modelId="{BA9B47AE-3C37-4EAE-890E-24AEB28DA5C4}" type="pres">
      <dgm:prSet presAssocID="{7F78363F-0F5A-4FB7-9FE8-E51C8ED6041E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384F92-9460-4BE9-885A-CC4EDDD0466D}" type="pres">
      <dgm:prSet presAssocID="{4CA7C11E-7885-4C25-8B5F-80CD609C59C7}" presName="sibTrans" presStyleCnt="0"/>
      <dgm:spPr/>
    </dgm:pt>
    <dgm:pt modelId="{7AEB3D01-C3A8-48D4-B32C-3203B24022DA}" type="pres">
      <dgm:prSet presAssocID="{176A7FCC-2A0B-4E78-B195-8E57C6F2A699}" presName="compNode" presStyleCnt="0"/>
      <dgm:spPr/>
    </dgm:pt>
    <dgm:pt modelId="{9F6C3225-3E97-47E0-83F2-B9C28000F601}" type="pres">
      <dgm:prSet presAssocID="{176A7FCC-2A0B-4E78-B195-8E57C6F2A699}" presName="bgRect" presStyleLbl="bgShp" presStyleIdx="2" presStyleCnt="4"/>
      <dgm:spPr/>
    </dgm:pt>
    <dgm:pt modelId="{DF0C5056-F69E-493A-BAFA-9AC3FED394E7}" type="pres">
      <dgm:prSet presAssocID="{176A7FCC-2A0B-4E78-B195-8E57C6F2A699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9A60649-2340-4069-87BB-8C620E80B9C2}" type="pres">
      <dgm:prSet presAssocID="{176A7FCC-2A0B-4E78-B195-8E57C6F2A699}" presName="spaceRect" presStyleCnt="0"/>
      <dgm:spPr/>
    </dgm:pt>
    <dgm:pt modelId="{FB5E932B-0F36-4F7B-B687-2917C1CD7190}" type="pres">
      <dgm:prSet presAssocID="{176A7FCC-2A0B-4E78-B195-8E57C6F2A699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123111D-AAEE-4B98-A957-9E78AA3C5106}" type="pres">
      <dgm:prSet presAssocID="{176A7FCC-2A0B-4E78-B195-8E57C6F2A699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2B5B9B94-24FE-4D98-9996-E62D9213E802}" type="pres">
      <dgm:prSet presAssocID="{19842706-7705-4A5E-BCFB-3C8430DC500F}" presName="sibTrans" presStyleCnt="0"/>
      <dgm:spPr/>
    </dgm:pt>
    <dgm:pt modelId="{DF563424-4BD8-4194-A7D0-2305F495E52E}" type="pres">
      <dgm:prSet presAssocID="{463E80D6-704E-47DB-972F-E5BA8A2E50D2}" presName="compNode" presStyleCnt="0"/>
      <dgm:spPr/>
    </dgm:pt>
    <dgm:pt modelId="{D4C40313-C032-492F-989C-6D6DCB00BF6C}" type="pres">
      <dgm:prSet presAssocID="{463E80D6-704E-47DB-972F-E5BA8A2E50D2}" presName="bgRect" presStyleLbl="bgShp" presStyleIdx="3" presStyleCnt="4"/>
      <dgm:spPr/>
    </dgm:pt>
    <dgm:pt modelId="{92F0452F-F121-413F-8B1C-3EA7F70ECB4F}" type="pres">
      <dgm:prSet presAssocID="{463E80D6-704E-47DB-972F-E5BA8A2E50D2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9F1247D-48AB-4F5A-9E27-EEE5007E85AD}" type="pres">
      <dgm:prSet presAssocID="{463E80D6-704E-47DB-972F-E5BA8A2E50D2}" presName="spaceRect" presStyleCnt="0"/>
      <dgm:spPr/>
    </dgm:pt>
    <dgm:pt modelId="{321F4B30-4715-4A5C-8E42-D6703D0F92C0}" type="pres">
      <dgm:prSet presAssocID="{463E80D6-704E-47DB-972F-E5BA8A2E50D2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E8147AC-3506-4DE5-A8E2-F5561B7DD65F}" type="pres">
      <dgm:prSet presAssocID="{463E80D6-704E-47DB-972F-E5BA8A2E50D2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880FE03C-FD72-4EC2-BD9F-D09EFAAD943C}" type="presOf" srcId="{424E9E19-3E37-4D07-BD47-26E4BFF1EF05}" destId="{A30BEC31-2FDC-476C-B377-9AF9C43F081E}" srcOrd="0" destOrd="0" presId="urn:microsoft.com/office/officeart/2018/2/layout/IconVerticalSolidList"/>
    <dgm:cxn modelId="{43FE8A3B-7B63-4A5B-B0A4-0E5258182ECB}" srcId="{89F0D558-2DCD-4846-B376-6BCBF34861B9}" destId="{7F78363F-0F5A-4FB7-9FE8-E51C8ED6041E}" srcOrd="1" destOrd="0" parTransId="{72A2278E-5BFF-4257-8582-023B722BF422}" sibTransId="{4CA7C11E-7885-4C25-8B5F-80CD609C59C7}"/>
    <dgm:cxn modelId="{0F8B3038-9A26-43AB-BB8F-897E26A185E6}" type="presOf" srcId="{7B9DA874-FD36-4AF7-B4A2-F3ED519CA563}" destId="{A123111D-AAEE-4B98-A957-9E78AA3C5106}" srcOrd="0" destOrd="0" presId="urn:microsoft.com/office/officeart/2018/2/layout/IconVerticalSolidList"/>
    <dgm:cxn modelId="{16B54E86-B5CB-496B-9290-191003CC8900}" type="presOf" srcId="{176A7FCC-2A0B-4E78-B195-8E57C6F2A699}" destId="{FB5E932B-0F36-4F7B-B687-2917C1CD7190}" srcOrd="0" destOrd="0" presId="urn:microsoft.com/office/officeart/2018/2/layout/IconVerticalSolidList"/>
    <dgm:cxn modelId="{09945760-1A3B-4871-A4D6-727D6732CC31}" type="presOf" srcId="{98C26864-EC8B-4D2E-B859-22A9B065F122}" destId="{A123111D-AAEE-4B98-A957-9E78AA3C5106}" srcOrd="0" destOrd="1" presId="urn:microsoft.com/office/officeart/2018/2/layout/IconVerticalSolidList"/>
    <dgm:cxn modelId="{B2A7B53A-5F93-4F7A-B9A1-FFD633A41F11}" type="presOf" srcId="{7F78363F-0F5A-4FB7-9FE8-E51C8ED6041E}" destId="{BA9B47AE-3C37-4EAE-890E-24AEB28DA5C4}" srcOrd="0" destOrd="0" presId="urn:microsoft.com/office/officeart/2018/2/layout/IconVerticalSolidList"/>
    <dgm:cxn modelId="{5FDBEAC6-2750-48ED-B162-54DBFB82B5D1}" srcId="{463E80D6-704E-47DB-972F-E5BA8A2E50D2}" destId="{FA48EB8E-03DA-40B8-9666-C75A16D6A3F2}" srcOrd="1" destOrd="0" parTransId="{5E7A53A6-04CA-44FC-B3FC-1D426297A9C5}" sibTransId="{340900DB-DCA0-4AC9-A9F1-3C4C0F8EC630}"/>
    <dgm:cxn modelId="{87327590-B202-43BC-9DF5-88A11FA204BC}" type="presOf" srcId="{FA48EB8E-03DA-40B8-9666-C75A16D6A3F2}" destId="{0E8147AC-3506-4DE5-A8E2-F5561B7DD65F}" srcOrd="0" destOrd="1" presId="urn:microsoft.com/office/officeart/2018/2/layout/IconVerticalSolidList"/>
    <dgm:cxn modelId="{BBD201A3-B76C-49BC-814C-7A5044B22150}" srcId="{89F0D558-2DCD-4846-B376-6BCBF34861B9}" destId="{424E9E19-3E37-4D07-BD47-26E4BFF1EF05}" srcOrd="0" destOrd="0" parTransId="{AE9A131D-5F2B-44D0-9B02-7C5067E49A0E}" sibTransId="{D0A094F0-A102-47D5-888B-E69A34A8F787}"/>
    <dgm:cxn modelId="{A0185501-AAFC-42A1-B0C8-F15D224B9285}" srcId="{89F0D558-2DCD-4846-B376-6BCBF34861B9}" destId="{176A7FCC-2A0B-4E78-B195-8E57C6F2A699}" srcOrd="2" destOrd="0" parTransId="{E6A8558D-F28C-47DE-976A-45D6899A42DA}" sibTransId="{19842706-7705-4A5E-BCFB-3C8430DC500F}"/>
    <dgm:cxn modelId="{FF19C276-134D-4EE2-96FB-B1C114DC6246}" srcId="{176A7FCC-2A0B-4E78-B195-8E57C6F2A699}" destId="{98C26864-EC8B-4D2E-B859-22A9B065F122}" srcOrd="1" destOrd="0" parTransId="{9A4E3C67-D8D8-44CD-A325-0BE380883000}" sibTransId="{08220B32-836A-4034-9F5A-55A926309CB6}"/>
    <dgm:cxn modelId="{EE84829D-81A9-450D-B942-EC507CB0A374}" type="presOf" srcId="{C1F0DDA3-3337-4DC5-9BEC-0C776E4607DE}" destId="{0E8147AC-3506-4DE5-A8E2-F5561B7DD65F}" srcOrd="0" destOrd="0" presId="urn:microsoft.com/office/officeart/2018/2/layout/IconVerticalSolidList"/>
    <dgm:cxn modelId="{871CA172-D11B-4785-88F7-659B1FF4D96C}" srcId="{89F0D558-2DCD-4846-B376-6BCBF34861B9}" destId="{463E80D6-704E-47DB-972F-E5BA8A2E50D2}" srcOrd="3" destOrd="0" parTransId="{6DA190EE-647D-4E6C-9B3B-8AE0051CAE71}" sibTransId="{D3BD0A1B-2CE6-4594-A618-D107FE2C30CE}"/>
    <dgm:cxn modelId="{2453551B-A188-44AF-8DF1-B6B74D17803F}" type="presOf" srcId="{463E80D6-704E-47DB-972F-E5BA8A2E50D2}" destId="{321F4B30-4715-4A5C-8E42-D6703D0F92C0}" srcOrd="0" destOrd="0" presId="urn:microsoft.com/office/officeart/2018/2/layout/IconVerticalSolidList"/>
    <dgm:cxn modelId="{2363952C-B048-4298-B27C-9E72BC436A0F}" srcId="{463E80D6-704E-47DB-972F-E5BA8A2E50D2}" destId="{C1F0DDA3-3337-4DC5-9BEC-0C776E4607DE}" srcOrd="0" destOrd="0" parTransId="{18E77967-1FEE-41F5-9D80-5C9DA9127F77}" sibTransId="{09BFA64C-AACB-4385-A9E5-00293E5008EB}"/>
    <dgm:cxn modelId="{25211B52-0C7E-4CE3-BCCA-BE4959EDC013}" srcId="{176A7FCC-2A0B-4E78-B195-8E57C6F2A699}" destId="{7B9DA874-FD36-4AF7-B4A2-F3ED519CA563}" srcOrd="0" destOrd="0" parTransId="{28F01B51-ED97-4381-A502-D7EE76DF1BC9}" sibTransId="{E26681B2-708C-4CE9-BF54-EBE326F9B23F}"/>
    <dgm:cxn modelId="{0AF30740-9E92-46FC-8970-348B7FECF9C2}" type="presOf" srcId="{89F0D558-2DCD-4846-B376-6BCBF34861B9}" destId="{CEF705B8-FC8F-46E1-AB76-816165A8DBF4}" srcOrd="0" destOrd="0" presId="urn:microsoft.com/office/officeart/2018/2/layout/IconVerticalSolidList"/>
    <dgm:cxn modelId="{F37F7D88-8E4A-43FF-8C87-B79B61332E87}" type="presParOf" srcId="{CEF705B8-FC8F-46E1-AB76-816165A8DBF4}" destId="{574BAFB8-0A52-4A06-8EE3-C476907EC81E}" srcOrd="0" destOrd="0" presId="urn:microsoft.com/office/officeart/2018/2/layout/IconVerticalSolidList"/>
    <dgm:cxn modelId="{5A00D528-35C3-4BAC-80DC-8AB3D1F51A39}" type="presParOf" srcId="{574BAFB8-0A52-4A06-8EE3-C476907EC81E}" destId="{A6B14F94-DB5A-47F3-96D2-120F3A20FAE1}" srcOrd="0" destOrd="0" presId="urn:microsoft.com/office/officeart/2018/2/layout/IconVerticalSolidList"/>
    <dgm:cxn modelId="{62D6131C-F4A7-4B4E-9020-6DDFB79EDE7C}" type="presParOf" srcId="{574BAFB8-0A52-4A06-8EE3-C476907EC81E}" destId="{E29EA6DF-94FA-43E5-A482-E35CE8A1660C}" srcOrd="1" destOrd="0" presId="urn:microsoft.com/office/officeart/2018/2/layout/IconVerticalSolidList"/>
    <dgm:cxn modelId="{714DC69E-9874-4379-9C4C-E98411D1AB4D}" type="presParOf" srcId="{574BAFB8-0A52-4A06-8EE3-C476907EC81E}" destId="{00ACEC82-B9F6-4DB2-8C05-49C8B9835F02}" srcOrd="2" destOrd="0" presId="urn:microsoft.com/office/officeart/2018/2/layout/IconVerticalSolidList"/>
    <dgm:cxn modelId="{8EDF1A2B-29CB-433B-B77D-3213409C0C11}" type="presParOf" srcId="{574BAFB8-0A52-4A06-8EE3-C476907EC81E}" destId="{A30BEC31-2FDC-476C-B377-9AF9C43F081E}" srcOrd="3" destOrd="0" presId="urn:microsoft.com/office/officeart/2018/2/layout/IconVerticalSolidList"/>
    <dgm:cxn modelId="{05993D25-D380-44DB-917D-078C54F7AE23}" type="presParOf" srcId="{CEF705B8-FC8F-46E1-AB76-816165A8DBF4}" destId="{855D4A4F-2D97-441D-B2B6-83ED2EA9A075}" srcOrd="1" destOrd="0" presId="urn:microsoft.com/office/officeart/2018/2/layout/IconVerticalSolidList"/>
    <dgm:cxn modelId="{8F429E9A-20EC-44EA-8227-A07AF56780AF}" type="presParOf" srcId="{CEF705B8-FC8F-46E1-AB76-816165A8DBF4}" destId="{0BAD090A-5775-4256-82B5-2CC5E7B9E209}" srcOrd="2" destOrd="0" presId="urn:microsoft.com/office/officeart/2018/2/layout/IconVerticalSolidList"/>
    <dgm:cxn modelId="{079B37A2-1C93-4D94-B7FC-C4F839FC94A8}" type="presParOf" srcId="{0BAD090A-5775-4256-82B5-2CC5E7B9E209}" destId="{07B7274E-F3E2-4A3D-ADBE-FF24D93F8FE2}" srcOrd="0" destOrd="0" presId="urn:microsoft.com/office/officeart/2018/2/layout/IconVerticalSolidList"/>
    <dgm:cxn modelId="{F7BEA77C-FC6E-4F0E-8A28-9963C8C7E15C}" type="presParOf" srcId="{0BAD090A-5775-4256-82B5-2CC5E7B9E209}" destId="{1D783171-1FB4-491A-A5E7-0B081C53D55A}" srcOrd="1" destOrd="0" presId="urn:microsoft.com/office/officeart/2018/2/layout/IconVerticalSolidList"/>
    <dgm:cxn modelId="{05620E3D-A90D-47F8-A52C-4986B9C36677}" type="presParOf" srcId="{0BAD090A-5775-4256-82B5-2CC5E7B9E209}" destId="{99C531EC-6661-4448-82BB-F8493004C80E}" srcOrd="2" destOrd="0" presId="urn:microsoft.com/office/officeart/2018/2/layout/IconVerticalSolidList"/>
    <dgm:cxn modelId="{E477C25C-E22B-4309-9248-C09733D83393}" type="presParOf" srcId="{0BAD090A-5775-4256-82B5-2CC5E7B9E209}" destId="{BA9B47AE-3C37-4EAE-890E-24AEB28DA5C4}" srcOrd="3" destOrd="0" presId="urn:microsoft.com/office/officeart/2018/2/layout/IconVerticalSolidList"/>
    <dgm:cxn modelId="{0BA1CD70-F58F-495A-955D-2CA809D2B4DB}" type="presParOf" srcId="{CEF705B8-FC8F-46E1-AB76-816165A8DBF4}" destId="{A6384F92-9460-4BE9-885A-CC4EDDD0466D}" srcOrd="3" destOrd="0" presId="urn:microsoft.com/office/officeart/2018/2/layout/IconVerticalSolidList"/>
    <dgm:cxn modelId="{3A2CD665-20E6-4D07-8EB0-078B0D29E9E0}" type="presParOf" srcId="{CEF705B8-FC8F-46E1-AB76-816165A8DBF4}" destId="{7AEB3D01-C3A8-48D4-B32C-3203B24022DA}" srcOrd="4" destOrd="0" presId="urn:microsoft.com/office/officeart/2018/2/layout/IconVerticalSolidList"/>
    <dgm:cxn modelId="{1EF8D499-3251-48B9-9412-6AB86B525AB3}" type="presParOf" srcId="{7AEB3D01-C3A8-48D4-B32C-3203B24022DA}" destId="{9F6C3225-3E97-47E0-83F2-B9C28000F601}" srcOrd="0" destOrd="0" presId="urn:microsoft.com/office/officeart/2018/2/layout/IconVerticalSolidList"/>
    <dgm:cxn modelId="{D6187F75-372E-46D5-8DB2-064D624D2E79}" type="presParOf" srcId="{7AEB3D01-C3A8-48D4-B32C-3203B24022DA}" destId="{DF0C5056-F69E-493A-BAFA-9AC3FED394E7}" srcOrd="1" destOrd="0" presId="urn:microsoft.com/office/officeart/2018/2/layout/IconVerticalSolidList"/>
    <dgm:cxn modelId="{61CA74E7-6EEC-4D74-BA7F-35E704860E4A}" type="presParOf" srcId="{7AEB3D01-C3A8-48D4-B32C-3203B24022DA}" destId="{79A60649-2340-4069-87BB-8C620E80B9C2}" srcOrd="2" destOrd="0" presId="urn:microsoft.com/office/officeart/2018/2/layout/IconVerticalSolidList"/>
    <dgm:cxn modelId="{4F4041FE-6D96-49CF-9905-3215777F1DD6}" type="presParOf" srcId="{7AEB3D01-C3A8-48D4-B32C-3203B24022DA}" destId="{FB5E932B-0F36-4F7B-B687-2917C1CD7190}" srcOrd="3" destOrd="0" presId="urn:microsoft.com/office/officeart/2018/2/layout/IconVerticalSolidList"/>
    <dgm:cxn modelId="{78EC3039-A829-4929-8B95-22260BC1A23B}" type="presParOf" srcId="{7AEB3D01-C3A8-48D4-B32C-3203B24022DA}" destId="{A123111D-AAEE-4B98-A957-9E78AA3C5106}" srcOrd="4" destOrd="0" presId="urn:microsoft.com/office/officeart/2018/2/layout/IconVerticalSolidList"/>
    <dgm:cxn modelId="{D15C0842-D30A-4132-A447-93508755F773}" type="presParOf" srcId="{CEF705B8-FC8F-46E1-AB76-816165A8DBF4}" destId="{2B5B9B94-24FE-4D98-9996-E62D9213E802}" srcOrd="5" destOrd="0" presId="urn:microsoft.com/office/officeart/2018/2/layout/IconVerticalSolidList"/>
    <dgm:cxn modelId="{216DE340-829D-4F2E-8AA3-114A22B31344}" type="presParOf" srcId="{CEF705B8-FC8F-46E1-AB76-816165A8DBF4}" destId="{DF563424-4BD8-4194-A7D0-2305F495E52E}" srcOrd="6" destOrd="0" presId="urn:microsoft.com/office/officeart/2018/2/layout/IconVerticalSolidList"/>
    <dgm:cxn modelId="{E2858ABB-68A0-4657-BB24-2CBF970A4B9E}" type="presParOf" srcId="{DF563424-4BD8-4194-A7D0-2305F495E52E}" destId="{D4C40313-C032-492F-989C-6D6DCB00BF6C}" srcOrd="0" destOrd="0" presId="urn:microsoft.com/office/officeart/2018/2/layout/IconVerticalSolidList"/>
    <dgm:cxn modelId="{C1749E80-46B5-4ACB-AFC7-FB4A7C159931}" type="presParOf" srcId="{DF563424-4BD8-4194-A7D0-2305F495E52E}" destId="{92F0452F-F121-413F-8B1C-3EA7F70ECB4F}" srcOrd="1" destOrd="0" presId="urn:microsoft.com/office/officeart/2018/2/layout/IconVerticalSolidList"/>
    <dgm:cxn modelId="{9A29B184-E9A0-4113-899B-8A6A5CF1BDF4}" type="presParOf" srcId="{DF563424-4BD8-4194-A7D0-2305F495E52E}" destId="{B9F1247D-48AB-4F5A-9E27-EEE5007E85AD}" srcOrd="2" destOrd="0" presId="urn:microsoft.com/office/officeart/2018/2/layout/IconVerticalSolidList"/>
    <dgm:cxn modelId="{CA7ED8B0-F17B-41A8-B7D8-A4BEDB7F2B93}" type="presParOf" srcId="{DF563424-4BD8-4194-A7D0-2305F495E52E}" destId="{321F4B30-4715-4A5C-8E42-D6703D0F92C0}" srcOrd="3" destOrd="0" presId="urn:microsoft.com/office/officeart/2018/2/layout/IconVerticalSolidList"/>
    <dgm:cxn modelId="{2AA0EF1D-9BAE-4FCD-A8A8-21E728C9B8C3}" type="presParOf" srcId="{DF563424-4BD8-4194-A7D0-2305F495E52E}" destId="{0E8147AC-3506-4DE5-A8E2-F5561B7DD65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baseline="0" dirty="0"/>
            <a:t>A model in Django is a class that defines the structure of database tables.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i="0" baseline="0" dirty="0"/>
            <a:t>Importance of Models: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D0847189-85A5-4F68-8CFE-88C7052889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/>
            <a:t>Simplifies database management.</a:t>
          </a:r>
          <a:endParaRPr lang="en-US" sz="2000" b="1" dirty="0"/>
        </a:p>
      </dgm:t>
    </dgm:pt>
    <dgm:pt modelId="{43CDBDB0-11E6-4E34-95E4-4957873B18AD}" type="parTrans" cxnId="{BECF20C2-F63D-4539-9CAE-851FD7EB4D2B}">
      <dgm:prSet/>
      <dgm:spPr/>
      <dgm:t>
        <a:bodyPr/>
        <a:lstStyle/>
        <a:p>
          <a:endParaRPr lang="en-US"/>
        </a:p>
      </dgm:t>
    </dgm:pt>
    <dgm:pt modelId="{27C9F577-26A7-481C-AEEA-EB80C28E22C4}" type="sibTrans" cxnId="{BECF20C2-F63D-4539-9CAE-851FD7EB4D2B}">
      <dgm:prSet/>
      <dgm:spPr/>
      <dgm:t>
        <a:bodyPr/>
        <a:lstStyle/>
        <a:p>
          <a:endParaRPr lang="en-US"/>
        </a:p>
      </dgm:t>
    </dgm:pt>
    <dgm:pt modelId="{472C75EB-7538-43DD-A3E7-6D6E3F6C93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/>
            <a:t>Enables automatic generation of queries using Django's ORM.</a:t>
          </a:r>
          <a:endParaRPr lang="en-US" sz="2000" b="1" dirty="0"/>
        </a:p>
      </dgm:t>
    </dgm:pt>
    <dgm:pt modelId="{C569AD05-CA10-4946-969D-C77F136019F3}" type="parTrans" cxnId="{ACD482E7-BD14-43CF-B995-EFEE8956B6FC}">
      <dgm:prSet/>
      <dgm:spPr/>
      <dgm:t>
        <a:bodyPr/>
        <a:lstStyle/>
        <a:p>
          <a:endParaRPr lang="en-US"/>
        </a:p>
      </dgm:t>
    </dgm:pt>
    <dgm:pt modelId="{69107C5F-69C3-43F6-AD26-B78D042C397E}" type="sibTrans" cxnId="{ACD482E7-BD14-43CF-B995-EFEE8956B6FC}">
      <dgm:prSet/>
      <dgm:spPr/>
      <dgm:t>
        <a:bodyPr/>
        <a:lstStyle/>
        <a:p>
          <a:endParaRPr lang="en-US"/>
        </a:p>
      </dgm:t>
    </dgm:pt>
    <dgm:pt modelId="{31AB8F02-7489-40D8-98D5-8B7316EDAA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/>
            <a:t>Reflects real-world data and relationships.</a:t>
          </a:r>
          <a:endParaRPr lang="en-US" sz="2000" b="1" dirty="0"/>
        </a:p>
      </dgm:t>
    </dgm:pt>
    <dgm:pt modelId="{09492A87-844C-4E84-93E6-386CF4EE8798}" type="parTrans" cxnId="{EF23380F-7A32-4082-8742-6EF2ECBDC04F}">
      <dgm:prSet/>
      <dgm:spPr/>
      <dgm:t>
        <a:bodyPr/>
        <a:lstStyle/>
        <a:p>
          <a:endParaRPr lang="en-US"/>
        </a:p>
      </dgm:t>
    </dgm:pt>
    <dgm:pt modelId="{3E2FB303-D8CA-4A79-814B-97574184044C}" type="sibTrans" cxnId="{EF23380F-7A32-4082-8742-6EF2ECBDC04F}">
      <dgm:prSet/>
      <dgm:spPr/>
      <dgm:t>
        <a:bodyPr/>
        <a:lstStyle/>
        <a:p>
          <a:endParaRPr lang="en-US"/>
        </a:p>
      </dgm:t>
    </dgm:pt>
    <dgm:pt modelId="{8C354223-9D48-4B96-8394-1248CAC1D541}">
      <dgm:prSet/>
      <dgm:spPr/>
      <dgm:t>
        <a:bodyPr/>
        <a:lstStyle/>
        <a:p>
          <a:r>
            <a:rPr lang="en-US" dirty="0"/>
            <a:t>Models serve as a blueprint for database tables and define the fields and behaviors of the data being stored.</a:t>
          </a:r>
        </a:p>
      </dgm:t>
    </dgm:pt>
    <dgm:pt modelId="{6DDAF8A5-865B-4DBA-99D9-C42C2F456CD4}" type="parTrans" cxnId="{23013BF7-FE9F-495C-AA00-EC8BF7F1284D}">
      <dgm:prSet/>
      <dgm:spPr/>
      <dgm:t>
        <a:bodyPr/>
        <a:lstStyle/>
        <a:p>
          <a:endParaRPr lang="en-US"/>
        </a:p>
      </dgm:t>
    </dgm:pt>
    <dgm:pt modelId="{191E3C2F-54A4-43D4-AAE3-986099DDA88C}" type="sibTrans" cxnId="{23013BF7-FE9F-495C-AA00-EC8BF7F1284D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C7352A-E7A3-44FF-94CB-F3F38BE9045D}" type="pres">
      <dgm:prSet presAssocID="{9856B72F-D6B2-41D4-BB9A-EA997C6E6B5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28BF3-2363-4A79-B172-413D691AF42D}" type="pres">
      <dgm:prSet presAssocID="{45371534-BDF2-42E5-8010-035138793D69}" presName="spacer" presStyleCnt="0"/>
      <dgm:spPr/>
    </dgm:pt>
    <dgm:pt modelId="{624F6FB0-0CD2-4A6F-9888-2E30B19FD500}" type="pres">
      <dgm:prSet presAssocID="{8C354223-9D48-4B96-8394-1248CAC1D54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79F39-AF74-4A42-A226-6713D51EC6CF}" type="pres">
      <dgm:prSet presAssocID="{191E3C2F-54A4-43D4-AAE3-986099DDA88C}" presName="spacer" presStyleCnt="0"/>
      <dgm:spPr/>
    </dgm:pt>
    <dgm:pt modelId="{317DC255-B4BD-437B-B2C6-058D9DB3D827}" type="pres">
      <dgm:prSet presAssocID="{C721B94D-27BC-4AF0-BDD2-5F4784F0872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48F6B-29CE-4444-8AE6-6556A564923B}" type="pres">
      <dgm:prSet presAssocID="{C721B94D-27BC-4AF0-BDD2-5F4784F0872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69607E-7D81-4E4D-8212-81556FB5BDE0}" type="presOf" srcId="{472C75EB-7538-43DD-A3E7-6D6E3F6C9308}" destId="{48648F6B-29CE-4444-8AE6-6556A564923B}" srcOrd="0" destOrd="1" presId="urn:microsoft.com/office/officeart/2005/8/layout/vList2"/>
    <dgm:cxn modelId="{84AC67DA-2C90-4C64-BEA5-9A0B20B28043}" type="presOf" srcId="{8C354223-9D48-4B96-8394-1248CAC1D541}" destId="{624F6FB0-0CD2-4A6F-9888-2E30B19FD500}" srcOrd="0" destOrd="0" presId="urn:microsoft.com/office/officeart/2005/8/layout/vList2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23013BF7-FE9F-495C-AA00-EC8BF7F1284D}" srcId="{B41FE41C-DE07-4260-9974-37355DCB40F0}" destId="{8C354223-9D48-4B96-8394-1248CAC1D541}" srcOrd="1" destOrd="0" parTransId="{6DDAF8A5-865B-4DBA-99D9-C42C2F456CD4}" sibTransId="{191E3C2F-54A4-43D4-AAE3-986099DDA88C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8ABB9A6D-EE4E-4780-869D-B8EA177FB0A0}" type="presOf" srcId="{D0847189-85A5-4F68-8CFE-88C705288983}" destId="{48648F6B-29CE-4444-8AE6-6556A564923B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BECF20C2-F63D-4539-9CAE-851FD7EB4D2B}" srcId="{C721B94D-27BC-4AF0-BDD2-5F4784F08723}" destId="{D0847189-85A5-4F68-8CFE-88C705288983}" srcOrd="0" destOrd="0" parTransId="{43CDBDB0-11E6-4E34-95E4-4957873B18AD}" sibTransId="{27C9F577-26A7-481C-AEEA-EB80C28E22C4}"/>
    <dgm:cxn modelId="{9FD33E17-58FE-4621-83F3-30FCE20EBD28}" srcId="{B41FE41C-DE07-4260-9974-37355DCB40F0}" destId="{C721B94D-27BC-4AF0-BDD2-5F4784F08723}" srcOrd="2" destOrd="0" parTransId="{49FD824B-F707-4F33-BF82-E967D11B6C8A}" sibTransId="{19C22D23-DE38-4D4D-B672-2974D64DF4C2}"/>
    <dgm:cxn modelId="{0F537E12-BD93-4FCF-9E8C-EA79A537836B}" type="presOf" srcId="{31AB8F02-7489-40D8-98D5-8B7316EDAA14}" destId="{48648F6B-29CE-4444-8AE6-6556A564923B}" srcOrd="0" destOrd="2" presId="urn:microsoft.com/office/officeart/2005/8/layout/vList2"/>
    <dgm:cxn modelId="{EF23380F-7A32-4082-8742-6EF2ECBDC04F}" srcId="{C721B94D-27BC-4AF0-BDD2-5F4784F08723}" destId="{31AB8F02-7489-40D8-98D5-8B7316EDAA14}" srcOrd="2" destOrd="0" parTransId="{09492A87-844C-4E84-93E6-386CF4EE8798}" sibTransId="{3E2FB303-D8CA-4A79-814B-97574184044C}"/>
    <dgm:cxn modelId="{ACD482E7-BD14-43CF-B995-EFEE8956B6FC}" srcId="{C721B94D-27BC-4AF0-BDD2-5F4784F08723}" destId="{472C75EB-7538-43DD-A3E7-6D6E3F6C9308}" srcOrd="1" destOrd="0" parTransId="{C569AD05-CA10-4946-969D-C77F136019F3}" sibTransId="{69107C5F-69C3-43F6-AD26-B78D042C397E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16FCC152-08AC-4D1A-8FF6-ECE76EF15C63}" type="presParOf" srcId="{A2D925AC-9E9E-42D9-9FA5-B38D2FD14EA3}" destId="{41628BF3-2363-4A79-B172-413D691AF42D}" srcOrd="1" destOrd="0" presId="urn:microsoft.com/office/officeart/2005/8/layout/vList2"/>
    <dgm:cxn modelId="{359A69EA-71C9-4112-8AD2-CD1AE584E4F4}" type="presParOf" srcId="{A2D925AC-9E9E-42D9-9FA5-B38D2FD14EA3}" destId="{624F6FB0-0CD2-4A6F-9888-2E30B19FD500}" srcOrd="2" destOrd="0" presId="urn:microsoft.com/office/officeart/2005/8/layout/vList2"/>
    <dgm:cxn modelId="{B937B1CF-CABD-42BC-BC20-E6B521F6B587}" type="presParOf" srcId="{A2D925AC-9E9E-42D9-9FA5-B38D2FD14EA3}" destId="{F4479F39-AF74-4A42-A226-6713D51EC6CF}" srcOrd="3" destOrd="0" presId="urn:microsoft.com/office/officeart/2005/8/layout/vList2"/>
    <dgm:cxn modelId="{2F72C0A6-8B7D-4D96-9677-E875D81ADC49}" type="presParOf" srcId="{A2D925AC-9E9E-42D9-9FA5-B38D2FD14EA3}" destId="{317DC255-B4BD-437B-B2C6-058D9DB3D827}" srcOrd="4" destOrd="0" presId="urn:microsoft.com/office/officeart/2005/8/layout/vList2"/>
    <dgm:cxn modelId="{7D04CB2F-1D33-4A19-9C7D-118E749C99DE}" type="presParOf" srcId="{A2D925AC-9E9E-42D9-9FA5-B38D2FD14EA3}" destId="{48648F6B-29CE-4444-8AE6-6556A564923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b="1" i="0" baseline="0" dirty="0"/>
            <a:t>Common Field Types</a:t>
          </a:r>
          <a:endParaRPr lang="en-US" dirty="0"/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8C55E41-27FD-451D-B06E-A7BBA5096DBE}">
      <dgm:prSet/>
      <dgm:spPr/>
      <dgm:t>
        <a:bodyPr/>
        <a:lstStyle/>
        <a:p>
          <a:r>
            <a:rPr lang="en-US" b="0" i="0" baseline="0" dirty="0"/>
            <a:t>CharField: For short text (e.g., titles, names).
</a:t>
          </a:r>
          <a:r>
            <a:rPr lang="en-US" b="0" i="0" baseline="0" dirty="0" err="1"/>
            <a:t>IntegerField</a:t>
          </a:r>
          <a:r>
            <a:rPr lang="en-US" b="0" i="0" baseline="0" dirty="0"/>
            <a:t>: For numbers.
</a:t>
          </a:r>
          <a:r>
            <a:rPr lang="en-US" b="0" i="0" baseline="0" dirty="0" err="1"/>
            <a:t>DateField</a:t>
          </a:r>
          <a:r>
            <a:rPr lang="en-US" b="0" i="0" baseline="0" dirty="0"/>
            <a:t>: For date values.
</a:t>
          </a:r>
          <a:r>
            <a:rPr lang="en-US" b="0" i="0" baseline="0" dirty="0" err="1"/>
            <a:t>BooleanField</a:t>
          </a:r>
          <a:r>
            <a:rPr lang="en-US" b="0" i="0" baseline="0" dirty="0"/>
            <a:t>: For True/False values.
</a:t>
          </a:r>
          <a:r>
            <a:rPr lang="en-US" b="0" i="0" baseline="0" dirty="0" err="1"/>
            <a:t>ForeignKey</a:t>
          </a:r>
          <a:r>
            <a:rPr lang="en-US" b="0" i="0" baseline="0" dirty="0"/>
            <a:t>: To define relationships between models.</a:t>
          </a:r>
          <a:endParaRPr lang="en-US" dirty="0"/>
        </a:p>
      </dgm:t>
    </dgm:pt>
    <dgm:pt modelId="{7E226CAA-DDD9-4DEB-970D-56F834CFF435}" type="parTrans" cxnId="{780AA5D7-1D01-4F71-AFB0-0E5D2D9AB4A7}">
      <dgm:prSet/>
      <dgm:spPr/>
      <dgm:t>
        <a:bodyPr/>
        <a:lstStyle/>
        <a:p>
          <a:endParaRPr lang="en-US"/>
        </a:p>
      </dgm:t>
    </dgm:pt>
    <dgm:pt modelId="{0B32EF40-4762-442A-BC9F-1C5BAEB54721}" type="sibTrans" cxnId="{780AA5D7-1D01-4F71-AFB0-0E5D2D9AB4A7}">
      <dgm:prSet/>
      <dgm:spPr/>
      <dgm:t>
        <a:bodyPr/>
        <a:lstStyle/>
        <a:p>
          <a:endParaRPr lang="en-US"/>
        </a:p>
      </dgm:t>
    </dgm:pt>
    <dgm:pt modelId="{1874A3F0-2915-408A-9287-27CCA5413FC6}">
      <dgm:prSet/>
      <dgm:spPr/>
      <dgm:t>
        <a:bodyPr/>
        <a:lstStyle/>
        <a:p>
          <a:r>
            <a:rPr lang="en-US" b="1" i="0" baseline="0" dirty="0"/>
            <a:t>Example:</a:t>
          </a:r>
          <a:endParaRPr lang="en-US" dirty="0"/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89513945-FC0A-4E3C-9224-566E6AEF1487}">
      <dgm:prSet custT="1"/>
      <dgm:spPr/>
      <dgm:t>
        <a:bodyPr/>
        <a:lstStyle/>
        <a:p>
          <a:r>
            <a:rPr lang="en-US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Author</a:t>
          </a: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800" dirty="0" err="1">
              <a:latin typeface="Courier New" panose="02070309020205020404" pitchFamily="49" charset="0"/>
              <a:cs typeface="Courier New" panose="02070309020205020404" pitchFamily="49" charset="0"/>
            </a:rPr>
            <a:t>models.Model</a:t>
          </a: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):</a:t>
          </a:r>
          <a:b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    name = </a:t>
          </a:r>
          <a:r>
            <a:rPr lang="en-US" sz="1800" dirty="0" err="1">
              <a:latin typeface="Courier New" panose="02070309020205020404" pitchFamily="49" charset="0"/>
              <a:cs typeface="Courier New" panose="02070309020205020404" pitchFamily="49" charset="0"/>
            </a:rPr>
            <a:t>models.CharField</a:t>
          </a: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800" dirty="0" err="1">
              <a:latin typeface="Courier New" panose="02070309020205020404" pitchFamily="49" charset="0"/>
              <a:cs typeface="Courier New" panose="02070309020205020404" pitchFamily="49" charset="0"/>
            </a:rPr>
            <a:t>max_length</a:t>
          </a: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=</a:t>
          </a:r>
          <a:r>
            <a: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100</a:t>
          </a: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</dgm:t>
    </dgm:pt>
    <dgm:pt modelId="{9AE46DA6-731D-4FC8-93B1-F556DE3CA366}" type="parTrans" cxnId="{538A436A-F03A-4216-8E2A-731CA7E387A3}">
      <dgm:prSet/>
      <dgm:spPr/>
      <dgm:t>
        <a:bodyPr/>
        <a:lstStyle/>
        <a:p>
          <a:endParaRPr lang="en-US"/>
        </a:p>
      </dgm:t>
    </dgm:pt>
    <dgm:pt modelId="{D82C5BF8-BA0E-4C61-AB4A-F3B7B2120225}" type="sibTrans" cxnId="{538A436A-F03A-4216-8E2A-731CA7E387A3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528E427-147F-454C-8079-A0968B72DCAA}" type="pres">
      <dgm:prSet presAssocID="{3FB67F97-018A-45D8-931C-B106F7D0303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91187-577E-45CE-8EF8-C2B11753DED4}" type="pres">
      <dgm:prSet presAssocID="{3D35F46A-3413-4D8F-B898-E46326BAA481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61AC2B6-E000-4DE7-996C-62E043C327F4}" type="pres">
      <dgm:prSet presAssocID="{1874A3F0-2915-408A-9287-27CCA5413FC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0A28A4E8-DECD-4A67-8B51-2308A3483219}" type="presOf" srcId="{38C55E41-27FD-451D-B06E-A7BBA5096DBE}" destId="{9FB33EF6-4D75-40CE-9F7A-E145C8978921}" srcOrd="0" destOrd="0" presId="urn:microsoft.com/office/officeart/2005/8/layout/list1"/>
    <dgm:cxn modelId="{F7F075C0-4C46-4823-97DD-08EC5D7D25D3}" srcId="{E7CFCFF8-7551-4E86-A2AF-312A0F90CB9B}" destId="{1874A3F0-2915-408A-9287-27CCA5413FC6}" srcOrd="1" destOrd="0" parTransId="{FF401B6F-4E34-4009-A58A-6E678DFEE1FF}" sibTransId="{67136720-A029-4967-97B0-43FBA92D639A}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780AA5D7-1D01-4F71-AFB0-0E5D2D9AB4A7}" srcId="{3FB67F97-018A-45D8-931C-B106F7D03030}" destId="{38C55E41-27FD-451D-B06E-A7BBA5096DBE}" srcOrd="0" destOrd="0" parTransId="{7E226CAA-DDD9-4DEB-970D-56F834CFF435}" sibTransId="{0B32EF40-4762-442A-BC9F-1C5BAEB54721}"/>
    <dgm:cxn modelId="{538A436A-F03A-4216-8E2A-731CA7E387A3}" srcId="{1874A3F0-2915-408A-9287-27CCA5413FC6}" destId="{89513945-FC0A-4E3C-9224-566E6AEF1487}" srcOrd="0" destOrd="0" parTransId="{9AE46DA6-731D-4FC8-93B1-F556DE3CA366}" sibTransId="{D82C5BF8-BA0E-4C61-AB4A-F3B7B2120225}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77252E9E-5EAE-48AF-8D1B-6F03CD2C894C}" type="presOf" srcId="{89513945-FC0A-4E3C-9224-566E6AEF1487}" destId="{6A70EDD7-379A-478F-8BFC-60A7F4DE9096}" srcOrd="0" destOrd="0" presId="urn:microsoft.com/office/officeart/2005/8/layout/list1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9F783CE4-EC4B-4545-B9AE-A6825B4E674D}" type="presParOf" srcId="{A392A516-E21D-44DF-A84F-9168281ADF18}" destId="{D02B5D15-CB32-4C6C-B771-190F98CDC190}" srcOrd="4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5" destOrd="0" presId="urn:microsoft.com/office/officeart/2005/8/layout/list1"/>
    <dgm:cxn modelId="{26A85C73-E450-49EA-9291-82D1C662446C}" type="presParOf" srcId="{A392A516-E21D-44DF-A84F-9168281ADF18}" destId="{6A70EDD7-379A-478F-8BFC-60A7F4DE90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056D3E-F105-4329-A000-1C247DEE688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65E58E-18F7-4758-832D-FD08FE8D5F6F}">
      <dgm:prSet/>
      <dgm:spPr/>
      <dgm:t>
        <a:bodyPr/>
        <a:lstStyle/>
        <a:p>
          <a:r>
            <a:rPr lang="en-US" b="1" i="0" baseline="0" dirty="0"/>
            <a:t>What is Django ORM?</a:t>
          </a:r>
          <a:endParaRPr lang="en-US" dirty="0"/>
        </a:p>
      </dgm:t>
    </dgm:pt>
    <dgm:pt modelId="{DBD34EF7-AF3D-4052-BF80-C23C682A28FB}" type="parTrans" cxnId="{F55AECD9-9119-4080-91E9-9489BE87AE2B}">
      <dgm:prSet/>
      <dgm:spPr/>
      <dgm:t>
        <a:bodyPr/>
        <a:lstStyle/>
        <a:p>
          <a:endParaRPr lang="en-US"/>
        </a:p>
      </dgm:t>
    </dgm:pt>
    <dgm:pt modelId="{454925CE-6B9F-4B44-8739-F67B59D5602D}" type="sibTrans" cxnId="{F55AECD9-9119-4080-91E9-9489BE87AE2B}">
      <dgm:prSet/>
      <dgm:spPr/>
      <dgm:t>
        <a:bodyPr/>
        <a:lstStyle/>
        <a:p>
          <a:endParaRPr lang="en-US"/>
        </a:p>
      </dgm:t>
    </dgm:pt>
    <dgm:pt modelId="{86A0662F-5129-44FF-AFF0-877D41B6C047}">
      <dgm:prSet/>
      <dgm:spPr/>
      <dgm:t>
        <a:bodyPr/>
        <a:lstStyle/>
        <a:p>
          <a:r>
            <a:rPr lang="en-US" b="1" i="0" baseline="0" dirty="0">
              <a:latin typeface="+mn-lt"/>
              <a:cs typeface="Courier New" panose="02070309020205020404" pitchFamily="49" charset="0"/>
            </a:rPr>
            <a:t>The Django ORM (Object-Relational Mapping) allows you to interact with the database using Python code instead of SQL.
</a:t>
          </a:r>
          <a:r>
            <a:rPr lang="en-US" b="1" i="0" baseline="0" dirty="0" err="1">
              <a:latin typeface="+mn-lt"/>
              <a:cs typeface="Courier New" panose="02070309020205020404" pitchFamily="49" charset="0"/>
            </a:rPr>
            <a:t>Querysets</a:t>
          </a:r>
          <a:r>
            <a:rPr lang="en-US" b="1" i="0" baseline="0" dirty="0">
              <a:latin typeface="+mn-lt"/>
              <a:cs typeface="Courier New" panose="02070309020205020404" pitchFamily="49" charset="0"/>
            </a:rPr>
            <a:t> are used to retrieve, filter, and manipulate data from the database.
Supports all CRUD (Create, Read, Update, Delete) operations.</a:t>
          </a:r>
          <a:endParaRPr lang="en-US" b="1" dirty="0">
            <a:latin typeface="+mn-lt"/>
            <a:cs typeface="Courier New" panose="02070309020205020404" pitchFamily="49" charset="0"/>
          </a:endParaRPr>
        </a:p>
      </dgm:t>
    </dgm:pt>
    <dgm:pt modelId="{09C171B5-C890-4F73-A1F6-7DE7F6C09ACE}" type="parTrans" cxnId="{1872F7E2-81B6-443C-A26A-A810A5675055}">
      <dgm:prSet/>
      <dgm:spPr/>
      <dgm:t>
        <a:bodyPr/>
        <a:lstStyle/>
        <a:p>
          <a:endParaRPr lang="en-US"/>
        </a:p>
      </dgm:t>
    </dgm:pt>
    <dgm:pt modelId="{F1212BED-39B2-4FEC-B289-42FDF6C43B3B}" type="sibTrans" cxnId="{1872F7E2-81B6-443C-A26A-A810A5675055}">
      <dgm:prSet/>
      <dgm:spPr/>
      <dgm:t>
        <a:bodyPr/>
        <a:lstStyle/>
        <a:p>
          <a:endParaRPr lang="en-US"/>
        </a:p>
      </dgm:t>
    </dgm:pt>
    <dgm:pt modelId="{B5B9A546-B23B-475D-8C80-001F7EA7DE67}" type="pres">
      <dgm:prSet presAssocID="{1D056D3E-F105-4329-A000-1C247DEE688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BBA1F8-7668-4D8F-9A72-C8DFC235624A}" type="pres">
      <dgm:prSet presAssocID="{1665E58E-18F7-4758-832D-FD08FE8D5F6F}" presName="parentLin" presStyleCnt="0"/>
      <dgm:spPr/>
    </dgm:pt>
    <dgm:pt modelId="{13703ED4-FDDB-4F84-99E2-B8B325845CA5}" type="pres">
      <dgm:prSet presAssocID="{1665E58E-18F7-4758-832D-FD08FE8D5F6F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F6697830-DB23-4880-873A-BBB9E17F546E}" type="pres">
      <dgm:prSet presAssocID="{1665E58E-18F7-4758-832D-FD08FE8D5F6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7DA2F-3592-4A46-8E97-38DD1CCC5543}" type="pres">
      <dgm:prSet presAssocID="{1665E58E-18F7-4758-832D-FD08FE8D5F6F}" presName="negativeSpace" presStyleCnt="0"/>
      <dgm:spPr/>
    </dgm:pt>
    <dgm:pt modelId="{2D589E28-A41A-47D8-83F1-E0123401459C}" type="pres">
      <dgm:prSet presAssocID="{1665E58E-18F7-4758-832D-FD08FE8D5F6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4DCC89-74A4-471F-99EA-6F9F160544FE}" type="presOf" srcId="{1D056D3E-F105-4329-A000-1C247DEE688E}" destId="{B5B9A546-B23B-475D-8C80-001F7EA7DE67}" srcOrd="0" destOrd="0" presId="urn:microsoft.com/office/officeart/2005/8/layout/list1"/>
    <dgm:cxn modelId="{AEA83CD8-3999-4038-8123-01DD399F8C41}" type="presOf" srcId="{86A0662F-5129-44FF-AFF0-877D41B6C047}" destId="{2D589E28-A41A-47D8-83F1-E0123401459C}" srcOrd="0" destOrd="0" presId="urn:microsoft.com/office/officeart/2005/8/layout/list1"/>
    <dgm:cxn modelId="{1872F7E2-81B6-443C-A26A-A810A5675055}" srcId="{1665E58E-18F7-4758-832D-FD08FE8D5F6F}" destId="{86A0662F-5129-44FF-AFF0-877D41B6C047}" srcOrd="0" destOrd="0" parTransId="{09C171B5-C890-4F73-A1F6-7DE7F6C09ACE}" sibTransId="{F1212BED-39B2-4FEC-B289-42FDF6C43B3B}"/>
    <dgm:cxn modelId="{F55AECD9-9119-4080-91E9-9489BE87AE2B}" srcId="{1D056D3E-F105-4329-A000-1C247DEE688E}" destId="{1665E58E-18F7-4758-832D-FD08FE8D5F6F}" srcOrd="0" destOrd="0" parTransId="{DBD34EF7-AF3D-4052-BF80-C23C682A28FB}" sibTransId="{454925CE-6B9F-4B44-8739-F67B59D5602D}"/>
    <dgm:cxn modelId="{5B384FC8-67E8-4720-A4E0-AE14A0C02237}" type="presOf" srcId="{1665E58E-18F7-4758-832D-FD08FE8D5F6F}" destId="{F6697830-DB23-4880-873A-BBB9E17F546E}" srcOrd="1" destOrd="0" presId="urn:microsoft.com/office/officeart/2005/8/layout/list1"/>
    <dgm:cxn modelId="{A7574B8E-15FC-4A8E-9BE4-FD48F59062E7}" type="presOf" srcId="{1665E58E-18F7-4758-832D-FD08FE8D5F6F}" destId="{13703ED4-FDDB-4F84-99E2-B8B325845CA5}" srcOrd="0" destOrd="0" presId="urn:microsoft.com/office/officeart/2005/8/layout/list1"/>
    <dgm:cxn modelId="{B2F5F78D-745B-4860-A48E-C30A25CD2C01}" type="presParOf" srcId="{B5B9A546-B23B-475D-8C80-001F7EA7DE67}" destId="{74BBA1F8-7668-4D8F-9A72-C8DFC235624A}" srcOrd="0" destOrd="0" presId="urn:microsoft.com/office/officeart/2005/8/layout/list1"/>
    <dgm:cxn modelId="{A9F24FF4-5BF4-4BE0-B73A-1E97ACD4E43B}" type="presParOf" srcId="{74BBA1F8-7668-4D8F-9A72-C8DFC235624A}" destId="{13703ED4-FDDB-4F84-99E2-B8B325845CA5}" srcOrd="0" destOrd="0" presId="urn:microsoft.com/office/officeart/2005/8/layout/list1"/>
    <dgm:cxn modelId="{49AA183D-4A44-49F3-AA19-5387FD0DEA6A}" type="presParOf" srcId="{74BBA1F8-7668-4D8F-9A72-C8DFC235624A}" destId="{F6697830-DB23-4880-873A-BBB9E17F546E}" srcOrd="1" destOrd="0" presId="urn:microsoft.com/office/officeart/2005/8/layout/list1"/>
    <dgm:cxn modelId="{6DAE1D37-36D2-4EC1-B789-DBEDB0DB6C7C}" type="presParOf" srcId="{B5B9A546-B23B-475D-8C80-001F7EA7DE67}" destId="{6C87DA2F-3592-4A46-8E97-38DD1CCC5543}" srcOrd="1" destOrd="0" presId="urn:microsoft.com/office/officeart/2005/8/layout/list1"/>
    <dgm:cxn modelId="{D13670F0-F88A-4108-9B90-9B227B0F5456}" type="presParOf" srcId="{B5B9A546-B23B-475D-8C80-001F7EA7DE67}" destId="{2D589E28-A41A-47D8-83F1-E0123401459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512579-2D92-48DB-9A16-C6C2A0221F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A3AC40-021E-46A8-BA5F-7D4CBE002BA1}">
      <dgm:prSet/>
      <dgm:spPr/>
      <dgm:t>
        <a:bodyPr/>
        <a:lstStyle/>
        <a:p>
          <a:r>
            <a:rPr lang="en-US" b="1" baseline="0"/>
            <a:t>Basic ORM Queries</a:t>
          </a:r>
          <a:endParaRPr lang="en-US"/>
        </a:p>
      </dgm:t>
    </dgm:pt>
    <dgm:pt modelId="{A642063B-E388-44E5-AA68-F8EAF6C49822}" type="parTrans" cxnId="{DB508261-D156-44B2-BD30-66DC98F590B7}">
      <dgm:prSet/>
      <dgm:spPr/>
      <dgm:t>
        <a:bodyPr/>
        <a:lstStyle/>
        <a:p>
          <a:endParaRPr lang="en-US"/>
        </a:p>
      </dgm:t>
    </dgm:pt>
    <dgm:pt modelId="{82611E99-40C1-4107-9533-5D70880D7C1C}" type="sibTrans" cxnId="{DB508261-D156-44B2-BD30-66DC98F590B7}">
      <dgm:prSet/>
      <dgm:spPr/>
      <dgm:t>
        <a:bodyPr/>
        <a:lstStyle/>
        <a:p>
          <a:endParaRPr lang="en-US"/>
        </a:p>
      </dgm:t>
    </dgm:pt>
    <dgm:pt modelId="{783A7917-5D81-43B2-817A-1074CDAB907A}">
      <dgm:prSet/>
      <dgm:spPr/>
      <dgm:t>
        <a:bodyPr/>
        <a:lstStyle/>
        <a:p>
          <a:r>
            <a:rPr lang="en-US" b="1" baseline="0"/>
            <a:t>Retrieve all records: </a:t>
          </a:r>
          <a:endParaRPr lang="en-US"/>
        </a:p>
      </dgm:t>
    </dgm:pt>
    <dgm:pt modelId="{B4AB4D9E-DFE9-4A79-943F-6C9F5D643085}" type="parTrans" cxnId="{CEB568A0-D012-4EEB-A650-610351A091A3}">
      <dgm:prSet/>
      <dgm:spPr/>
      <dgm:t>
        <a:bodyPr/>
        <a:lstStyle/>
        <a:p>
          <a:endParaRPr lang="en-US"/>
        </a:p>
      </dgm:t>
    </dgm:pt>
    <dgm:pt modelId="{F3A00FB5-0874-44D0-87AE-38C9CE27E474}" type="sibTrans" cxnId="{CEB568A0-D012-4EEB-A650-610351A091A3}">
      <dgm:prSet/>
      <dgm:spPr/>
      <dgm:t>
        <a:bodyPr/>
        <a:lstStyle/>
        <a:p>
          <a:endParaRPr lang="en-US"/>
        </a:p>
      </dgm:t>
    </dgm:pt>
    <dgm:pt modelId="{0BB6AD40-F520-4BE5-A50F-6DD30CA1AFAF}">
      <dgm:prSet/>
      <dgm:spPr/>
      <dgm:t>
        <a:bodyPr/>
        <a:lstStyle/>
        <a:p>
          <a:r>
            <a:rPr lang="en-US" b="1" baseline="0"/>
            <a:t>books = Book.objects.all()</a:t>
          </a:r>
          <a:endParaRPr lang="en-US"/>
        </a:p>
      </dgm:t>
    </dgm:pt>
    <dgm:pt modelId="{58800249-5B1B-434F-B29D-9645BF757078}" type="parTrans" cxnId="{A93C37D3-E8FA-45A0-997C-33E3702D26F1}">
      <dgm:prSet/>
      <dgm:spPr/>
      <dgm:t>
        <a:bodyPr/>
        <a:lstStyle/>
        <a:p>
          <a:endParaRPr lang="en-US"/>
        </a:p>
      </dgm:t>
    </dgm:pt>
    <dgm:pt modelId="{16220781-530A-49CE-9EDF-5F728AC973CF}" type="sibTrans" cxnId="{A93C37D3-E8FA-45A0-997C-33E3702D26F1}">
      <dgm:prSet/>
      <dgm:spPr/>
      <dgm:t>
        <a:bodyPr/>
        <a:lstStyle/>
        <a:p>
          <a:endParaRPr lang="en-US"/>
        </a:p>
      </dgm:t>
    </dgm:pt>
    <dgm:pt modelId="{94F5C68D-510E-4FE8-B9CF-2726972F2F9B}">
      <dgm:prSet/>
      <dgm:spPr/>
      <dgm:t>
        <a:bodyPr/>
        <a:lstStyle/>
        <a:p>
          <a:r>
            <a:rPr lang="en-US" b="1" baseline="0"/>
            <a:t>Filter records: </a:t>
          </a:r>
          <a:endParaRPr lang="en-US"/>
        </a:p>
      </dgm:t>
    </dgm:pt>
    <dgm:pt modelId="{E578C609-A871-4065-A211-9093D745E525}" type="parTrans" cxnId="{E0FACC82-E8E1-4ED3-AD01-F5BEA9AD1AE6}">
      <dgm:prSet/>
      <dgm:spPr/>
      <dgm:t>
        <a:bodyPr/>
        <a:lstStyle/>
        <a:p>
          <a:endParaRPr lang="en-US"/>
        </a:p>
      </dgm:t>
    </dgm:pt>
    <dgm:pt modelId="{8B22C762-F9DB-46FA-B3B3-C35579C40D2B}" type="sibTrans" cxnId="{E0FACC82-E8E1-4ED3-AD01-F5BEA9AD1AE6}">
      <dgm:prSet/>
      <dgm:spPr/>
      <dgm:t>
        <a:bodyPr/>
        <a:lstStyle/>
        <a:p>
          <a:endParaRPr lang="en-US"/>
        </a:p>
      </dgm:t>
    </dgm:pt>
    <dgm:pt modelId="{5DAD7C75-EEE5-43EC-8236-21F4775F1C31}">
      <dgm:prSet/>
      <dgm:spPr/>
      <dgm:t>
        <a:bodyPr/>
        <a:lstStyle/>
        <a:p>
          <a:r>
            <a:rPr lang="en-US" b="1" baseline="0"/>
            <a:t>books = Book.objects.filter(author="John Doe")</a:t>
          </a:r>
          <a:endParaRPr lang="en-US"/>
        </a:p>
      </dgm:t>
    </dgm:pt>
    <dgm:pt modelId="{B5EF8F93-33F5-4F80-97AF-6977DD19914B}" type="parTrans" cxnId="{81175EBB-3AA8-498C-9344-D01DEEC114E4}">
      <dgm:prSet/>
      <dgm:spPr/>
      <dgm:t>
        <a:bodyPr/>
        <a:lstStyle/>
        <a:p>
          <a:endParaRPr lang="en-US"/>
        </a:p>
      </dgm:t>
    </dgm:pt>
    <dgm:pt modelId="{815C8DD4-90D1-4E0E-AEBB-A4DEDFA609B8}" type="sibTrans" cxnId="{81175EBB-3AA8-498C-9344-D01DEEC114E4}">
      <dgm:prSet/>
      <dgm:spPr/>
      <dgm:t>
        <a:bodyPr/>
        <a:lstStyle/>
        <a:p>
          <a:endParaRPr lang="en-US"/>
        </a:p>
      </dgm:t>
    </dgm:pt>
    <dgm:pt modelId="{360A438B-1775-4758-9766-752495E6EAC7}">
      <dgm:prSet/>
      <dgm:spPr/>
      <dgm:t>
        <a:bodyPr/>
        <a:lstStyle/>
        <a:p>
          <a:r>
            <a:rPr lang="en-US" b="1" baseline="0"/>
            <a:t>Get a single record: </a:t>
          </a:r>
          <a:endParaRPr lang="en-US"/>
        </a:p>
      </dgm:t>
    </dgm:pt>
    <dgm:pt modelId="{9150130B-3C08-48DD-A1AC-D1CFF017ADF8}" type="parTrans" cxnId="{68CFBEDE-0154-4EE1-8F2F-57B223E4B985}">
      <dgm:prSet/>
      <dgm:spPr/>
      <dgm:t>
        <a:bodyPr/>
        <a:lstStyle/>
        <a:p>
          <a:endParaRPr lang="en-US"/>
        </a:p>
      </dgm:t>
    </dgm:pt>
    <dgm:pt modelId="{CD2224C8-53D3-40D6-8E38-DE06D68D22C3}" type="sibTrans" cxnId="{68CFBEDE-0154-4EE1-8F2F-57B223E4B985}">
      <dgm:prSet/>
      <dgm:spPr/>
      <dgm:t>
        <a:bodyPr/>
        <a:lstStyle/>
        <a:p>
          <a:endParaRPr lang="en-US"/>
        </a:p>
      </dgm:t>
    </dgm:pt>
    <dgm:pt modelId="{21C69E54-43FF-488F-A395-13E0F0881AB1}">
      <dgm:prSet/>
      <dgm:spPr/>
      <dgm:t>
        <a:bodyPr/>
        <a:lstStyle/>
        <a:p>
          <a:r>
            <a:rPr lang="en-US" b="1" baseline="0"/>
            <a:t>book = Book.objects.get(id=1)</a:t>
          </a:r>
          <a:endParaRPr lang="en-US"/>
        </a:p>
      </dgm:t>
    </dgm:pt>
    <dgm:pt modelId="{C4B9E799-7CAE-4EBC-A7B2-310E0001166B}" type="parTrans" cxnId="{D91AE78C-BA06-40E2-945A-BF3D437523DD}">
      <dgm:prSet/>
      <dgm:spPr/>
      <dgm:t>
        <a:bodyPr/>
        <a:lstStyle/>
        <a:p>
          <a:endParaRPr lang="en-US"/>
        </a:p>
      </dgm:t>
    </dgm:pt>
    <dgm:pt modelId="{4DE09318-B853-4129-AEF7-D8DD46856C61}" type="sibTrans" cxnId="{D91AE78C-BA06-40E2-945A-BF3D437523DD}">
      <dgm:prSet/>
      <dgm:spPr/>
      <dgm:t>
        <a:bodyPr/>
        <a:lstStyle/>
        <a:p>
          <a:endParaRPr lang="en-US"/>
        </a:p>
      </dgm:t>
    </dgm:pt>
    <dgm:pt modelId="{68F573E4-9782-45D2-B5A8-D086E537083E}" type="pres">
      <dgm:prSet presAssocID="{06512579-2D92-48DB-9A16-C6C2A0221FD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BBB969-D969-42EC-9019-B596CC7762D4}" type="pres">
      <dgm:prSet presAssocID="{53A3AC40-021E-46A8-BA5F-7D4CBE002BA1}" presName="parentLin" presStyleCnt="0"/>
      <dgm:spPr/>
    </dgm:pt>
    <dgm:pt modelId="{15CF0908-93B8-453D-BCB9-F8C50EC9F191}" type="pres">
      <dgm:prSet presAssocID="{53A3AC40-021E-46A8-BA5F-7D4CBE002BA1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46EF290-98E7-481F-8A06-E27F5B03E0BF}" type="pres">
      <dgm:prSet presAssocID="{53A3AC40-021E-46A8-BA5F-7D4CBE002B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AF8A2-1C44-4E66-B27C-46F47EAD0220}" type="pres">
      <dgm:prSet presAssocID="{53A3AC40-021E-46A8-BA5F-7D4CBE002BA1}" presName="negativeSpace" presStyleCnt="0"/>
      <dgm:spPr/>
    </dgm:pt>
    <dgm:pt modelId="{A4C6966F-18AF-40D5-B5C2-56E8A97918B7}" type="pres">
      <dgm:prSet presAssocID="{53A3AC40-021E-46A8-BA5F-7D4CBE002BA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1D6CF6-272F-4933-9547-2670BD76122E}" type="presOf" srcId="{5DAD7C75-EEE5-43EC-8236-21F4775F1C31}" destId="{A4C6966F-18AF-40D5-B5C2-56E8A97918B7}" srcOrd="0" destOrd="3" presId="urn:microsoft.com/office/officeart/2005/8/layout/list1"/>
    <dgm:cxn modelId="{5788E033-A20A-4336-82C0-7AA65D969A05}" type="presOf" srcId="{360A438B-1775-4758-9766-752495E6EAC7}" destId="{A4C6966F-18AF-40D5-B5C2-56E8A97918B7}" srcOrd="0" destOrd="4" presId="urn:microsoft.com/office/officeart/2005/8/layout/list1"/>
    <dgm:cxn modelId="{C75FAD24-F390-4153-9E73-A21C21C865F8}" type="presOf" srcId="{06512579-2D92-48DB-9A16-C6C2A0221FD0}" destId="{68F573E4-9782-45D2-B5A8-D086E537083E}" srcOrd="0" destOrd="0" presId="urn:microsoft.com/office/officeart/2005/8/layout/list1"/>
    <dgm:cxn modelId="{81175EBB-3AA8-498C-9344-D01DEEC114E4}" srcId="{94F5C68D-510E-4FE8-B9CF-2726972F2F9B}" destId="{5DAD7C75-EEE5-43EC-8236-21F4775F1C31}" srcOrd="0" destOrd="0" parTransId="{B5EF8F93-33F5-4F80-97AF-6977DD19914B}" sibTransId="{815C8DD4-90D1-4E0E-AEBB-A4DEDFA609B8}"/>
    <dgm:cxn modelId="{D91AE78C-BA06-40E2-945A-BF3D437523DD}" srcId="{360A438B-1775-4758-9766-752495E6EAC7}" destId="{21C69E54-43FF-488F-A395-13E0F0881AB1}" srcOrd="0" destOrd="0" parTransId="{C4B9E799-7CAE-4EBC-A7B2-310E0001166B}" sibTransId="{4DE09318-B853-4129-AEF7-D8DD46856C61}"/>
    <dgm:cxn modelId="{54E41D77-D18A-4ED9-B892-9243BFDEF996}" type="presOf" srcId="{783A7917-5D81-43B2-817A-1074CDAB907A}" destId="{A4C6966F-18AF-40D5-B5C2-56E8A97918B7}" srcOrd="0" destOrd="0" presId="urn:microsoft.com/office/officeart/2005/8/layout/list1"/>
    <dgm:cxn modelId="{CEB568A0-D012-4EEB-A650-610351A091A3}" srcId="{53A3AC40-021E-46A8-BA5F-7D4CBE002BA1}" destId="{783A7917-5D81-43B2-817A-1074CDAB907A}" srcOrd="0" destOrd="0" parTransId="{B4AB4D9E-DFE9-4A79-943F-6C9F5D643085}" sibTransId="{F3A00FB5-0874-44D0-87AE-38C9CE27E474}"/>
    <dgm:cxn modelId="{D9A1D5B4-A3AE-41C9-BDCA-859010A2B5E0}" type="presOf" srcId="{53A3AC40-021E-46A8-BA5F-7D4CBE002BA1}" destId="{846EF290-98E7-481F-8A06-E27F5B03E0BF}" srcOrd="1" destOrd="0" presId="urn:microsoft.com/office/officeart/2005/8/layout/list1"/>
    <dgm:cxn modelId="{B632E4B0-6219-4919-BDA6-189241E9B9AF}" type="presOf" srcId="{0BB6AD40-F520-4BE5-A50F-6DD30CA1AFAF}" destId="{A4C6966F-18AF-40D5-B5C2-56E8A97918B7}" srcOrd="0" destOrd="1" presId="urn:microsoft.com/office/officeart/2005/8/layout/list1"/>
    <dgm:cxn modelId="{DB508261-D156-44B2-BD30-66DC98F590B7}" srcId="{06512579-2D92-48DB-9A16-C6C2A0221FD0}" destId="{53A3AC40-021E-46A8-BA5F-7D4CBE002BA1}" srcOrd="0" destOrd="0" parTransId="{A642063B-E388-44E5-AA68-F8EAF6C49822}" sibTransId="{82611E99-40C1-4107-9533-5D70880D7C1C}"/>
    <dgm:cxn modelId="{68CFBEDE-0154-4EE1-8F2F-57B223E4B985}" srcId="{53A3AC40-021E-46A8-BA5F-7D4CBE002BA1}" destId="{360A438B-1775-4758-9766-752495E6EAC7}" srcOrd="2" destOrd="0" parTransId="{9150130B-3C08-48DD-A1AC-D1CFF017ADF8}" sibTransId="{CD2224C8-53D3-40D6-8E38-DE06D68D22C3}"/>
    <dgm:cxn modelId="{A93C37D3-E8FA-45A0-997C-33E3702D26F1}" srcId="{783A7917-5D81-43B2-817A-1074CDAB907A}" destId="{0BB6AD40-F520-4BE5-A50F-6DD30CA1AFAF}" srcOrd="0" destOrd="0" parTransId="{58800249-5B1B-434F-B29D-9645BF757078}" sibTransId="{16220781-530A-49CE-9EDF-5F728AC973CF}"/>
    <dgm:cxn modelId="{E0FACC82-E8E1-4ED3-AD01-F5BEA9AD1AE6}" srcId="{53A3AC40-021E-46A8-BA5F-7D4CBE002BA1}" destId="{94F5C68D-510E-4FE8-B9CF-2726972F2F9B}" srcOrd="1" destOrd="0" parTransId="{E578C609-A871-4065-A211-9093D745E525}" sibTransId="{8B22C762-F9DB-46FA-B3B3-C35579C40D2B}"/>
    <dgm:cxn modelId="{2B201670-CBB3-4598-B4BF-E4F2E386D3CF}" type="presOf" srcId="{94F5C68D-510E-4FE8-B9CF-2726972F2F9B}" destId="{A4C6966F-18AF-40D5-B5C2-56E8A97918B7}" srcOrd="0" destOrd="2" presId="urn:microsoft.com/office/officeart/2005/8/layout/list1"/>
    <dgm:cxn modelId="{ED0E6973-0388-4664-AB85-A6103BB330DA}" type="presOf" srcId="{21C69E54-43FF-488F-A395-13E0F0881AB1}" destId="{A4C6966F-18AF-40D5-B5C2-56E8A97918B7}" srcOrd="0" destOrd="5" presId="urn:microsoft.com/office/officeart/2005/8/layout/list1"/>
    <dgm:cxn modelId="{D1F6DEEC-E58B-4EC6-A5B2-AEE08F37584C}" type="presOf" srcId="{53A3AC40-021E-46A8-BA5F-7D4CBE002BA1}" destId="{15CF0908-93B8-453D-BCB9-F8C50EC9F191}" srcOrd="0" destOrd="0" presId="urn:microsoft.com/office/officeart/2005/8/layout/list1"/>
    <dgm:cxn modelId="{75B99B23-14B3-4E24-A9E6-E67C3C98620D}" type="presParOf" srcId="{68F573E4-9782-45D2-B5A8-D086E537083E}" destId="{5FBBB969-D969-42EC-9019-B596CC7762D4}" srcOrd="0" destOrd="0" presId="urn:microsoft.com/office/officeart/2005/8/layout/list1"/>
    <dgm:cxn modelId="{9389BFFF-DFA8-4E0F-B72F-6CAB7813E0D4}" type="presParOf" srcId="{5FBBB969-D969-42EC-9019-B596CC7762D4}" destId="{15CF0908-93B8-453D-BCB9-F8C50EC9F191}" srcOrd="0" destOrd="0" presId="urn:microsoft.com/office/officeart/2005/8/layout/list1"/>
    <dgm:cxn modelId="{F5C5F90F-24A9-4F5C-BB34-99DF03955445}" type="presParOf" srcId="{5FBBB969-D969-42EC-9019-B596CC7762D4}" destId="{846EF290-98E7-481F-8A06-E27F5B03E0BF}" srcOrd="1" destOrd="0" presId="urn:microsoft.com/office/officeart/2005/8/layout/list1"/>
    <dgm:cxn modelId="{AEEEC822-96AB-4F33-9CBE-824A8C14FE15}" type="presParOf" srcId="{68F573E4-9782-45D2-B5A8-D086E537083E}" destId="{2ABAF8A2-1C44-4E66-B27C-46F47EAD0220}" srcOrd="1" destOrd="0" presId="urn:microsoft.com/office/officeart/2005/8/layout/list1"/>
    <dgm:cxn modelId="{4EEEFDE8-4A8D-4C13-AD31-1FA299181761}" type="presParOf" srcId="{68F573E4-9782-45D2-B5A8-D086E537083E}" destId="{A4C6966F-18AF-40D5-B5C2-56E8A97918B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b="1" i="0" baseline="0" dirty="0"/>
            <a:t>What Are Migrations?</a:t>
          </a:r>
          <a:endParaRPr lang="en-US" dirty="0"/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8C55E41-27FD-451D-B06E-A7BBA5096DBE}">
      <dgm:prSet/>
      <dgm:spPr/>
      <dgm:t>
        <a:bodyPr/>
        <a:lstStyle/>
        <a:p>
          <a:r>
            <a:rPr lang="en-US" b="0" i="0" baseline="0" dirty="0"/>
            <a:t>Migrations are Django's way of propagating changes you make to models (adding a field, deleting a model, etc.) into your database schema.
Migrations help manage the schema and keep it synchronized with your models.</a:t>
          </a:r>
          <a:endParaRPr lang="en-US" dirty="0"/>
        </a:p>
      </dgm:t>
    </dgm:pt>
    <dgm:pt modelId="{7E226CAA-DDD9-4DEB-970D-56F834CFF435}" type="parTrans" cxnId="{780AA5D7-1D01-4F71-AFB0-0E5D2D9AB4A7}">
      <dgm:prSet/>
      <dgm:spPr/>
      <dgm:t>
        <a:bodyPr/>
        <a:lstStyle/>
        <a:p>
          <a:endParaRPr lang="en-US"/>
        </a:p>
      </dgm:t>
    </dgm:pt>
    <dgm:pt modelId="{0B32EF40-4762-442A-BC9F-1C5BAEB54721}" type="sibTrans" cxnId="{780AA5D7-1D01-4F71-AFB0-0E5D2D9AB4A7}">
      <dgm:prSet/>
      <dgm:spPr/>
      <dgm:t>
        <a:bodyPr/>
        <a:lstStyle/>
        <a:p>
          <a:endParaRPr lang="en-US"/>
        </a:p>
      </dgm:t>
    </dgm:pt>
    <dgm:pt modelId="{1874A3F0-2915-408A-9287-27CCA5413FC6}">
      <dgm:prSet/>
      <dgm:spPr/>
      <dgm:t>
        <a:bodyPr/>
        <a:lstStyle/>
        <a:p>
          <a:r>
            <a:rPr lang="en-US" b="1" i="0" baseline="0" dirty="0"/>
            <a:t>Commands for Migrations:</a:t>
          </a:r>
          <a:endParaRPr lang="en-US" dirty="0"/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89513945-FC0A-4E3C-9224-566E6AEF1487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Create migrations:</a:t>
          </a:r>
        </a:p>
      </dgm:t>
    </dgm:pt>
    <dgm:pt modelId="{9AE46DA6-731D-4FC8-93B1-F556DE3CA366}" type="parTrans" cxnId="{538A436A-F03A-4216-8E2A-731CA7E387A3}">
      <dgm:prSet/>
      <dgm:spPr/>
      <dgm:t>
        <a:bodyPr/>
        <a:lstStyle/>
        <a:p>
          <a:endParaRPr lang="en-US"/>
        </a:p>
      </dgm:t>
    </dgm:pt>
    <dgm:pt modelId="{D82C5BF8-BA0E-4C61-AB4A-F3B7B2120225}" type="sibTrans" cxnId="{538A436A-F03A-4216-8E2A-731CA7E387A3}">
      <dgm:prSet/>
      <dgm:spPr/>
      <dgm:t>
        <a:bodyPr/>
        <a:lstStyle/>
        <a:p>
          <a:endParaRPr lang="en-US"/>
        </a:p>
      </dgm:t>
    </dgm:pt>
    <dgm:pt modelId="{E7137896-FD4F-4A00-98BB-628DA9FC703B}">
      <dgm:prSet custT="1"/>
      <dgm:spPr/>
      <dgm:t>
        <a:bodyPr/>
        <a:lstStyle/>
        <a:p>
          <a:r>
            <a: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python manage.py </a:t>
          </a:r>
          <a:r>
            <a:rPr lang="en-US" sz="18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makemigrations</a:t>
          </a:r>
          <a:endParaRPr lang="en-US" sz="1800" dirty="0">
            <a:solidFill>
              <a:schemeClr val="accent1">
                <a:lumMod val="7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DC8F95F-A5A6-487D-9534-04E6117B9A15}" type="parTrans" cxnId="{140AB73A-4FFB-449E-A3BD-ACE4328B8FC7}">
      <dgm:prSet/>
      <dgm:spPr/>
      <dgm:t>
        <a:bodyPr/>
        <a:lstStyle/>
        <a:p>
          <a:endParaRPr lang="en-US"/>
        </a:p>
      </dgm:t>
    </dgm:pt>
    <dgm:pt modelId="{ECD445F9-8D53-41F0-829E-305A3E2D80A1}" type="sibTrans" cxnId="{140AB73A-4FFB-449E-A3BD-ACE4328B8FC7}">
      <dgm:prSet/>
      <dgm:spPr/>
      <dgm:t>
        <a:bodyPr/>
        <a:lstStyle/>
        <a:p>
          <a:endParaRPr lang="en-US"/>
        </a:p>
      </dgm:t>
    </dgm:pt>
    <dgm:pt modelId="{23AC07D8-0B5E-4CED-A0FE-3E895850512D}">
      <dgm:prSet custT="1"/>
      <dgm:spPr/>
      <dgm:t>
        <a:bodyPr/>
        <a:lstStyle/>
        <a:p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Apply migrations:</a:t>
          </a:r>
        </a:p>
      </dgm:t>
    </dgm:pt>
    <dgm:pt modelId="{9C9AD620-4DCF-469B-9EE4-64B278A583E4}" type="parTrans" cxnId="{C46C488E-6507-4C65-80E3-696803B2E0B0}">
      <dgm:prSet/>
      <dgm:spPr/>
      <dgm:t>
        <a:bodyPr/>
        <a:lstStyle/>
        <a:p>
          <a:endParaRPr lang="en-US"/>
        </a:p>
      </dgm:t>
    </dgm:pt>
    <dgm:pt modelId="{B5F40F1E-9AA6-4ED6-8E09-77A4F2F578EE}" type="sibTrans" cxnId="{C46C488E-6507-4C65-80E3-696803B2E0B0}">
      <dgm:prSet/>
      <dgm:spPr/>
      <dgm:t>
        <a:bodyPr/>
        <a:lstStyle/>
        <a:p>
          <a:endParaRPr lang="en-US"/>
        </a:p>
      </dgm:t>
    </dgm:pt>
    <dgm:pt modelId="{19A176EF-D620-4A92-9ECB-45BABE62A3BC}">
      <dgm:prSet custT="1"/>
      <dgm:spPr/>
      <dgm:t>
        <a:bodyPr/>
        <a:lstStyle/>
        <a:p>
          <a:r>
            <a: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python manage.py migrate</a:t>
          </a:r>
        </a:p>
      </dgm:t>
    </dgm:pt>
    <dgm:pt modelId="{D1566A19-B4AD-42EB-BFD5-0BD0FFFF8FCF}" type="parTrans" cxnId="{72A1146C-D744-4D84-921B-C8FF034D3C2A}">
      <dgm:prSet/>
      <dgm:spPr/>
      <dgm:t>
        <a:bodyPr/>
        <a:lstStyle/>
        <a:p>
          <a:endParaRPr lang="en-US"/>
        </a:p>
      </dgm:t>
    </dgm:pt>
    <dgm:pt modelId="{E8B64154-04F7-45A3-9D74-3C93A9328F31}" type="sibTrans" cxnId="{72A1146C-D744-4D84-921B-C8FF034D3C2A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528E427-147F-454C-8079-A0968B72DCAA}" type="pres">
      <dgm:prSet presAssocID="{3FB67F97-018A-45D8-931C-B106F7D0303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91187-577E-45CE-8EF8-C2B11753DED4}" type="pres">
      <dgm:prSet presAssocID="{3D35F46A-3413-4D8F-B898-E46326BAA481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61AC2B6-E000-4DE7-996C-62E043C327F4}" type="pres">
      <dgm:prSet presAssocID="{1874A3F0-2915-408A-9287-27CCA5413FC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AB73A-4FFB-449E-A3BD-ACE4328B8FC7}" srcId="{89513945-FC0A-4E3C-9224-566E6AEF1487}" destId="{E7137896-FD4F-4A00-98BB-628DA9FC703B}" srcOrd="0" destOrd="0" parTransId="{8DC8F95F-A5A6-487D-9534-04E6117B9A15}" sibTransId="{ECD445F9-8D53-41F0-829E-305A3E2D80A1}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72A1146C-D744-4D84-921B-C8FF034D3C2A}" srcId="{23AC07D8-0B5E-4CED-A0FE-3E895850512D}" destId="{19A176EF-D620-4A92-9ECB-45BABE62A3BC}" srcOrd="0" destOrd="0" parTransId="{D1566A19-B4AD-42EB-BFD5-0BD0FFFF8FCF}" sibTransId="{E8B64154-04F7-45A3-9D74-3C93A9328F31}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F7F075C0-4C46-4823-97DD-08EC5D7D25D3}" srcId="{E7CFCFF8-7551-4E86-A2AF-312A0F90CB9B}" destId="{1874A3F0-2915-408A-9287-27CCA5413FC6}" srcOrd="1" destOrd="0" parTransId="{FF401B6F-4E34-4009-A58A-6E678DFEE1FF}" sibTransId="{67136720-A029-4967-97B0-43FBA92D639A}"/>
    <dgm:cxn modelId="{8419F0D2-3883-489C-93C1-FBD8146BAEE7}" type="presOf" srcId="{E7137896-FD4F-4A00-98BB-628DA9FC703B}" destId="{6A70EDD7-379A-478F-8BFC-60A7F4DE9096}" srcOrd="0" destOrd="1" presId="urn:microsoft.com/office/officeart/2005/8/layout/list1"/>
    <dgm:cxn modelId="{C46C488E-6507-4C65-80E3-696803B2E0B0}" srcId="{1874A3F0-2915-408A-9287-27CCA5413FC6}" destId="{23AC07D8-0B5E-4CED-A0FE-3E895850512D}" srcOrd="1" destOrd="0" parTransId="{9C9AD620-4DCF-469B-9EE4-64B278A583E4}" sibTransId="{B5F40F1E-9AA6-4ED6-8E09-77A4F2F578EE}"/>
    <dgm:cxn modelId="{06DB0518-F370-4B38-ACFA-355D321FFDDF}" type="presOf" srcId="{19A176EF-D620-4A92-9ECB-45BABE62A3BC}" destId="{6A70EDD7-379A-478F-8BFC-60A7F4DE9096}" srcOrd="0" destOrd="3" presId="urn:microsoft.com/office/officeart/2005/8/layout/list1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0A28A4E8-DECD-4A67-8B51-2308A3483219}" type="presOf" srcId="{38C55E41-27FD-451D-B06E-A7BBA5096DBE}" destId="{9FB33EF6-4D75-40CE-9F7A-E145C8978921}" srcOrd="0" destOrd="0" presId="urn:microsoft.com/office/officeart/2005/8/layout/list1"/>
    <dgm:cxn modelId="{CF0DA3C3-FFEE-48F4-A28A-A36C441FEF0C}" type="presOf" srcId="{23AC07D8-0B5E-4CED-A0FE-3E895850512D}" destId="{6A70EDD7-379A-478F-8BFC-60A7F4DE9096}" srcOrd="0" destOrd="2" presId="urn:microsoft.com/office/officeart/2005/8/layout/list1"/>
    <dgm:cxn modelId="{538A436A-F03A-4216-8E2A-731CA7E387A3}" srcId="{1874A3F0-2915-408A-9287-27CCA5413FC6}" destId="{89513945-FC0A-4E3C-9224-566E6AEF1487}" srcOrd="0" destOrd="0" parTransId="{9AE46DA6-731D-4FC8-93B1-F556DE3CA366}" sibTransId="{D82C5BF8-BA0E-4C61-AB4A-F3B7B2120225}"/>
    <dgm:cxn modelId="{77252E9E-5EAE-48AF-8D1B-6F03CD2C894C}" type="presOf" srcId="{89513945-FC0A-4E3C-9224-566E6AEF1487}" destId="{6A70EDD7-379A-478F-8BFC-60A7F4DE9096}" srcOrd="0" destOrd="0" presId="urn:microsoft.com/office/officeart/2005/8/layout/list1"/>
    <dgm:cxn modelId="{780AA5D7-1D01-4F71-AFB0-0E5D2D9AB4A7}" srcId="{3FB67F97-018A-45D8-931C-B106F7D03030}" destId="{38C55E41-27FD-451D-B06E-A7BBA5096DBE}" srcOrd="0" destOrd="0" parTransId="{7E226CAA-DDD9-4DEB-970D-56F834CFF435}" sibTransId="{0B32EF40-4762-442A-BC9F-1C5BAEB54721}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9F783CE4-EC4B-4545-B9AE-A6825B4E674D}" type="presParOf" srcId="{A392A516-E21D-44DF-A84F-9168281ADF18}" destId="{D02B5D15-CB32-4C6C-B771-190F98CDC190}" srcOrd="4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5" destOrd="0" presId="urn:microsoft.com/office/officeart/2005/8/layout/list1"/>
    <dgm:cxn modelId="{26A85C73-E450-49EA-9291-82D1C662446C}" type="presParOf" srcId="{A392A516-E21D-44DF-A84F-9168281ADF18}" destId="{6A70EDD7-379A-478F-8BFC-60A7F4DE90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02D885-0075-449B-B12B-91EEB809678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D989B9-E103-4EA6-9854-771B7BD043BB}">
      <dgm:prSet/>
      <dgm:spPr/>
      <dgm:t>
        <a:bodyPr/>
        <a:lstStyle/>
        <a:p>
          <a:r>
            <a:rPr lang="en-US" b="1" i="0" baseline="0" dirty="0"/>
            <a:t>Types of Relationships</a:t>
          </a:r>
          <a:r>
            <a:rPr lang="en-US" b="0" i="0" baseline="0" dirty="0"/>
            <a:t>:</a:t>
          </a:r>
          <a:endParaRPr lang="en-US" dirty="0"/>
        </a:p>
      </dgm:t>
    </dgm:pt>
    <dgm:pt modelId="{9CEE8C09-89D5-419C-B5AA-8D5BF0116263}" type="parTrans" cxnId="{FF182E20-FF23-40C8-B95B-2B01932B977C}">
      <dgm:prSet/>
      <dgm:spPr/>
      <dgm:t>
        <a:bodyPr/>
        <a:lstStyle/>
        <a:p>
          <a:endParaRPr lang="en-US"/>
        </a:p>
      </dgm:t>
    </dgm:pt>
    <dgm:pt modelId="{F7A517B9-C5F0-43EC-A18E-52FB484FE0E3}" type="sibTrans" cxnId="{FF182E20-FF23-40C8-B95B-2B01932B977C}">
      <dgm:prSet/>
      <dgm:spPr/>
      <dgm:t>
        <a:bodyPr/>
        <a:lstStyle/>
        <a:p>
          <a:endParaRPr lang="en-US"/>
        </a:p>
      </dgm:t>
    </dgm:pt>
    <dgm:pt modelId="{DCA4CA51-9068-4286-8C6D-0B982D26BFDF}">
      <dgm:prSet/>
      <dgm:spPr/>
      <dgm:t>
        <a:bodyPr/>
        <a:lstStyle/>
        <a:p>
          <a:r>
            <a:rPr lang="en-US" b="1" i="0" baseline="0"/>
            <a:t>OneToOneField: One-to-one relationship between two models.
ForeignKey: Many-to-one relationship.
ManyToManyField: Many-to-many relationship.</a:t>
          </a:r>
          <a:endParaRPr lang="en-US" dirty="0"/>
        </a:p>
      </dgm:t>
    </dgm:pt>
    <dgm:pt modelId="{BB949033-C931-4725-BE35-6E60AD9DE727}" type="parTrans" cxnId="{8EEC7079-9D3A-4CED-819A-56BC72128ED8}">
      <dgm:prSet/>
      <dgm:spPr/>
      <dgm:t>
        <a:bodyPr/>
        <a:lstStyle/>
        <a:p>
          <a:endParaRPr lang="en-US"/>
        </a:p>
      </dgm:t>
    </dgm:pt>
    <dgm:pt modelId="{D6B80A60-F9DA-4824-A857-E79922CEA9BA}" type="sibTrans" cxnId="{8EEC7079-9D3A-4CED-819A-56BC72128ED8}">
      <dgm:prSet/>
      <dgm:spPr/>
      <dgm:t>
        <a:bodyPr/>
        <a:lstStyle/>
        <a:p>
          <a:endParaRPr lang="en-US"/>
        </a:p>
      </dgm:t>
    </dgm:pt>
    <dgm:pt modelId="{742CEF68-D39E-4E5B-9DAD-765033E4C34E}">
      <dgm:prSet/>
      <dgm:spPr/>
      <dgm:t>
        <a:bodyPr/>
        <a:lstStyle/>
        <a:p>
          <a:r>
            <a:rPr lang="en-US" b="1" i="0" baseline="0" dirty="0"/>
            <a:t>Example:</a:t>
          </a:r>
          <a:endParaRPr lang="en-US" dirty="0"/>
        </a:p>
      </dgm:t>
    </dgm:pt>
    <dgm:pt modelId="{A2185C17-360B-448E-A0EB-440C993AAE45}" type="parTrans" cxnId="{F12D3C07-F8C4-410F-82F1-2D8377CDDC5F}">
      <dgm:prSet/>
      <dgm:spPr/>
      <dgm:t>
        <a:bodyPr/>
        <a:lstStyle/>
        <a:p>
          <a:endParaRPr lang="en-US"/>
        </a:p>
      </dgm:t>
    </dgm:pt>
    <dgm:pt modelId="{A8BC67CE-B03C-488E-A972-1B9F15C78DD5}" type="sibTrans" cxnId="{F12D3C07-F8C4-410F-82F1-2D8377CDDC5F}">
      <dgm:prSet/>
      <dgm:spPr/>
      <dgm:t>
        <a:bodyPr/>
        <a:lstStyle/>
        <a:p>
          <a:endParaRPr lang="en-US"/>
        </a:p>
      </dgm:t>
    </dgm:pt>
    <dgm:pt modelId="{7254AF5F-B3FF-46B9-86DE-42F0F53EE10C}">
      <dgm:prSet/>
      <dgm:spPr/>
      <dgm:t>
        <a:bodyPr/>
        <a:lstStyle/>
        <a:p>
          <a:endParaRPr lang="en-US" dirty="0"/>
        </a:p>
      </dgm:t>
    </dgm:pt>
    <dgm:pt modelId="{197B6DE7-C4E7-4A2C-AFED-0F3FBCC72152}" type="parTrans" cxnId="{4573A73E-5503-4DB2-BB5D-0F08A6EB54C6}">
      <dgm:prSet/>
      <dgm:spPr/>
      <dgm:t>
        <a:bodyPr/>
        <a:lstStyle/>
        <a:p>
          <a:endParaRPr lang="en-US"/>
        </a:p>
      </dgm:t>
    </dgm:pt>
    <dgm:pt modelId="{76481C3B-2E85-427C-8116-91FCB6C2A89B}" type="sibTrans" cxnId="{4573A73E-5503-4DB2-BB5D-0F08A6EB54C6}">
      <dgm:prSet/>
      <dgm:spPr/>
      <dgm:t>
        <a:bodyPr/>
        <a:lstStyle/>
        <a:p>
          <a:endParaRPr lang="en-US"/>
        </a:p>
      </dgm:t>
    </dgm:pt>
    <dgm:pt modelId="{01B91422-919A-4501-8877-D1FF90EAF1EE}" type="pres">
      <dgm:prSet presAssocID="{1602D885-0075-449B-B12B-91EEB80967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BA9C38-D17D-429B-A76D-CD7DCCD3FBA8}" type="pres">
      <dgm:prSet presAssocID="{91D989B9-E103-4EA6-9854-771B7BD043BB}" presName="parentLin" presStyleCnt="0"/>
      <dgm:spPr/>
    </dgm:pt>
    <dgm:pt modelId="{F72643D2-71C0-484E-877A-A50422286B26}" type="pres">
      <dgm:prSet presAssocID="{91D989B9-E103-4EA6-9854-771B7BD043B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5AE381E9-E758-4F0A-B5D4-7E9660BF3524}" type="pres">
      <dgm:prSet presAssocID="{91D989B9-E103-4EA6-9854-771B7BD043B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99944-4B05-4A08-B122-A31872BDB792}" type="pres">
      <dgm:prSet presAssocID="{91D989B9-E103-4EA6-9854-771B7BD043BB}" presName="negativeSpace" presStyleCnt="0"/>
      <dgm:spPr/>
    </dgm:pt>
    <dgm:pt modelId="{01D032E6-F54E-45E4-B2E9-BB6FAEBFDE1D}" type="pres">
      <dgm:prSet presAssocID="{91D989B9-E103-4EA6-9854-771B7BD043B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9D87D-1BF3-49D1-AE8D-9A2801CE9F2E}" type="pres">
      <dgm:prSet presAssocID="{F7A517B9-C5F0-43EC-A18E-52FB484FE0E3}" presName="spaceBetweenRectangles" presStyleCnt="0"/>
      <dgm:spPr/>
    </dgm:pt>
    <dgm:pt modelId="{CB6E515B-502E-4FB0-9B3E-5CF07AA50ABF}" type="pres">
      <dgm:prSet presAssocID="{742CEF68-D39E-4E5B-9DAD-765033E4C34E}" presName="parentLin" presStyleCnt="0"/>
      <dgm:spPr/>
    </dgm:pt>
    <dgm:pt modelId="{767F1622-4CCF-4921-A2E1-B3EF72BE4987}" type="pres">
      <dgm:prSet presAssocID="{742CEF68-D39E-4E5B-9DAD-765033E4C34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2D642E0-4093-453A-8723-356F0F831010}" type="pres">
      <dgm:prSet presAssocID="{742CEF68-D39E-4E5B-9DAD-765033E4C34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851BF-A425-4D5D-9613-D987BB160402}" type="pres">
      <dgm:prSet presAssocID="{742CEF68-D39E-4E5B-9DAD-765033E4C34E}" presName="negativeSpace" presStyleCnt="0"/>
      <dgm:spPr/>
    </dgm:pt>
    <dgm:pt modelId="{E2FD12B2-5242-4CED-AC08-185ADEC18EA4}" type="pres">
      <dgm:prSet presAssocID="{742CEF68-D39E-4E5B-9DAD-765033E4C34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F62283-C11C-4034-ADFC-9468DEAB6BDC}" type="presOf" srcId="{1602D885-0075-449B-B12B-91EEB8096786}" destId="{01B91422-919A-4501-8877-D1FF90EAF1EE}" srcOrd="0" destOrd="0" presId="urn:microsoft.com/office/officeart/2005/8/layout/list1"/>
    <dgm:cxn modelId="{8EEC7079-9D3A-4CED-819A-56BC72128ED8}" srcId="{91D989B9-E103-4EA6-9854-771B7BD043BB}" destId="{DCA4CA51-9068-4286-8C6D-0B982D26BFDF}" srcOrd="0" destOrd="0" parTransId="{BB949033-C931-4725-BE35-6E60AD9DE727}" sibTransId="{D6B80A60-F9DA-4824-A857-E79922CEA9BA}"/>
    <dgm:cxn modelId="{E9B7DF82-51AC-4FEF-B0A3-94DC440E946F}" type="presOf" srcId="{91D989B9-E103-4EA6-9854-771B7BD043BB}" destId="{5AE381E9-E758-4F0A-B5D4-7E9660BF3524}" srcOrd="1" destOrd="0" presId="urn:microsoft.com/office/officeart/2005/8/layout/list1"/>
    <dgm:cxn modelId="{FF182E20-FF23-40C8-B95B-2B01932B977C}" srcId="{1602D885-0075-449B-B12B-91EEB8096786}" destId="{91D989B9-E103-4EA6-9854-771B7BD043BB}" srcOrd="0" destOrd="0" parTransId="{9CEE8C09-89D5-419C-B5AA-8D5BF0116263}" sibTransId="{F7A517B9-C5F0-43EC-A18E-52FB484FE0E3}"/>
    <dgm:cxn modelId="{F7584BCA-34D1-465D-B02D-BE04BE645193}" type="presOf" srcId="{742CEF68-D39E-4E5B-9DAD-765033E4C34E}" destId="{767F1622-4CCF-4921-A2E1-B3EF72BE4987}" srcOrd="0" destOrd="0" presId="urn:microsoft.com/office/officeart/2005/8/layout/list1"/>
    <dgm:cxn modelId="{4573A73E-5503-4DB2-BB5D-0F08A6EB54C6}" srcId="{742CEF68-D39E-4E5B-9DAD-765033E4C34E}" destId="{7254AF5F-B3FF-46B9-86DE-42F0F53EE10C}" srcOrd="0" destOrd="0" parTransId="{197B6DE7-C4E7-4A2C-AFED-0F3FBCC72152}" sibTransId="{76481C3B-2E85-427C-8116-91FCB6C2A89B}"/>
    <dgm:cxn modelId="{CCB4E9F0-7397-48DF-9ABE-16581B2CF0A1}" type="presOf" srcId="{742CEF68-D39E-4E5B-9DAD-765033E4C34E}" destId="{12D642E0-4093-453A-8723-356F0F831010}" srcOrd="1" destOrd="0" presId="urn:microsoft.com/office/officeart/2005/8/layout/list1"/>
    <dgm:cxn modelId="{FD53117A-CE58-476D-B538-9C099210CBFB}" type="presOf" srcId="{91D989B9-E103-4EA6-9854-771B7BD043BB}" destId="{F72643D2-71C0-484E-877A-A50422286B26}" srcOrd="0" destOrd="0" presId="urn:microsoft.com/office/officeart/2005/8/layout/list1"/>
    <dgm:cxn modelId="{F12D3C07-F8C4-410F-82F1-2D8377CDDC5F}" srcId="{1602D885-0075-449B-B12B-91EEB8096786}" destId="{742CEF68-D39E-4E5B-9DAD-765033E4C34E}" srcOrd="1" destOrd="0" parTransId="{A2185C17-360B-448E-A0EB-440C993AAE45}" sibTransId="{A8BC67CE-B03C-488E-A972-1B9F15C78DD5}"/>
    <dgm:cxn modelId="{ED55728C-33D3-4E88-B7F1-D3A80C335F59}" type="presOf" srcId="{7254AF5F-B3FF-46B9-86DE-42F0F53EE10C}" destId="{E2FD12B2-5242-4CED-AC08-185ADEC18EA4}" srcOrd="0" destOrd="0" presId="urn:microsoft.com/office/officeart/2005/8/layout/list1"/>
    <dgm:cxn modelId="{23BB0C1B-B015-4E42-957C-664BEEA91B31}" type="presOf" srcId="{DCA4CA51-9068-4286-8C6D-0B982D26BFDF}" destId="{01D032E6-F54E-45E4-B2E9-BB6FAEBFDE1D}" srcOrd="0" destOrd="0" presId="urn:microsoft.com/office/officeart/2005/8/layout/list1"/>
    <dgm:cxn modelId="{CC3F4054-B59A-4C2F-A189-52ECAD176826}" type="presParOf" srcId="{01B91422-919A-4501-8877-D1FF90EAF1EE}" destId="{CCBA9C38-D17D-429B-A76D-CD7DCCD3FBA8}" srcOrd="0" destOrd="0" presId="urn:microsoft.com/office/officeart/2005/8/layout/list1"/>
    <dgm:cxn modelId="{924D6629-C67C-4CD0-A1CE-2D294179051F}" type="presParOf" srcId="{CCBA9C38-D17D-429B-A76D-CD7DCCD3FBA8}" destId="{F72643D2-71C0-484E-877A-A50422286B26}" srcOrd="0" destOrd="0" presId="urn:microsoft.com/office/officeart/2005/8/layout/list1"/>
    <dgm:cxn modelId="{DC4DFF93-7E99-4AA2-BBEE-9506641ED190}" type="presParOf" srcId="{CCBA9C38-D17D-429B-A76D-CD7DCCD3FBA8}" destId="{5AE381E9-E758-4F0A-B5D4-7E9660BF3524}" srcOrd="1" destOrd="0" presId="urn:microsoft.com/office/officeart/2005/8/layout/list1"/>
    <dgm:cxn modelId="{65C27002-9792-4967-8CC2-49F9379B983B}" type="presParOf" srcId="{01B91422-919A-4501-8877-D1FF90EAF1EE}" destId="{AD499944-4B05-4A08-B122-A31872BDB792}" srcOrd="1" destOrd="0" presId="urn:microsoft.com/office/officeart/2005/8/layout/list1"/>
    <dgm:cxn modelId="{A02353FC-4848-4859-9A11-2B7DF472970F}" type="presParOf" srcId="{01B91422-919A-4501-8877-D1FF90EAF1EE}" destId="{01D032E6-F54E-45E4-B2E9-BB6FAEBFDE1D}" srcOrd="2" destOrd="0" presId="urn:microsoft.com/office/officeart/2005/8/layout/list1"/>
    <dgm:cxn modelId="{5E9C7111-62EE-4083-B19A-939FDFB9A375}" type="presParOf" srcId="{01B91422-919A-4501-8877-D1FF90EAF1EE}" destId="{8B99D87D-1BF3-49D1-AE8D-9A2801CE9F2E}" srcOrd="3" destOrd="0" presId="urn:microsoft.com/office/officeart/2005/8/layout/list1"/>
    <dgm:cxn modelId="{221E91F7-C09A-4CCD-A929-6C02C70B1E7A}" type="presParOf" srcId="{01B91422-919A-4501-8877-D1FF90EAF1EE}" destId="{CB6E515B-502E-4FB0-9B3E-5CF07AA50ABF}" srcOrd="4" destOrd="0" presId="urn:microsoft.com/office/officeart/2005/8/layout/list1"/>
    <dgm:cxn modelId="{41417811-AA4F-4057-B0A4-8340646223E1}" type="presParOf" srcId="{CB6E515B-502E-4FB0-9B3E-5CF07AA50ABF}" destId="{767F1622-4CCF-4921-A2E1-B3EF72BE4987}" srcOrd="0" destOrd="0" presId="urn:microsoft.com/office/officeart/2005/8/layout/list1"/>
    <dgm:cxn modelId="{F93C4BD1-739F-4056-9CE8-BEFD474712DB}" type="presParOf" srcId="{CB6E515B-502E-4FB0-9B3E-5CF07AA50ABF}" destId="{12D642E0-4093-453A-8723-356F0F831010}" srcOrd="1" destOrd="0" presId="urn:microsoft.com/office/officeart/2005/8/layout/list1"/>
    <dgm:cxn modelId="{8CB261BF-E828-4FF2-BE00-1224D9CF3FC5}" type="presParOf" srcId="{01B91422-919A-4501-8877-D1FF90EAF1EE}" destId="{EEB851BF-A425-4D5D-9613-D987BB160402}" srcOrd="5" destOrd="0" presId="urn:microsoft.com/office/officeart/2005/8/layout/list1"/>
    <dgm:cxn modelId="{FDA1DBFA-53FE-41E0-8E60-D543E3F13EC8}" type="presParOf" srcId="{01B91422-919A-4501-8877-D1FF90EAF1EE}" destId="{E2FD12B2-5242-4CED-AC08-185ADEC18EA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b="1" i="0" baseline="0" dirty="0"/>
            <a:t>Aggregations</a:t>
          </a:r>
          <a:endParaRPr lang="en-US" dirty="0"/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8C55E41-27FD-451D-B06E-A7BBA5096DBE}">
      <dgm:prSet/>
      <dgm:spPr/>
      <dgm:t>
        <a:bodyPr/>
        <a:lstStyle/>
        <a:p>
          <a:r>
            <a:rPr lang="en-US" b="1" i="0" baseline="0" dirty="0"/>
            <a:t>Calculate average, sum, count, etc.:</a:t>
          </a:r>
          <a:endParaRPr lang="en-US" b="1" dirty="0"/>
        </a:p>
      </dgm:t>
    </dgm:pt>
    <dgm:pt modelId="{7E226CAA-DDD9-4DEB-970D-56F834CFF435}" type="parTrans" cxnId="{780AA5D7-1D01-4F71-AFB0-0E5D2D9AB4A7}">
      <dgm:prSet/>
      <dgm:spPr/>
      <dgm:t>
        <a:bodyPr/>
        <a:lstStyle/>
        <a:p>
          <a:endParaRPr lang="en-US"/>
        </a:p>
      </dgm:t>
    </dgm:pt>
    <dgm:pt modelId="{0B32EF40-4762-442A-BC9F-1C5BAEB54721}" type="sibTrans" cxnId="{780AA5D7-1D01-4F71-AFB0-0E5D2D9AB4A7}">
      <dgm:prSet/>
      <dgm:spPr/>
      <dgm:t>
        <a:bodyPr/>
        <a:lstStyle/>
        <a:p>
          <a:endParaRPr lang="en-US"/>
        </a:p>
      </dgm:t>
    </dgm:pt>
    <dgm:pt modelId="{1874A3F0-2915-408A-9287-27CCA5413FC6}">
      <dgm:prSet/>
      <dgm:spPr/>
      <dgm:t>
        <a:bodyPr/>
        <a:lstStyle/>
        <a:p>
          <a:r>
            <a:rPr lang="en-US" b="1" i="0" baseline="0"/>
            <a:t>Ordering and Slicing</a:t>
          </a:r>
          <a:endParaRPr lang="en-US" dirty="0"/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89513945-FC0A-4E3C-9224-566E6AEF1487}">
      <dgm:prSet custT="1"/>
      <dgm:spPr/>
      <dgm:t>
        <a:bodyPr/>
        <a:lstStyle/>
        <a:p>
          <a:r>
            <a:rPr lang="en-US" sz="2000" b="1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he Hand"/>
              <a:ea typeface="+mn-ea"/>
              <a:cs typeface="+mn-cs"/>
            </a:rPr>
            <a:t>Ordering:</a:t>
          </a:r>
        </a:p>
      </dgm:t>
    </dgm:pt>
    <dgm:pt modelId="{9AE46DA6-731D-4FC8-93B1-F556DE3CA366}" type="parTrans" cxnId="{538A436A-F03A-4216-8E2A-731CA7E387A3}">
      <dgm:prSet/>
      <dgm:spPr/>
      <dgm:t>
        <a:bodyPr/>
        <a:lstStyle/>
        <a:p>
          <a:endParaRPr lang="en-US"/>
        </a:p>
      </dgm:t>
    </dgm:pt>
    <dgm:pt modelId="{D82C5BF8-BA0E-4C61-AB4A-F3B7B2120225}" type="sibTrans" cxnId="{538A436A-F03A-4216-8E2A-731CA7E387A3}">
      <dgm:prSet/>
      <dgm:spPr/>
      <dgm:t>
        <a:bodyPr/>
        <a:lstStyle/>
        <a:p>
          <a:endParaRPr lang="en-US"/>
        </a:p>
      </dgm:t>
    </dgm:pt>
    <dgm:pt modelId="{23AC07D8-0B5E-4CED-A0FE-3E895850512D}">
      <dgm:prSet custT="1"/>
      <dgm:spPr/>
      <dgm:t>
        <a:bodyPr/>
        <a:lstStyle/>
        <a:p>
          <a:r>
            <a:rPr lang="en-US" sz="2000" b="1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he Hand"/>
              <a:ea typeface="+mn-ea"/>
              <a:cs typeface="+mn-cs"/>
            </a:rPr>
            <a:t>Limit the number of results:</a:t>
          </a:r>
        </a:p>
      </dgm:t>
    </dgm:pt>
    <dgm:pt modelId="{9C9AD620-4DCF-469B-9EE4-64B278A583E4}" type="parTrans" cxnId="{C46C488E-6507-4C65-80E3-696803B2E0B0}">
      <dgm:prSet/>
      <dgm:spPr/>
      <dgm:t>
        <a:bodyPr/>
        <a:lstStyle/>
        <a:p>
          <a:endParaRPr lang="en-US"/>
        </a:p>
      </dgm:t>
    </dgm:pt>
    <dgm:pt modelId="{B5F40F1E-9AA6-4ED6-8E09-77A4F2F578EE}" type="sibTrans" cxnId="{C46C488E-6507-4C65-80E3-696803B2E0B0}">
      <dgm:prSet/>
      <dgm:spPr/>
      <dgm:t>
        <a:bodyPr/>
        <a:lstStyle/>
        <a:p>
          <a:endParaRPr lang="en-US"/>
        </a:p>
      </dgm:t>
    </dgm:pt>
    <dgm:pt modelId="{19A176EF-D620-4A92-9ECB-45BABE62A3BC}">
      <dgm:prSet custT="1"/>
      <dgm:spPr/>
      <dgm:t>
        <a:bodyPr/>
        <a:lstStyle/>
        <a:p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books = </a:t>
          </a:r>
          <a:r>
            <a:rPr lang="en-US" sz="18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Book.objects.all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()[:5]</a:t>
          </a:r>
        </a:p>
      </dgm:t>
    </dgm:pt>
    <dgm:pt modelId="{D1566A19-B4AD-42EB-BFD5-0BD0FFFF8FCF}" type="parTrans" cxnId="{72A1146C-D744-4D84-921B-C8FF034D3C2A}">
      <dgm:prSet/>
      <dgm:spPr/>
      <dgm:t>
        <a:bodyPr/>
        <a:lstStyle/>
        <a:p>
          <a:endParaRPr lang="en-US"/>
        </a:p>
      </dgm:t>
    </dgm:pt>
    <dgm:pt modelId="{E8B64154-04F7-45A3-9D74-3C93A9328F31}" type="sibTrans" cxnId="{72A1146C-D744-4D84-921B-C8FF034D3C2A}">
      <dgm:prSet/>
      <dgm:spPr/>
      <dgm:t>
        <a:bodyPr/>
        <a:lstStyle/>
        <a:p>
          <a:endParaRPr lang="en-US"/>
        </a:p>
      </dgm:t>
    </dgm:pt>
    <dgm:pt modelId="{D4E9EF3E-397A-4AB5-8F99-AB5E6C4869CF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from </a:t>
          </a:r>
          <a:r>
            <a:rPr lang="en-US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django.db.models</a:t>
          </a:r>
          <a:r>
            <a: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import Avg, Count
</a:t>
          </a:r>
          <a:r>
            <a:rPr lang="en-US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avg_price</a:t>
          </a:r>
          <a:r>
            <a: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n-US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Book.objects.aggregate</a:t>
          </a:r>
          <a:r>
            <a: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(Avg('price'))</a:t>
          </a:r>
        </a:p>
      </dgm:t>
    </dgm:pt>
    <dgm:pt modelId="{ED106331-109C-45BE-B1C5-C949A59E3263}" type="parTrans" cxnId="{31467D8F-DE43-4AF5-BAEA-298E7ECA33C9}">
      <dgm:prSet/>
      <dgm:spPr/>
      <dgm:t>
        <a:bodyPr/>
        <a:lstStyle/>
        <a:p>
          <a:endParaRPr lang="en-US"/>
        </a:p>
      </dgm:t>
    </dgm:pt>
    <dgm:pt modelId="{6D93A941-8694-46FD-909D-81ECBC51891C}" type="sibTrans" cxnId="{31467D8F-DE43-4AF5-BAEA-298E7ECA33C9}">
      <dgm:prSet/>
      <dgm:spPr/>
      <dgm:t>
        <a:bodyPr/>
        <a:lstStyle/>
        <a:p>
          <a:endParaRPr lang="en-US"/>
        </a:p>
      </dgm:t>
    </dgm:pt>
    <dgm:pt modelId="{8B513409-1166-46A6-8755-D3C2714B597F}">
      <dgm:prSet custT="1"/>
      <dgm:spPr/>
      <dgm:t>
        <a:bodyPr/>
        <a:lstStyle/>
        <a:p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books = </a:t>
          </a:r>
          <a:r>
            <a:rPr lang="en-US" sz="18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Book.objects.order_by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('title')</a:t>
          </a:r>
        </a:p>
      </dgm:t>
    </dgm:pt>
    <dgm:pt modelId="{D0990B0C-104F-42EE-9E15-938FE80E98F2}" type="parTrans" cxnId="{54CA4994-3EC4-49C0-9372-AC1DE3E4592A}">
      <dgm:prSet/>
      <dgm:spPr/>
      <dgm:t>
        <a:bodyPr/>
        <a:lstStyle/>
        <a:p>
          <a:endParaRPr lang="en-US"/>
        </a:p>
      </dgm:t>
    </dgm:pt>
    <dgm:pt modelId="{6060C785-47B6-493A-9273-6750226B337B}" type="sibTrans" cxnId="{54CA4994-3EC4-49C0-9372-AC1DE3E4592A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528E427-147F-454C-8079-A0968B72DCAA}" type="pres">
      <dgm:prSet presAssocID="{3FB67F97-018A-45D8-931C-B106F7D0303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91187-577E-45CE-8EF8-C2B11753DED4}" type="pres">
      <dgm:prSet presAssocID="{3D35F46A-3413-4D8F-B898-E46326BAA481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61AC2B6-E000-4DE7-996C-62E043C327F4}" type="pres">
      <dgm:prSet presAssocID="{1874A3F0-2915-408A-9287-27CCA5413FC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54CA4994-3EC4-49C0-9372-AC1DE3E4592A}" srcId="{89513945-FC0A-4E3C-9224-566E6AEF1487}" destId="{8B513409-1166-46A6-8755-D3C2714B597F}" srcOrd="0" destOrd="0" parTransId="{D0990B0C-104F-42EE-9E15-938FE80E98F2}" sibTransId="{6060C785-47B6-493A-9273-6750226B337B}"/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72A1146C-D744-4D84-921B-C8FF034D3C2A}" srcId="{23AC07D8-0B5E-4CED-A0FE-3E895850512D}" destId="{19A176EF-D620-4A92-9ECB-45BABE62A3BC}" srcOrd="0" destOrd="0" parTransId="{D1566A19-B4AD-42EB-BFD5-0BD0FFFF8FCF}" sibTransId="{E8B64154-04F7-45A3-9D74-3C93A9328F31}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F7F075C0-4C46-4823-97DD-08EC5D7D25D3}" srcId="{E7CFCFF8-7551-4E86-A2AF-312A0F90CB9B}" destId="{1874A3F0-2915-408A-9287-27CCA5413FC6}" srcOrd="1" destOrd="0" parTransId="{FF401B6F-4E34-4009-A58A-6E678DFEE1FF}" sibTransId="{67136720-A029-4967-97B0-43FBA92D639A}"/>
    <dgm:cxn modelId="{87D7AC18-5495-4AB1-95C1-C328F834D241}" type="presOf" srcId="{D4E9EF3E-397A-4AB5-8F99-AB5E6C4869CF}" destId="{9FB33EF6-4D75-40CE-9F7A-E145C8978921}" srcOrd="0" destOrd="1" presId="urn:microsoft.com/office/officeart/2005/8/layout/list1"/>
    <dgm:cxn modelId="{F2AF0A4A-5EC3-4F44-969C-959CA6E48469}" type="presOf" srcId="{8B513409-1166-46A6-8755-D3C2714B597F}" destId="{6A70EDD7-379A-478F-8BFC-60A7F4DE9096}" srcOrd="0" destOrd="1" presId="urn:microsoft.com/office/officeart/2005/8/layout/list1"/>
    <dgm:cxn modelId="{C46C488E-6507-4C65-80E3-696803B2E0B0}" srcId="{1874A3F0-2915-408A-9287-27CCA5413FC6}" destId="{23AC07D8-0B5E-4CED-A0FE-3E895850512D}" srcOrd="1" destOrd="0" parTransId="{9C9AD620-4DCF-469B-9EE4-64B278A583E4}" sibTransId="{B5F40F1E-9AA6-4ED6-8E09-77A4F2F578EE}"/>
    <dgm:cxn modelId="{06DB0518-F370-4B38-ACFA-355D321FFDDF}" type="presOf" srcId="{19A176EF-D620-4A92-9ECB-45BABE62A3BC}" destId="{6A70EDD7-379A-478F-8BFC-60A7F4DE9096}" srcOrd="0" destOrd="3" presId="urn:microsoft.com/office/officeart/2005/8/layout/list1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0A28A4E8-DECD-4A67-8B51-2308A3483219}" type="presOf" srcId="{38C55E41-27FD-451D-B06E-A7BBA5096DBE}" destId="{9FB33EF6-4D75-40CE-9F7A-E145C8978921}" srcOrd="0" destOrd="0" presId="urn:microsoft.com/office/officeart/2005/8/layout/list1"/>
    <dgm:cxn modelId="{CF0DA3C3-FFEE-48F4-A28A-A36C441FEF0C}" type="presOf" srcId="{23AC07D8-0B5E-4CED-A0FE-3E895850512D}" destId="{6A70EDD7-379A-478F-8BFC-60A7F4DE9096}" srcOrd="0" destOrd="2" presId="urn:microsoft.com/office/officeart/2005/8/layout/list1"/>
    <dgm:cxn modelId="{538A436A-F03A-4216-8E2A-731CA7E387A3}" srcId="{1874A3F0-2915-408A-9287-27CCA5413FC6}" destId="{89513945-FC0A-4E3C-9224-566E6AEF1487}" srcOrd="0" destOrd="0" parTransId="{9AE46DA6-731D-4FC8-93B1-F556DE3CA366}" sibTransId="{D82C5BF8-BA0E-4C61-AB4A-F3B7B2120225}"/>
    <dgm:cxn modelId="{77252E9E-5EAE-48AF-8D1B-6F03CD2C894C}" type="presOf" srcId="{89513945-FC0A-4E3C-9224-566E6AEF1487}" destId="{6A70EDD7-379A-478F-8BFC-60A7F4DE9096}" srcOrd="0" destOrd="0" presId="urn:microsoft.com/office/officeart/2005/8/layout/list1"/>
    <dgm:cxn modelId="{31467D8F-DE43-4AF5-BAEA-298E7ECA33C9}" srcId="{38C55E41-27FD-451D-B06E-A7BBA5096DBE}" destId="{D4E9EF3E-397A-4AB5-8F99-AB5E6C4869CF}" srcOrd="0" destOrd="0" parTransId="{ED106331-109C-45BE-B1C5-C949A59E3263}" sibTransId="{6D93A941-8694-46FD-909D-81ECBC51891C}"/>
    <dgm:cxn modelId="{780AA5D7-1D01-4F71-AFB0-0E5D2D9AB4A7}" srcId="{3FB67F97-018A-45D8-931C-B106F7D03030}" destId="{38C55E41-27FD-451D-B06E-A7BBA5096DBE}" srcOrd="0" destOrd="0" parTransId="{7E226CAA-DDD9-4DEB-970D-56F834CFF435}" sibTransId="{0B32EF40-4762-442A-BC9F-1C5BAEB54721}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9F783CE4-EC4B-4545-B9AE-A6825B4E674D}" type="presParOf" srcId="{A392A516-E21D-44DF-A84F-9168281ADF18}" destId="{D02B5D15-CB32-4C6C-B771-190F98CDC190}" srcOrd="4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5" destOrd="0" presId="urn:microsoft.com/office/officeart/2005/8/layout/list1"/>
    <dgm:cxn modelId="{26A85C73-E450-49EA-9291-82D1C662446C}" type="presParOf" srcId="{A392A516-E21D-44DF-A84F-9168281ADF18}" destId="{6A70EDD7-379A-478F-8BFC-60A7F4DE90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5708D4-4248-435E-A9E0-C4005554DB9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D97D6A-CB62-4A87-9BE7-C9E96FBFA222}">
      <dgm:prSet/>
      <dgm:spPr/>
      <dgm:t>
        <a:bodyPr/>
        <a:lstStyle/>
        <a:p>
          <a:r>
            <a:rPr lang="en-US" b="0" baseline="0"/>
            <a:t>Model Managers</a:t>
          </a:r>
          <a:endParaRPr lang="en-US"/>
        </a:p>
      </dgm:t>
    </dgm:pt>
    <dgm:pt modelId="{B14CB8D5-564E-4BBC-BC91-22D90522D24A}" type="parTrans" cxnId="{0BD63380-C3AC-49E3-901F-CDC422AB762A}">
      <dgm:prSet/>
      <dgm:spPr/>
      <dgm:t>
        <a:bodyPr/>
        <a:lstStyle/>
        <a:p>
          <a:endParaRPr lang="en-US"/>
        </a:p>
      </dgm:t>
    </dgm:pt>
    <dgm:pt modelId="{E857D469-8B0B-4D32-AF1E-53833A26E3A2}" type="sibTrans" cxnId="{0BD63380-C3AC-49E3-901F-CDC422AB762A}">
      <dgm:prSet/>
      <dgm:spPr/>
      <dgm:t>
        <a:bodyPr/>
        <a:lstStyle/>
        <a:p>
          <a:endParaRPr lang="en-US"/>
        </a:p>
      </dgm:t>
    </dgm:pt>
    <dgm:pt modelId="{C5366B64-4043-4D19-9FBE-1838924F31CB}">
      <dgm:prSet/>
      <dgm:spPr/>
      <dgm:t>
        <a:bodyPr/>
        <a:lstStyle/>
        <a:p>
          <a:r>
            <a:rPr lang="en-US" b="0" baseline="0"/>
            <a:t>The default manager in Django is objects. You can create custom managers to add additional query functionality.</a:t>
          </a:r>
          <a:endParaRPr lang="en-US"/>
        </a:p>
      </dgm:t>
    </dgm:pt>
    <dgm:pt modelId="{02A7AE79-4F08-49F7-A248-5B6309A120A1}" type="parTrans" cxnId="{4E252D7D-C7FB-4D5D-85BA-7DB69F2C2B75}">
      <dgm:prSet/>
      <dgm:spPr/>
      <dgm:t>
        <a:bodyPr/>
        <a:lstStyle/>
        <a:p>
          <a:endParaRPr lang="en-US"/>
        </a:p>
      </dgm:t>
    </dgm:pt>
    <dgm:pt modelId="{A6D48A4F-1D28-4F71-BE11-E562C631EF04}" type="sibTrans" cxnId="{4E252D7D-C7FB-4D5D-85BA-7DB69F2C2B75}">
      <dgm:prSet/>
      <dgm:spPr/>
      <dgm:t>
        <a:bodyPr/>
        <a:lstStyle/>
        <a:p>
          <a:endParaRPr lang="en-US"/>
        </a:p>
      </dgm:t>
    </dgm:pt>
    <dgm:pt modelId="{9AA891DC-664B-4D72-938F-B098D84AFDCE}">
      <dgm:prSet/>
      <dgm:spPr/>
      <dgm:t>
        <a:bodyPr/>
        <a:lstStyle/>
        <a:p>
          <a:r>
            <a:rPr lang="en-US" b="0" baseline="0"/>
            <a:t>Example:</a:t>
          </a:r>
          <a:endParaRPr lang="en-US"/>
        </a:p>
      </dgm:t>
    </dgm:pt>
    <dgm:pt modelId="{F7ADDFC5-F63A-4719-AC12-8228E9E8EC2B}" type="parTrans" cxnId="{E2DE9D91-EBD6-4A5B-9658-3C801E6D1211}">
      <dgm:prSet/>
      <dgm:spPr/>
      <dgm:t>
        <a:bodyPr/>
        <a:lstStyle/>
        <a:p>
          <a:endParaRPr lang="en-US"/>
        </a:p>
      </dgm:t>
    </dgm:pt>
    <dgm:pt modelId="{C81C68BA-3B26-40CF-8E5D-DF9A0173C8FA}" type="sibTrans" cxnId="{E2DE9D91-EBD6-4A5B-9658-3C801E6D1211}">
      <dgm:prSet/>
      <dgm:spPr/>
      <dgm:t>
        <a:bodyPr/>
        <a:lstStyle/>
        <a:p>
          <a:endParaRPr lang="en-US"/>
        </a:p>
      </dgm:t>
    </dgm:pt>
    <dgm:pt modelId="{EB7D76B9-2907-4A25-BAD9-3969863C09E9}" type="pres">
      <dgm:prSet presAssocID="{675708D4-4248-435E-A9E0-C4005554DB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348492-561B-4A16-820B-208D253B46C2}" type="pres">
      <dgm:prSet presAssocID="{FED97D6A-CB62-4A87-9BE7-C9E96FBFA222}" presName="composite" presStyleCnt="0"/>
      <dgm:spPr/>
    </dgm:pt>
    <dgm:pt modelId="{FAD82189-1206-4303-8BE5-109B6FDA55A5}" type="pres">
      <dgm:prSet presAssocID="{FED97D6A-CB62-4A87-9BE7-C9E96FBFA22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B771-6850-4641-9BC1-724C71A41564}" type="pres">
      <dgm:prSet presAssocID="{FED97D6A-CB62-4A87-9BE7-C9E96FBFA22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8357F-5113-4707-BC54-8899353CA198}" type="pres">
      <dgm:prSet presAssocID="{E857D469-8B0B-4D32-AF1E-53833A26E3A2}" presName="space" presStyleCnt="0"/>
      <dgm:spPr/>
    </dgm:pt>
    <dgm:pt modelId="{021C639F-B820-4B60-91EF-DF06D8408636}" type="pres">
      <dgm:prSet presAssocID="{9AA891DC-664B-4D72-938F-B098D84AFDCE}" presName="composite" presStyleCnt="0"/>
      <dgm:spPr/>
    </dgm:pt>
    <dgm:pt modelId="{B9B6B59C-8E83-4B73-86D3-A5E763F548F4}" type="pres">
      <dgm:prSet presAssocID="{9AA891DC-664B-4D72-938F-B098D84AFDC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B09A7-610B-4E23-92C8-5F7801C57686}" type="pres">
      <dgm:prSet presAssocID="{9AA891DC-664B-4D72-938F-B098D84AFDC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B4F7DF7-356C-4113-AE15-D5135A1602D4}" type="presOf" srcId="{9AA891DC-664B-4D72-938F-B098D84AFDCE}" destId="{B9B6B59C-8E83-4B73-86D3-A5E763F548F4}" srcOrd="0" destOrd="0" presId="urn:microsoft.com/office/officeart/2005/8/layout/hList1"/>
    <dgm:cxn modelId="{E2DE9D91-EBD6-4A5B-9658-3C801E6D1211}" srcId="{675708D4-4248-435E-A9E0-C4005554DB9F}" destId="{9AA891DC-664B-4D72-938F-B098D84AFDCE}" srcOrd="1" destOrd="0" parTransId="{F7ADDFC5-F63A-4719-AC12-8228E9E8EC2B}" sibTransId="{C81C68BA-3B26-40CF-8E5D-DF9A0173C8FA}"/>
    <dgm:cxn modelId="{5540323B-65D1-4E74-BB4F-2945AFC6B028}" type="presOf" srcId="{C5366B64-4043-4D19-9FBE-1838924F31CB}" destId="{B378B771-6850-4641-9BC1-724C71A41564}" srcOrd="0" destOrd="0" presId="urn:microsoft.com/office/officeart/2005/8/layout/hList1"/>
    <dgm:cxn modelId="{4E252D7D-C7FB-4D5D-85BA-7DB69F2C2B75}" srcId="{FED97D6A-CB62-4A87-9BE7-C9E96FBFA222}" destId="{C5366B64-4043-4D19-9FBE-1838924F31CB}" srcOrd="0" destOrd="0" parTransId="{02A7AE79-4F08-49F7-A248-5B6309A120A1}" sibTransId="{A6D48A4F-1D28-4F71-BE11-E562C631EF04}"/>
    <dgm:cxn modelId="{0BD63380-C3AC-49E3-901F-CDC422AB762A}" srcId="{675708D4-4248-435E-A9E0-C4005554DB9F}" destId="{FED97D6A-CB62-4A87-9BE7-C9E96FBFA222}" srcOrd="0" destOrd="0" parTransId="{B14CB8D5-564E-4BBC-BC91-22D90522D24A}" sibTransId="{E857D469-8B0B-4D32-AF1E-53833A26E3A2}"/>
    <dgm:cxn modelId="{2DD942B2-FBCA-46B7-8109-E0A460A0980B}" type="presOf" srcId="{FED97D6A-CB62-4A87-9BE7-C9E96FBFA222}" destId="{FAD82189-1206-4303-8BE5-109B6FDA55A5}" srcOrd="0" destOrd="0" presId="urn:microsoft.com/office/officeart/2005/8/layout/hList1"/>
    <dgm:cxn modelId="{F2863448-73AC-4D86-B4DD-AAC3A41FF09E}" type="presOf" srcId="{675708D4-4248-435E-A9E0-C4005554DB9F}" destId="{EB7D76B9-2907-4A25-BAD9-3969863C09E9}" srcOrd="0" destOrd="0" presId="urn:microsoft.com/office/officeart/2005/8/layout/hList1"/>
    <dgm:cxn modelId="{B3335D7B-4C72-47B2-8E8E-929494650915}" type="presParOf" srcId="{EB7D76B9-2907-4A25-BAD9-3969863C09E9}" destId="{8F348492-561B-4A16-820B-208D253B46C2}" srcOrd="0" destOrd="0" presId="urn:microsoft.com/office/officeart/2005/8/layout/hList1"/>
    <dgm:cxn modelId="{7EA62F03-F87C-4FDD-976C-358F5D15B8CB}" type="presParOf" srcId="{8F348492-561B-4A16-820B-208D253B46C2}" destId="{FAD82189-1206-4303-8BE5-109B6FDA55A5}" srcOrd="0" destOrd="0" presId="urn:microsoft.com/office/officeart/2005/8/layout/hList1"/>
    <dgm:cxn modelId="{3314FF36-632B-4BD8-BB5D-226A5934AA7F}" type="presParOf" srcId="{8F348492-561B-4A16-820B-208D253B46C2}" destId="{B378B771-6850-4641-9BC1-724C71A41564}" srcOrd="1" destOrd="0" presId="urn:microsoft.com/office/officeart/2005/8/layout/hList1"/>
    <dgm:cxn modelId="{30637A8A-1A04-45CE-B781-9B7526AA1B69}" type="presParOf" srcId="{EB7D76B9-2907-4A25-BAD9-3969863C09E9}" destId="{D5A8357F-5113-4707-BC54-8899353CA198}" srcOrd="1" destOrd="0" presId="urn:microsoft.com/office/officeart/2005/8/layout/hList1"/>
    <dgm:cxn modelId="{E878A809-F1B6-4222-8E33-A3192149F2CD}" type="presParOf" srcId="{EB7D76B9-2907-4A25-BAD9-3969863C09E9}" destId="{021C639F-B820-4B60-91EF-DF06D8408636}" srcOrd="2" destOrd="0" presId="urn:microsoft.com/office/officeart/2005/8/layout/hList1"/>
    <dgm:cxn modelId="{8AE7E752-FC61-48A9-A71B-83AA8922FA97}" type="presParOf" srcId="{021C639F-B820-4B60-91EF-DF06D8408636}" destId="{B9B6B59C-8E83-4B73-86D3-A5E763F548F4}" srcOrd="0" destOrd="0" presId="urn:microsoft.com/office/officeart/2005/8/layout/hList1"/>
    <dgm:cxn modelId="{F50BF6DE-6772-4AAA-ACB2-72D24914B4C5}" type="presParOf" srcId="{021C639F-B820-4B60-91EF-DF06D8408636}" destId="{F25B09A7-610B-4E23-92C8-5F7801C576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349A5-E980-426C-BE33-B8E64B08EE18}">
      <dsp:nvSpPr>
        <dsp:cNvPr id="0" name=""/>
        <dsp:cNvSpPr/>
      </dsp:nvSpPr>
      <dsp:spPr>
        <a:xfrm>
          <a:off x="3141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BFF9C-37D8-49DF-BB4A-CB45405AEB3B}">
      <dsp:nvSpPr>
        <dsp:cNvPr id="0" name=""/>
        <dsp:cNvSpPr/>
      </dsp:nvSpPr>
      <dsp:spPr>
        <a:xfrm>
          <a:off x="252368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/>
            <a:t>Django Models, Model Fields, Queries</a:t>
          </a:r>
          <a:endParaRPr lang="en-US" sz="1800" kern="1200" dirty="0"/>
        </a:p>
      </dsp:txBody>
      <dsp:txXfrm>
        <a:off x="294085" y="1204086"/>
        <a:ext cx="2159607" cy="1340897"/>
      </dsp:txXfrm>
    </dsp:sp>
    <dsp:sp modelId="{54B0B574-7611-4147-920D-4AC7DEE684D1}">
      <dsp:nvSpPr>
        <dsp:cNvPr id="0" name=""/>
        <dsp:cNvSpPr/>
      </dsp:nvSpPr>
      <dsp:spPr>
        <a:xfrm>
          <a:off x="2744636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9263C-FA8A-4A1F-B1B6-5FDA80A2027B}">
      <dsp:nvSpPr>
        <dsp:cNvPr id="0" name=""/>
        <dsp:cNvSpPr/>
      </dsp:nvSpPr>
      <dsp:spPr>
        <a:xfrm>
          <a:off x="2993862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Understanding Migrations</a:t>
          </a:r>
          <a:endParaRPr lang="en-US" sz="1800" kern="1200" dirty="0"/>
        </a:p>
      </dsp:txBody>
      <dsp:txXfrm>
        <a:off x="3035579" y="1204086"/>
        <a:ext cx="2159607" cy="1340897"/>
      </dsp:txXfrm>
    </dsp:sp>
    <dsp:sp modelId="{0FA63B27-74E7-490B-A98D-5A0702A027B8}">
      <dsp:nvSpPr>
        <dsp:cNvPr id="0" name=""/>
        <dsp:cNvSpPr/>
      </dsp:nvSpPr>
      <dsp:spPr>
        <a:xfrm>
          <a:off x="5486130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9C98B-7C1E-4F30-9CFA-0395348B62FA}">
      <dsp:nvSpPr>
        <dsp:cNvPr id="0" name=""/>
        <dsp:cNvSpPr/>
      </dsp:nvSpPr>
      <dsp:spPr>
        <a:xfrm>
          <a:off x="5735357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/>
            <a:t>Advanced ORM Queries</a:t>
          </a:r>
          <a:endParaRPr lang="en-US" sz="1800" kern="1200" dirty="0"/>
        </a:p>
      </dsp:txBody>
      <dsp:txXfrm>
        <a:off x="5777074" y="1204086"/>
        <a:ext cx="2159607" cy="1340897"/>
      </dsp:txXfrm>
    </dsp:sp>
    <dsp:sp modelId="{104D93CE-045C-40E1-A239-536B8A8640C2}">
      <dsp:nvSpPr>
        <dsp:cNvPr id="0" name=""/>
        <dsp:cNvSpPr/>
      </dsp:nvSpPr>
      <dsp:spPr>
        <a:xfrm>
          <a:off x="8227625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A81B8-16CE-4232-A42C-F21B56BA7AE1}">
      <dsp:nvSpPr>
        <dsp:cNvPr id="0" name=""/>
        <dsp:cNvSpPr/>
      </dsp:nvSpPr>
      <dsp:spPr>
        <a:xfrm>
          <a:off x="8476852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Hands-on Tasks: Creating Relationship in Models, Custom Queries</a:t>
          </a:r>
        </a:p>
      </dsp:txBody>
      <dsp:txXfrm>
        <a:off x="8518569" y="1204086"/>
        <a:ext cx="2159607" cy="13408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82189-1206-4303-8BE5-109B6FDA55A5}">
      <dsp:nvSpPr>
        <dsp:cNvPr id="0" name=""/>
        <dsp:cNvSpPr/>
      </dsp:nvSpPr>
      <dsp:spPr>
        <a:xfrm>
          <a:off x="50" y="176821"/>
          <a:ext cx="4828492" cy="118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baseline="0" dirty="0"/>
            <a:t>Adding Custom Methods to Models</a:t>
          </a:r>
          <a:endParaRPr lang="en-US" sz="3400" kern="1200" dirty="0"/>
        </a:p>
      </dsp:txBody>
      <dsp:txXfrm>
        <a:off x="50" y="176821"/>
        <a:ext cx="4828492" cy="1187493"/>
      </dsp:txXfrm>
    </dsp:sp>
    <dsp:sp modelId="{B378B771-6850-4641-9BC1-724C71A41564}">
      <dsp:nvSpPr>
        <dsp:cNvPr id="0" name=""/>
        <dsp:cNvSpPr/>
      </dsp:nvSpPr>
      <dsp:spPr>
        <a:xfrm>
          <a:off x="50" y="1364315"/>
          <a:ext cx="4828492" cy="2286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b="0" kern="1200" baseline="0"/>
            <a:t>You can define custom methods in a model to encapsulate certain behaviors.</a:t>
          </a:r>
          <a:endParaRPr lang="en-US" sz="3400" kern="1200" dirty="0"/>
        </a:p>
      </dsp:txBody>
      <dsp:txXfrm>
        <a:off x="50" y="1364315"/>
        <a:ext cx="4828492" cy="2286585"/>
      </dsp:txXfrm>
    </dsp:sp>
    <dsp:sp modelId="{B9B6B59C-8E83-4B73-86D3-A5E763F548F4}">
      <dsp:nvSpPr>
        <dsp:cNvPr id="0" name=""/>
        <dsp:cNvSpPr/>
      </dsp:nvSpPr>
      <dsp:spPr>
        <a:xfrm>
          <a:off x="5504531" y="176821"/>
          <a:ext cx="4828492" cy="118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baseline="0" dirty="0"/>
            <a:t>Example:</a:t>
          </a:r>
          <a:endParaRPr lang="en-US" sz="3400" kern="1200" dirty="0"/>
        </a:p>
      </dsp:txBody>
      <dsp:txXfrm>
        <a:off x="5504531" y="176821"/>
        <a:ext cx="4828492" cy="1187493"/>
      </dsp:txXfrm>
    </dsp:sp>
    <dsp:sp modelId="{F25B09A7-610B-4E23-92C8-5F7801C57686}">
      <dsp:nvSpPr>
        <dsp:cNvPr id="0" name=""/>
        <dsp:cNvSpPr/>
      </dsp:nvSpPr>
      <dsp:spPr>
        <a:xfrm>
          <a:off x="5504531" y="1364315"/>
          <a:ext cx="4828492" cy="2286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197692"/>
          <a:ext cx="7226206" cy="1597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270764" rIns="560834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i="0" kern="1200" baseline="0" dirty="0">
              <a:latin typeface="+mn-lt"/>
            </a:rPr>
            <a:t>A </a:t>
          </a:r>
          <a:r>
            <a:rPr lang="en-US" sz="2800" b="0" i="0" kern="1200" baseline="0" dirty="0" err="1">
              <a:latin typeface="+mn-lt"/>
            </a:rPr>
            <a:t>queryset</a:t>
          </a:r>
          <a:r>
            <a:rPr lang="en-US" sz="2800" b="0" i="0" kern="1200" baseline="0" dirty="0">
              <a:latin typeface="+mn-lt"/>
            </a:rPr>
            <a:t> is a collection of database queries to retrieve objects from the database.</a:t>
          </a:r>
          <a:endParaRPr lang="en-US" sz="2800" kern="1200" dirty="0">
            <a:latin typeface="+mn-lt"/>
          </a:endParaRPr>
        </a:p>
      </dsp:txBody>
      <dsp:txXfrm>
        <a:off x="0" y="197692"/>
        <a:ext cx="7226206" cy="1597050"/>
      </dsp:txXfrm>
    </dsp:sp>
    <dsp:sp modelId="{C528E427-147F-454C-8079-A0968B72DCAA}">
      <dsp:nvSpPr>
        <dsp:cNvPr id="0" name=""/>
        <dsp:cNvSpPr/>
      </dsp:nvSpPr>
      <dsp:spPr>
        <a:xfrm>
          <a:off x="361310" y="5812"/>
          <a:ext cx="5058344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baseline="0" dirty="0">
              <a:latin typeface="+mn-lt"/>
            </a:rPr>
            <a:t>What is a </a:t>
          </a:r>
          <a:r>
            <a:rPr lang="en-US" sz="2800" b="1" i="0" kern="1200" baseline="0" dirty="0" err="1">
              <a:latin typeface="+mn-lt"/>
            </a:rPr>
            <a:t>Queryset</a:t>
          </a:r>
          <a:r>
            <a:rPr lang="en-US" sz="2800" b="1" i="0" kern="1200" baseline="0" dirty="0">
              <a:latin typeface="+mn-lt"/>
            </a:rPr>
            <a:t>?</a:t>
          </a:r>
          <a:endParaRPr lang="en-US" sz="2800" kern="1200" dirty="0">
            <a:latin typeface="+mn-lt"/>
          </a:endParaRPr>
        </a:p>
      </dsp:txBody>
      <dsp:txXfrm>
        <a:off x="380044" y="24546"/>
        <a:ext cx="5020876" cy="346292"/>
      </dsp:txXfrm>
    </dsp:sp>
    <dsp:sp modelId="{6A70EDD7-379A-478F-8BFC-60A7F4DE9096}">
      <dsp:nvSpPr>
        <dsp:cNvPr id="0" name=""/>
        <dsp:cNvSpPr/>
      </dsp:nvSpPr>
      <dsp:spPr>
        <a:xfrm>
          <a:off x="0" y="2056823"/>
          <a:ext cx="7226206" cy="1597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49390"/>
              <a:satOff val="-5166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270764" rIns="560834" bIns="199136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i="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Querysets</a:t>
          </a:r>
          <a:r>
            <a:rPr lang="en-US" sz="2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are not evaluated until they are specifically iterated over, making them highly efficient.</a:t>
          </a:r>
        </a:p>
      </dsp:txBody>
      <dsp:txXfrm>
        <a:off x="0" y="2056823"/>
        <a:ext cx="7226206" cy="1597050"/>
      </dsp:txXfrm>
    </dsp:sp>
    <dsp:sp modelId="{A61AC2B6-E000-4DE7-996C-62E043C327F4}">
      <dsp:nvSpPr>
        <dsp:cNvPr id="0" name=""/>
        <dsp:cNvSpPr/>
      </dsp:nvSpPr>
      <dsp:spPr>
        <a:xfrm>
          <a:off x="361310" y="1864943"/>
          <a:ext cx="5058344" cy="38376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baseline="0" dirty="0">
              <a:latin typeface="+mn-lt"/>
            </a:rPr>
            <a:t>Lazy Evaluation</a:t>
          </a:r>
          <a:endParaRPr lang="en-US" sz="2800" kern="1200" dirty="0">
            <a:latin typeface="+mn-lt"/>
          </a:endParaRPr>
        </a:p>
      </dsp:txBody>
      <dsp:txXfrm>
        <a:off x="380044" y="1883677"/>
        <a:ext cx="5020876" cy="346292"/>
      </dsp:txXfrm>
    </dsp:sp>
    <dsp:sp modelId="{9A42F792-27DB-4BA9-A631-94C97751C5E2}">
      <dsp:nvSpPr>
        <dsp:cNvPr id="0" name=""/>
        <dsp:cNvSpPr/>
      </dsp:nvSpPr>
      <dsp:spPr>
        <a:xfrm>
          <a:off x="0" y="3915953"/>
          <a:ext cx="7226206" cy="167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270764" rIns="560834" bIns="199136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Queries can be combined and optimized:</a:t>
          </a:r>
          <a:br>
            <a:rPr lang="en-US" sz="2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</a:b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books = </a:t>
          </a:r>
          <a:r>
            <a:rPr lang="en-US" sz="1800" b="0" i="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Book.objects.</a:t>
          </a:r>
          <a:r>
            <a:rPr lang="en-US" sz="1800" b="0" i="0" kern="1200" baseline="0" dirty="0" err="1">
              <a:solidFill>
                <a:srgbClr val="FFC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filter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(author</a:t>
          </a:r>
          <a:r>
            <a:rPr lang="en-US" sz="1800" b="0" i="0" kern="1200" baseline="0" dirty="0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="John Doe"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).</a:t>
          </a:r>
          <a:r>
            <a:rPr lang="en-US" sz="1800" b="0" i="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order_by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</a:t>
          </a:r>
          <a:r>
            <a:rPr lang="en-US" sz="1800" b="0" i="0" kern="1200" baseline="0" dirty="0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'-</a:t>
          </a:r>
          <a:r>
            <a:rPr lang="en-US" sz="1800" b="0" i="0" kern="1200" baseline="0" dirty="0" err="1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published_date</a:t>
          </a:r>
          <a:r>
            <a:rPr lang="en-US" sz="1800" b="0" i="0" kern="1200" baseline="0" dirty="0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'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</a:p>
      </dsp:txBody>
      <dsp:txXfrm>
        <a:off x="0" y="3915953"/>
        <a:ext cx="7226206" cy="1678950"/>
      </dsp:txXfrm>
    </dsp:sp>
    <dsp:sp modelId="{17CEA5A4-DF29-4B40-8940-5AA75F3FB8F4}">
      <dsp:nvSpPr>
        <dsp:cNvPr id="0" name=""/>
        <dsp:cNvSpPr/>
      </dsp:nvSpPr>
      <dsp:spPr>
        <a:xfrm>
          <a:off x="361310" y="3724073"/>
          <a:ext cx="5058344" cy="38376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rgbClr val="FFFFFF"/>
              </a:solidFill>
              <a:latin typeface="+mn-lt"/>
              <a:ea typeface="+mn-ea"/>
              <a:cs typeface="+mn-cs"/>
            </a:rPr>
            <a:t>Chaining Queries</a:t>
          </a:r>
        </a:p>
      </dsp:txBody>
      <dsp:txXfrm>
        <a:off x="380044" y="3742807"/>
        <a:ext cx="5020876" cy="3462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220E3-49DB-4481-BEF1-F04D57E6F65C}">
      <dsp:nvSpPr>
        <dsp:cNvPr id="0" name=""/>
        <dsp:cNvSpPr/>
      </dsp:nvSpPr>
      <dsp:spPr>
        <a:xfrm>
          <a:off x="0" y="2324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03ED8-08FF-49C5-B615-24430EF6CE29}">
      <dsp:nvSpPr>
        <dsp:cNvPr id="0" name=""/>
        <dsp:cNvSpPr/>
      </dsp:nvSpPr>
      <dsp:spPr>
        <a:xfrm>
          <a:off x="356381" y="267401"/>
          <a:ext cx="647965" cy="647965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AC0E6-A16A-4BEA-9F6A-EF0DFCA450FF}">
      <dsp:nvSpPr>
        <dsp:cNvPr id="0" name=""/>
        <dsp:cNvSpPr/>
      </dsp:nvSpPr>
      <dsp:spPr>
        <a:xfrm>
          <a:off x="1360727" y="2324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baseline="0"/>
            <a:t>Use meaningful model names.</a:t>
          </a:r>
          <a:endParaRPr lang="en-US" sz="2200" kern="1200"/>
        </a:p>
      </dsp:txBody>
      <dsp:txXfrm>
        <a:off x="1360727" y="2324"/>
        <a:ext cx="5022374" cy="1178119"/>
      </dsp:txXfrm>
    </dsp:sp>
    <dsp:sp modelId="{207FB28C-38F3-4E12-9434-DE81FED3FD7E}">
      <dsp:nvSpPr>
        <dsp:cNvPr id="0" name=""/>
        <dsp:cNvSpPr/>
      </dsp:nvSpPr>
      <dsp:spPr>
        <a:xfrm>
          <a:off x="0" y="1474973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453AE-D4D6-4D19-9675-6E7C3728F5D3}">
      <dsp:nvSpPr>
        <dsp:cNvPr id="0" name=""/>
        <dsp:cNvSpPr/>
      </dsp:nvSpPr>
      <dsp:spPr>
        <a:xfrm>
          <a:off x="356381" y="1740050"/>
          <a:ext cx="647965" cy="647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A8B27-5317-409C-9EBE-87906CDE8F28}">
      <dsp:nvSpPr>
        <dsp:cNvPr id="0" name=""/>
        <dsp:cNvSpPr/>
      </dsp:nvSpPr>
      <dsp:spPr>
        <a:xfrm>
          <a:off x="1360727" y="1474973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baseline="0"/>
            <a:t>Leverage Django's built-in validation features (like max_length).</a:t>
          </a:r>
          <a:endParaRPr lang="en-US" sz="2200" kern="1200"/>
        </a:p>
      </dsp:txBody>
      <dsp:txXfrm>
        <a:off x="1360727" y="1474973"/>
        <a:ext cx="5022374" cy="1178119"/>
      </dsp:txXfrm>
    </dsp:sp>
    <dsp:sp modelId="{38BB4675-5541-4166-B807-9C4449E8C209}">
      <dsp:nvSpPr>
        <dsp:cNvPr id="0" name=""/>
        <dsp:cNvSpPr/>
      </dsp:nvSpPr>
      <dsp:spPr>
        <a:xfrm>
          <a:off x="0" y="2947622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DE0BC-2500-42CE-B0F2-F98ED2FA2619}">
      <dsp:nvSpPr>
        <dsp:cNvPr id="0" name=""/>
        <dsp:cNvSpPr/>
      </dsp:nvSpPr>
      <dsp:spPr>
        <a:xfrm>
          <a:off x="356381" y="3212699"/>
          <a:ext cx="647965" cy="647965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2860-151D-4176-9A37-59143B58BE15}">
      <dsp:nvSpPr>
        <dsp:cNvPr id="0" name=""/>
        <dsp:cNvSpPr/>
      </dsp:nvSpPr>
      <dsp:spPr>
        <a:xfrm>
          <a:off x="1360727" y="2947622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baseline="0"/>
            <a:t>Avoid putting too much logic in the models; keep it focused on data.</a:t>
          </a:r>
          <a:endParaRPr lang="en-US" sz="2200" kern="1200"/>
        </a:p>
      </dsp:txBody>
      <dsp:txXfrm>
        <a:off x="1360727" y="2947622"/>
        <a:ext cx="5022374" cy="1178119"/>
      </dsp:txXfrm>
    </dsp:sp>
    <dsp:sp modelId="{BA9937D5-1E83-43B6-B407-EF9AB5294605}">
      <dsp:nvSpPr>
        <dsp:cNvPr id="0" name=""/>
        <dsp:cNvSpPr/>
      </dsp:nvSpPr>
      <dsp:spPr>
        <a:xfrm>
          <a:off x="0" y="4420272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C3693-5511-4BD6-B2CD-F438DBA7F38D}">
      <dsp:nvSpPr>
        <dsp:cNvPr id="0" name=""/>
        <dsp:cNvSpPr/>
      </dsp:nvSpPr>
      <dsp:spPr>
        <a:xfrm>
          <a:off x="356381" y="4685348"/>
          <a:ext cx="647965" cy="6479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62FA7-FA33-4001-A597-5BB44EF9AB55}">
      <dsp:nvSpPr>
        <dsp:cNvPr id="0" name=""/>
        <dsp:cNvSpPr/>
      </dsp:nvSpPr>
      <dsp:spPr>
        <a:xfrm>
          <a:off x="1360727" y="4420272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baseline="0"/>
            <a:t>Optimize your queries using select-related and prefetch-related.</a:t>
          </a:r>
          <a:endParaRPr lang="en-US" sz="2200" kern="1200"/>
        </a:p>
      </dsp:txBody>
      <dsp:txXfrm>
        <a:off x="1360727" y="4420272"/>
        <a:ext cx="5022374" cy="11781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14F94-DB5A-47F3-96D2-120F3A20FAE1}">
      <dsp:nvSpPr>
        <dsp:cNvPr id="0" name=""/>
        <dsp:cNvSpPr/>
      </dsp:nvSpPr>
      <dsp:spPr>
        <a:xfrm>
          <a:off x="0" y="2324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EA6DF-94FA-43E5-A482-E35CE8A1660C}">
      <dsp:nvSpPr>
        <dsp:cNvPr id="0" name=""/>
        <dsp:cNvSpPr/>
      </dsp:nvSpPr>
      <dsp:spPr>
        <a:xfrm>
          <a:off x="356381" y="267401"/>
          <a:ext cx="647965" cy="647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BEC31-2FDC-476C-B377-9AF9C43F081E}">
      <dsp:nvSpPr>
        <dsp:cNvPr id="0" name=""/>
        <dsp:cNvSpPr/>
      </dsp:nvSpPr>
      <dsp:spPr>
        <a:xfrm>
          <a:off x="1360727" y="2324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baseline="0"/>
            <a:t>Models:</a:t>
          </a:r>
          <a:r>
            <a:rPr lang="en-US" sz="2000" b="0" i="0" kern="1200" baseline="0"/>
            <a:t> Define database structure using Python classes.</a:t>
          </a:r>
          <a:endParaRPr lang="en-US" sz="2000" kern="1200"/>
        </a:p>
      </dsp:txBody>
      <dsp:txXfrm>
        <a:off x="1360727" y="2324"/>
        <a:ext cx="5022374" cy="1178119"/>
      </dsp:txXfrm>
    </dsp:sp>
    <dsp:sp modelId="{07B7274E-F3E2-4A3D-ADBE-FF24D93F8FE2}">
      <dsp:nvSpPr>
        <dsp:cNvPr id="0" name=""/>
        <dsp:cNvSpPr/>
      </dsp:nvSpPr>
      <dsp:spPr>
        <a:xfrm>
          <a:off x="0" y="1474973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83171-1FB4-491A-A5E7-0B081C53D55A}">
      <dsp:nvSpPr>
        <dsp:cNvPr id="0" name=""/>
        <dsp:cNvSpPr/>
      </dsp:nvSpPr>
      <dsp:spPr>
        <a:xfrm>
          <a:off x="356381" y="1740050"/>
          <a:ext cx="647965" cy="647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47AE-3C37-4EAE-890E-24AEB28DA5C4}">
      <dsp:nvSpPr>
        <dsp:cNvPr id="0" name=""/>
        <dsp:cNvSpPr/>
      </dsp:nvSpPr>
      <dsp:spPr>
        <a:xfrm>
          <a:off x="1360727" y="1474973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baseline="0"/>
            <a:t>Migrations:</a:t>
          </a:r>
          <a:r>
            <a:rPr lang="en-US" sz="2000" b="0" i="0" kern="1200" baseline="0"/>
            <a:t> Automatically handle schema changes (makemigrations, migrate).</a:t>
          </a:r>
          <a:endParaRPr lang="en-US" sz="2000" kern="1200"/>
        </a:p>
      </dsp:txBody>
      <dsp:txXfrm>
        <a:off x="1360727" y="1474973"/>
        <a:ext cx="5022374" cy="1178119"/>
      </dsp:txXfrm>
    </dsp:sp>
    <dsp:sp modelId="{9F6C3225-3E97-47E0-83F2-B9C28000F601}">
      <dsp:nvSpPr>
        <dsp:cNvPr id="0" name=""/>
        <dsp:cNvSpPr/>
      </dsp:nvSpPr>
      <dsp:spPr>
        <a:xfrm>
          <a:off x="0" y="2947622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C5056-F69E-493A-BAFA-9AC3FED394E7}">
      <dsp:nvSpPr>
        <dsp:cNvPr id="0" name=""/>
        <dsp:cNvSpPr/>
      </dsp:nvSpPr>
      <dsp:spPr>
        <a:xfrm>
          <a:off x="356381" y="3212699"/>
          <a:ext cx="647965" cy="647965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E932B-0F36-4F7B-B687-2917C1CD7190}">
      <dsp:nvSpPr>
        <dsp:cNvPr id="0" name=""/>
        <dsp:cNvSpPr/>
      </dsp:nvSpPr>
      <dsp:spPr>
        <a:xfrm>
          <a:off x="1360727" y="2947622"/>
          <a:ext cx="2872395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baseline="0"/>
            <a:t>ORM:</a:t>
          </a:r>
          <a:r>
            <a:rPr lang="en-US" sz="2000" b="0" i="0" kern="1200" baseline="0"/>
            <a:t> Interact with the database using Python, avoiding SQL.</a:t>
          </a:r>
          <a:endParaRPr lang="en-US" sz="2000" kern="1200"/>
        </a:p>
      </dsp:txBody>
      <dsp:txXfrm>
        <a:off x="1360727" y="2947622"/>
        <a:ext cx="2872395" cy="1178119"/>
      </dsp:txXfrm>
    </dsp:sp>
    <dsp:sp modelId="{A123111D-AAEE-4B98-A957-9E78AA3C5106}">
      <dsp:nvSpPr>
        <dsp:cNvPr id="0" name=""/>
        <dsp:cNvSpPr/>
      </dsp:nvSpPr>
      <dsp:spPr>
        <a:xfrm>
          <a:off x="4233123" y="2947622"/>
          <a:ext cx="2149978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/>
            <a:t>Key queries: all(), filter(), get().</a:t>
          </a:r>
          <a:endParaRPr lang="en-US" sz="1100" kern="120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/>
            <a:t>Relationships: ForeignKey, ManyToManyField, OneToOneField.</a:t>
          </a:r>
          <a:endParaRPr lang="en-US" sz="1100" kern="1200"/>
        </a:p>
      </dsp:txBody>
      <dsp:txXfrm>
        <a:off x="4233123" y="2947622"/>
        <a:ext cx="2149978" cy="1178119"/>
      </dsp:txXfrm>
    </dsp:sp>
    <dsp:sp modelId="{D4C40313-C032-492F-989C-6D6DCB00BF6C}">
      <dsp:nvSpPr>
        <dsp:cNvPr id="0" name=""/>
        <dsp:cNvSpPr/>
      </dsp:nvSpPr>
      <dsp:spPr>
        <a:xfrm>
          <a:off x="0" y="4420272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0452F-F121-413F-8B1C-3EA7F70ECB4F}">
      <dsp:nvSpPr>
        <dsp:cNvPr id="0" name=""/>
        <dsp:cNvSpPr/>
      </dsp:nvSpPr>
      <dsp:spPr>
        <a:xfrm>
          <a:off x="356381" y="4685348"/>
          <a:ext cx="647965" cy="647965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F4B30-4715-4A5C-8E42-D6703D0F92C0}">
      <dsp:nvSpPr>
        <dsp:cNvPr id="0" name=""/>
        <dsp:cNvSpPr/>
      </dsp:nvSpPr>
      <dsp:spPr>
        <a:xfrm>
          <a:off x="1360727" y="4420272"/>
          <a:ext cx="2872395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baseline="0"/>
            <a:t>Practical Task:</a:t>
          </a:r>
          <a:endParaRPr lang="en-US" sz="2000" kern="1200"/>
        </a:p>
      </dsp:txBody>
      <dsp:txXfrm>
        <a:off x="1360727" y="4420272"/>
        <a:ext cx="2872395" cy="1178119"/>
      </dsp:txXfrm>
    </dsp:sp>
    <dsp:sp modelId="{0E8147AC-3506-4DE5-A8E2-F5561B7DD65F}">
      <dsp:nvSpPr>
        <dsp:cNvPr id="0" name=""/>
        <dsp:cNvSpPr/>
      </dsp:nvSpPr>
      <dsp:spPr>
        <a:xfrm>
          <a:off x="4233123" y="4420272"/>
          <a:ext cx="2149978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/>
            <a:t>Created models (e.g., Author, Book).</a:t>
          </a:r>
          <a:endParaRPr lang="en-US" sz="1100" kern="120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/>
            <a:t>Performed CRUD operations and queried data.</a:t>
          </a:r>
          <a:endParaRPr lang="en-US" sz="1100" kern="1200"/>
        </a:p>
      </dsp:txBody>
      <dsp:txXfrm>
        <a:off x="4233123" y="4420272"/>
        <a:ext cx="2149978" cy="1178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64779"/>
          <a:ext cx="6383102" cy="13272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baseline="0" dirty="0"/>
            <a:t>A model in Django is a class that defines the structure of database tables.</a:t>
          </a:r>
          <a:endParaRPr lang="en-US" sz="2500" kern="1200" dirty="0"/>
        </a:p>
      </dsp:txBody>
      <dsp:txXfrm>
        <a:off x="64789" y="129568"/>
        <a:ext cx="6253524" cy="1197640"/>
      </dsp:txXfrm>
    </dsp:sp>
    <dsp:sp modelId="{624F6FB0-0CD2-4A6F-9888-2E30B19FD500}">
      <dsp:nvSpPr>
        <dsp:cNvPr id="0" name=""/>
        <dsp:cNvSpPr/>
      </dsp:nvSpPr>
      <dsp:spPr>
        <a:xfrm>
          <a:off x="0" y="1463998"/>
          <a:ext cx="6383102" cy="1327218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Models serve as a blueprint for database tables and define the fields and behaviors of the data being stored.</a:t>
          </a:r>
        </a:p>
      </dsp:txBody>
      <dsp:txXfrm>
        <a:off x="64789" y="1528787"/>
        <a:ext cx="6253524" cy="1197640"/>
      </dsp:txXfrm>
    </dsp:sp>
    <dsp:sp modelId="{317DC255-B4BD-437B-B2C6-058D9DB3D827}">
      <dsp:nvSpPr>
        <dsp:cNvPr id="0" name=""/>
        <dsp:cNvSpPr/>
      </dsp:nvSpPr>
      <dsp:spPr>
        <a:xfrm>
          <a:off x="0" y="2863217"/>
          <a:ext cx="6383102" cy="1327218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baseline="0" dirty="0"/>
            <a:t>Importance of Models:</a:t>
          </a:r>
          <a:endParaRPr lang="en-US" sz="2500" kern="1200" dirty="0"/>
        </a:p>
      </dsp:txBody>
      <dsp:txXfrm>
        <a:off x="64789" y="2928006"/>
        <a:ext cx="6253524" cy="1197640"/>
      </dsp:txXfrm>
    </dsp:sp>
    <dsp:sp modelId="{48648F6B-29CE-4444-8AE6-6556A564923B}">
      <dsp:nvSpPr>
        <dsp:cNvPr id="0" name=""/>
        <dsp:cNvSpPr/>
      </dsp:nvSpPr>
      <dsp:spPr>
        <a:xfrm>
          <a:off x="0" y="4190436"/>
          <a:ext cx="6383102" cy="134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i="0" kern="1200" baseline="0"/>
            <a:t>Simplifies database management.</a:t>
          </a:r>
          <a:endParaRPr lang="en-US" sz="2000" b="1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i="0" kern="1200" baseline="0" dirty="0"/>
            <a:t>Enables automatic generation of queries using Django's ORM.</a:t>
          </a:r>
          <a:endParaRPr lang="en-US" sz="2000" b="1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i="0" kern="1200" baseline="0" dirty="0"/>
            <a:t>Reflects real-world data and relationships.</a:t>
          </a:r>
          <a:endParaRPr lang="en-US" sz="2000" b="1" kern="1200" dirty="0"/>
        </a:p>
      </dsp:txBody>
      <dsp:txXfrm>
        <a:off x="0" y="4190436"/>
        <a:ext cx="6383102" cy="1345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399214"/>
          <a:ext cx="7226206" cy="3487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562356" rIns="56083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0" i="0" kern="1200" baseline="0" dirty="0"/>
            <a:t>CharField: For short text (e.g., titles, names).
</a:t>
          </a:r>
          <a:r>
            <a:rPr lang="en-US" sz="2700" b="0" i="0" kern="1200" baseline="0" dirty="0" err="1"/>
            <a:t>IntegerField</a:t>
          </a:r>
          <a:r>
            <a:rPr lang="en-US" sz="2700" b="0" i="0" kern="1200" baseline="0" dirty="0"/>
            <a:t>: For numbers.
</a:t>
          </a:r>
          <a:r>
            <a:rPr lang="en-US" sz="2700" b="0" i="0" kern="1200" baseline="0" dirty="0" err="1"/>
            <a:t>DateField</a:t>
          </a:r>
          <a:r>
            <a:rPr lang="en-US" sz="2700" b="0" i="0" kern="1200" baseline="0" dirty="0"/>
            <a:t>: For date values.
</a:t>
          </a:r>
          <a:r>
            <a:rPr lang="en-US" sz="2700" b="0" i="0" kern="1200" baseline="0" dirty="0" err="1"/>
            <a:t>BooleanField</a:t>
          </a:r>
          <a:r>
            <a:rPr lang="en-US" sz="2700" b="0" i="0" kern="1200" baseline="0" dirty="0"/>
            <a:t>: For True/False values.
</a:t>
          </a:r>
          <a:r>
            <a:rPr lang="en-US" sz="2700" b="0" i="0" kern="1200" baseline="0" dirty="0" err="1"/>
            <a:t>ForeignKey</a:t>
          </a:r>
          <a:r>
            <a:rPr lang="en-US" sz="2700" b="0" i="0" kern="1200" baseline="0" dirty="0"/>
            <a:t>: To define relationships between models.</a:t>
          </a:r>
          <a:endParaRPr lang="en-US" sz="2700" kern="1200" dirty="0"/>
        </a:p>
      </dsp:txBody>
      <dsp:txXfrm>
        <a:off x="0" y="399214"/>
        <a:ext cx="7226206" cy="3487050"/>
      </dsp:txXfrm>
    </dsp:sp>
    <dsp:sp modelId="{C528E427-147F-454C-8079-A0968B72DCAA}">
      <dsp:nvSpPr>
        <dsp:cNvPr id="0" name=""/>
        <dsp:cNvSpPr/>
      </dsp:nvSpPr>
      <dsp:spPr>
        <a:xfrm>
          <a:off x="361310" y="694"/>
          <a:ext cx="5058344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0" kern="1200" baseline="0" dirty="0"/>
            <a:t>Common Field Types</a:t>
          </a:r>
          <a:endParaRPr lang="en-US" sz="2700" kern="1200" dirty="0"/>
        </a:p>
      </dsp:txBody>
      <dsp:txXfrm>
        <a:off x="400218" y="39602"/>
        <a:ext cx="4980528" cy="719224"/>
      </dsp:txXfrm>
    </dsp:sp>
    <dsp:sp modelId="{6A70EDD7-379A-478F-8BFC-60A7F4DE9096}">
      <dsp:nvSpPr>
        <dsp:cNvPr id="0" name=""/>
        <dsp:cNvSpPr/>
      </dsp:nvSpPr>
      <dsp:spPr>
        <a:xfrm>
          <a:off x="0" y="4430584"/>
          <a:ext cx="7226206" cy="1169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562356" rIns="56083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kern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Author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models.Model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):</a:t>
          </a:r>
          <a:b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    name = </a:t>
          </a:r>
          <a:r>
            <a:rPr lang="en-US" sz="1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models.CharField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max_length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=</a:t>
          </a:r>
          <a:r>
            <a:rPr lang="en-US" sz="1800" kern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100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</dsp:txBody>
      <dsp:txXfrm>
        <a:off x="0" y="4430584"/>
        <a:ext cx="7226206" cy="1169437"/>
      </dsp:txXfrm>
    </dsp:sp>
    <dsp:sp modelId="{A61AC2B6-E000-4DE7-996C-62E043C327F4}">
      <dsp:nvSpPr>
        <dsp:cNvPr id="0" name=""/>
        <dsp:cNvSpPr/>
      </dsp:nvSpPr>
      <dsp:spPr>
        <a:xfrm>
          <a:off x="361310" y="4032064"/>
          <a:ext cx="5058344" cy="79704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0" kern="1200" baseline="0" dirty="0"/>
            <a:t>Example:</a:t>
          </a:r>
          <a:endParaRPr lang="en-US" sz="2700" kern="1200" dirty="0"/>
        </a:p>
      </dsp:txBody>
      <dsp:txXfrm>
        <a:off x="400218" y="4070972"/>
        <a:ext cx="4980528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89E28-A41A-47D8-83F1-E0123401459C}">
      <dsp:nvSpPr>
        <dsp:cNvPr id="0" name=""/>
        <dsp:cNvSpPr/>
      </dsp:nvSpPr>
      <dsp:spPr>
        <a:xfrm>
          <a:off x="0" y="493297"/>
          <a:ext cx="6383102" cy="502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83184" rIns="495400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i="0" kern="1200" baseline="0" dirty="0">
              <a:latin typeface="+mn-lt"/>
              <a:cs typeface="Courier New" panose="02070309020205020404" pitchFamily="49" charset="0"/>
            </a:rPr>
            <a:t>The Django ORM (Object-Relational Mapping) allows you to interact with the database using Python code instead of SQL.
</a:t>
          </a:r>
          <a:r>
            <a:rPr lang="en-US" sz="2800" b="1" i="0" kern="1200" baseline="0" dirty="0" err="1">
              <a:latin typeface="+mn-lt"/>
              <a:cs typeface="Courier New" panose="02070309020205020404" pitchFamily="49" charset="0"/>
            </a:rPr>
            <a:t>Querysets</a:t>
          </a:r>
          <a:r>
            <a:rPr lang="en-US" sz="2800" b="1" i="0" kern="1200" baseline="0" dirty="0">
              <a:latin typeface="+mn-lt"/>
              <a:cs typeface="Courier New" panose="02070309020205020404" pitchFamily="49" charset="0"/>
            </a:rPr>
            <a:t> are used to retrieve, filter, and manipulate data from the database.
Supports all CRUD (Create, Read, Update, Delete) operations.</a:t>
          </a:r>
          <a:endParaRPr lang="en-US" sz="2800" b="1" kern="1200" dirty="0">
            <a:latin typeface="+mn-lt"/>
            <a:cs typeface="Courier New" panose="02070309020205020404" pitchFamily="49" charset="0"/>
          </a:endParaRPr>
        </a:p>
      </dsp:txBody>
      <dsp:txXfrm>
        <a:off x="0" y="493297"/>
        <a:ext cx="6383102" cy="5027400"/>
      </dsp:txXfrm>
    </dsp:sp>
    <dsp:sp modelId="{F6697830-DB23-4880-873A-BBB9E17F546E}">
      <dsp:nvSpPr>
        <dsp:cNvPr id="0" name=""/>
        <dsp:cNvSpPr/>
      </dsp:nvSpPr>
      <dsp:spPr>
        <a:xfrm>
          <a:off x="319155" y="80017"/>
          <a:ext cx="4468171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baseline="0" dirty="0"/>
            <a:t>What is Django ORM?</a:t>
          </a:r>
          <a:endParaRPr lang="en-US" sz="2800" kern="1200" dirty="0"/>
        </a:p>
      </dsp:txBody>
      <dsp:txXfrm>
        <a:off x="359504" y="120366"/>
        <a:ext cx="4387473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6966F-18AF-40D5-B5C2-56E8A97918B7}">
      <dsp:nvSpPr>
        <dsp:cNvPr id="0" name=""/>
        <dsp:cNvSpPr/>
      </dsp:nvSpPr>
      <dsp:spPr>
        <a:xfrm>
          <a:off x="0" y="1036790"/>
          <a:ext cx="5145346" cy="2753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336" tIns="395732" rIns="39933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baseline="0"/>
            <a:t>Retrieve all records: 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baseline="0"/>
            <a:t>books = Book.objects.all()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baseline="0"/>
            <a:t>Filter records: 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baseline="0"/>
            <a:t>books = Book.objects.filter(author="John Doe")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baseline="0"/>
            <a:t>Get a single record: 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baseline="0"/>
            <a:t>book = Book.objects.get(id=1)</a:t>
          </a:r>
          <a:endParaRPr lang="en-US" sz="1900" kern="1200"/>
        </a:p>
      </dsp:txBody>
      <dsp:txXfrm>
        <a:off x="0" y="1036790"/>
        <a:ext cx="5145346" cy="2753100"/>
      </dsp:txXfrm>
    </dsp:sp>
    <dsp:sp modelId="{846EF290-98E7-481F-8A06-E27F5B03E0BF}">
      <dsp:nvSpPr>
        <dsp:cNvPr id="0" name=""/>
        <dsp:cNvSpPr/>
      </dsp:nvSpPr>
      <dsp:spPr>
        <a:xfrm>
          <a:off x="257267" y="756350"/>
          <a:ext cx="360174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37" tIns="0" rIns="136137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baseline="0"/>
            <a:t>Basic ORM Queries</a:t>
          </a:r>
          <a:endParaRPr lang="en-US" sz="1900" kern="1200"/>
        </a:p>
      </dsp:txBody>
      <dsp:txXfrm>
        <a:off x="284647" y="783730"/>
        <a:ext cx="3546982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488483"/>
          <a:ext cx="7226206" cy="275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520700" rIns="5608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i="0" kern="1200" baseline="0" dirty="0"/>
            <a:t>Migrations are Django's way of propagating changes you make to models (adding a field, deleting a model, etc.) into your database schema.
Migrations help manage the schema and keep it synchronized with your models.</a:t>
          </a:r>
          <a:endParaRPr lang="en-US" sz="2500" kern="1200" dirty="0"/>
        </a:p>
      </dsp:txBody>
      <dsp:txXfrm>
        <a:off x="0" y="488483"/>
        <a:ext cx="7226206" cy="2756250"/>
      </dsp:txXfrm>
    </dsp:sp>
    <dsp:sp modelId="{C528E427-147F-454C-8079-A0968B72DCAA}">
      <dsp:nvSpPr>
        <dsp:cNvPr id="0" name=""/>
        <dsp:cNvSpPr/>
      </dsp:nvSpPr>
      <dsp:spPr>
        <a:xfrm>
          <a:off x="361310" y="119483"/>
          <a:ext cx="5058344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baseline="0" dirty="0"/>
            <a:t>What Are Migrations?</a:t>
          </a:r>
          <a:endParaRPr lang="en-US" sz="2500" kern="1200" dirty="0"/>
        </a:p>
      </dsp:txBody>
      <dsp:txXfrm>
        <a:off x="397336" y="155509"/>
        <a:ext cx="4986292" cy="665948"/>
      </dsp:txXfrm>
    </dsp:sp>
    <dsp:sp modelId="{6A70EDD7-379A-478F-8BFC-60A7F4DE9096}">
      <dsp:nvSpPr>
        <dsp:cNvPr id="0" name=""/>
        <dsp:cNvSpPr/>
      </dsp:nvSpPr>
      <dsp:spPr>
        <a:xfrm>
          <a:off x="0" y="3748733"/>
          <a:ext cx="7226206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520700" rIns="56083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Create migrations: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python manage.py </a:t>
          </a:r>
          <a:r>
            <a:rPr lang="en-US" sz="18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makemigrations</a:t>
          </a:r>
          <a:endParaRPr lang="en-US" sz="1800" kern="1200" dirty="0">
            <a:solidFill>
              <a:schemeClr val="accent1">
                <a:lumMod val="7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Apply migrations: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python manage.py migrate</a:t>
          </a:r>
        </a:p>
      </dsp:txBody>
      <dsp:txXfrm>
        <a:off x="0" y="3748733"/>
        <a:ext cx="7226206" cy="1732500"/>
      </dsp:txXfrm>
    </dsp:sp>
    <dsp:sp modelId="{A61AC2B6-E000-4DE7-996C-62E043C327F4}">
      <dsp:nvSpPr>
        <dsp:cNvPr id="0" name=""/>
        <dsp:cNvSpPr/>
      </dsp:nvSpPr>
      <dsp:spPr>
        <a:xfrm>
          <a:off x="361310" y="3379733"/>
          <a:ext cx="5058344" cy="73800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baseline="0" dirty="0"/>
            <a:t>Commands for Migrations:</a:t>
          </a:r>
          <a:endParaRPr lang="en-US" sz="2500" kern="1200" dirty="0"/>
        </a:p>
      </dsp:txBody>
      <dsp:txXfrm>
        <a:off x="397336" y="3415759"/>
        <a:ext cx="4986292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032E6-F54E-45E4-B2E9-BB6FAEBFDE1D}">
      <dsp:nvSpPr>
        <dsp:cNvPr id="0" name=""/>
        <dsp:cNvSpPr/>
      </dsp:nvSpPr>
      <dsp:spPr>
        <a:xfrm>
          <a:off x="0" y="451357"/>
          <a:ext cx="6383102" cy="378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624840" rIns="49540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i="0" kern="1200" baseline="0"/>
            <a:t>OneToOneField: One-to-one relationship between two models.
ForeignKey: Many-to-one relationship.
ManyToManyField: Many-to-many relationship.</a:t>
          </a:r>
          <a:endParaRPr lang="en-US" sz="3000" kern="1200" dirty="0"/>
        </a:p>
      </dsp:txBody>
      <dsp:txXfrm>
        <a:off x="0" y="451357"/>
        <a:ext cx="6383102" cy="3780000"/>
      </dsp:txXfrm>
    </dsp:sp>
    <dsp:sp modelId="{5AE381E9-E758-4F0A-B5D4-7E9660BF3524}">
      <dsp:nvSpPr>
        <dsp:cNvPr id="0" name=""/>
        <dsp:cNvSpPr/>
      </dsp:nvSpPr>
      <dsp:spPr>
        <a:xfrm>
          <a:off x="319155" y="8557"/>
          <a:ext cx="4468171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baseline="0" dirty="0"/>
            <a:t>Types of Relationships</a:t>
          </a:r>
          <a:r>
            <a:rPr lang="en-US" sz="3000" b="0" i="0" kern="1200" baseline="0" dirty="0"/>
            <a:t>:</a:t>
          </a:r>
          <a:endParaRPr lang="en-US" sz="3000" kern="1200" dirty="0"/>
        </a:p>
      </dsp:txBody>
      <dsp:txXfrm>
        <a:off x="362386" y="51788"/>
        <a:ext cx="4381709" cy="799138"/>
      </dsp:txXfrm>
    </dsp:sp>
    <dsp:sp modelId="{E2FD12B2-5242-4CED-AC08-185ADEC18EA4}">
      <dsp:nvSpPr>
        <dsp:cNvPr id="0" name=""/>
        <dsp:cNvSpPr/>
      </dsp:nvSpPr>
      <dsp:spPr>
        <a:xfrm>
          <a:off x="0" y="4836158"/>
          <a:ext cx="638310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624840" rIns="49540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000" kern="1200" dirty="0"/>
        </a:p>
      </dsp:txBody>
      <dsp:txXfrm>
        <a:off x="0" y="4836158"/>
        <a:ext cx="6383102" cy="756000"/>
      </dsp:txXfrm>
    </dsp:sp>
    <dsp:sp modelId="{12D642E0-4093-453A-8723-356F0F831010}">
      <dsp:nvSpPr>
        <dsp:cNvPr id="0" name=""/>
        <dsp:cNvSpPr/>
      </dsp:nvSpPr>
      <dsp:spPr>
        <a:xfrm>
          <a:off x="319155" y="4393358"/>
          <a:ext cx="4468171" cy="88560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baseline="0" dirty="0"/>
            <a:t>Example:</a:t>
          </a:r>
          <a:endParaRPr lang="en-US" sz="3000" kern="1200" dirty="0"/>
        </a:p>
      </dsp:txBody>
      <dsp:txXfrm>
        <a:off x="362386" y="4436589"/>
        <a:ext cx="4381709" cy="7991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919357"/>
          <a:ext cx="7226206" cy="195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416560" rIns="5608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0" kern="1200" baseline="0" dirty="0"/>
            <a:t>Calculate average, sum, count, etc.:</a:t>
          </a:r>
          <a:endParaRPr lang="en-US" sz="2000" b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from </a:t>
          </a:r>
          <a:r>
            <a:rPr lang="en-US" sz="20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django.db.models</a:t>
          </a:r>
          <a:r>
            <a:rPr lang="en-US" sz="20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import Avg, Count
</a:t>
          </a:r>
          <a:r>
            <a:rPr lang="en-US" sz="20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avg_price</a:t>
          </a:r>
          <a:r>
            <a:rPr lang="en-US" sz="20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n-US" sz="20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Book.objects.aggregate</a:t>
          </a:r>
          <a:r>
            <a:rPr lang="en-US" sz="20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(Avg('price'))</a:t>
          </a:r>
        </a:p>
      </dsp:txBody>
      <dsp:txXfrm>
        <a:off x="0" y="919357"/>
        <a:ext cx="7226206" cy="1953000"/>
      </dsp:txXfrm>
    </dsp:sp>
    <dsp:sp modelId="{C528E427-147F-454C-8079-A0968B72DCAA}">
      <dsp:nvSpPr>
        <dsp:cNvPr id="0" name=""/>
        <dsp:cNvSpPr/>
      </dsp:nvSpPr>
      <dsp:spPr>
        <a:xfrm>
          <a:off x="361310" y="624157"/>
          <a:ext cx="5058344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baseline="0" dirty="0"/>
            <a:t>Aggregations</a:t>
          </a:r>
          <a:endParaRPr lang="en-US" sz="2000" kern="1200" dirty="0"/>
        </a:p>
      </dsp:txBody>
      <dsp:txXfrm>
        <a:off x="390131" y="652978"/>
        <a:ext cx="5000702" cy="532758"/>
      </dsp:txXfrm>
    </dsp:sp>
    <dsp:sp modelId="{6A70EDD7-379A-478F-8BFC-60A7F4DE9096}">
      <dsp:nvSpPr>
        <dsp:cNvPr id="0" name=""/>
        <dsp:cNvSpPr/>
      </dsp:nvSpPr>
      <dsp:spPr>
        <a:xfrm>
          <a:off x="0" y="3275558"/>
          <a:ext cx="7226206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416560" rIns="5608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he Hand"/>
              <a:ea typeface="+mn-ea"/>
              <a:cs typeface="+mn-cs"/>
            </a:rPr>
            <a:t>Ordering: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books = </a:t>
          </a:r>
          <a:r>
            <a:rPr lang="en-US" sz="18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Book.objects.order_by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('title')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he Hand"/>
              <a:ea typeface="+mn-ea"/>
              <a:cs typeface="+mn-cs"/>
            </a:rPr>
            <a:t>Limit the number of results: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books = </a:t>
          </a:r>
          <a:r>
            <a:rPr lang="en-US" sz="18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Book.objects.all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()[:5]</a:t>
          </a:r>
        </a:p>
      </dsp:txBody>
      <dsp:txXfrm>
        <a:off x="0" y="3275558"/>
        <a:ext cx="7226206" cy="1701000"/>
      </dsp:txXfrm>
    </dsp:sp>
    <dsp:sp modelId="{A61AC2B6-E000-4DE7-996C-62E043C327F4}">
      <dsp:nvSpPr>
        <dsp:cNvPr id="0" name=""/>
        <dsp:cNvSpPr/>
      </dsp:nvSpPr>
      <dsp:spPr>
        <a:xfrm>
          <a:off x="361310" y="2980358"/>
          <a:ext cx="5058344" cy="59040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baseline="0"/>
            <a:t>Ordering and Slicing</a:t>
          </a:r>
          <a:endParaRPr lang="en-US" sz="2000" kern="1200" dirty="0"/>
        </a:p>
      </dsp:txBody>
      <dsp:txXfrm>
        <a:off x="390131" y="3009179"/>
        <a:ext cx="5000702" cy="532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82189-1206-4303-8BE5-109B6FDA55A5}">
      <dsp:nvSpPr>
        <dsp:cNvPr id="0" name=""/>
        <dsp:cNvSpPr/>
      </dsp:nvSpPr>
      <dsp:spPr>
        <a:xfrm>
          <a:off x="50" y="20846"/>
          <a:ext cx="4828492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baseline="0"/>
            <a:t>Model Managers</a:t>
          </a:r>
          <a:endParaRPr lang="en-US" sz="3100" kern="1200"/>
        </a:p>
      </dsp:txBody>
      <dsp:txXfrm>
        <a:off x="50" y="20846"/>
        <a:ext cx="4828492" cy="892800"/>
      </dsp:txXfrm>
    </dsp:sp>
    <dsp:sp modelId="{B378B771-6850-4641-9BC1-724C71A41564}">
      <dsp:nvSpPr>
        <dsp:cNvPr id="0" name=""/>
        <dsp:cNvSpPr/>
      </dsp:nvSpPr>
      <dsp:spPr>
        <a:xfrm>
          <a:off x="50" y="913646"/>
          <a:ext cx="4828492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0" kern="1200" baseline="0"/>
            <a:t>The default manager in Django is objects. You can create custom managers to add additional query functionality.</a:t>
          </a:r>
          <a:endParaRPr lang="en-US" sz="3100" kern="1200"/>
        </a:p>
      </dsp:txBody>
      <dsp:txXfrm>
        <a:off x="50" y="913646"/>
        <a:ext cx="4828492" cy="2893230"/>
      </dsp:txXfrm>
    </dsp:sp>
    <dsp:sp modelId="{B9B6B59C-8E83-4B73-86D3-A5E763F548F4}">
      <dsp:nvSpPr>
        <dsp:cNvPr id="0" name=""/>
        <dsp:cNvSpPr/>
      </dsp:nvSpPr>
      <dsp:spPr>
        <a:xfrm>
          <a:off x="5504531" y="20846"/>
          <a:ext cx="4828492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baseline="0"/>
            <a:t>Example:</a:t>
          </a:r>
          <a:endParaRPr lang="en-US" sz="3100" kern="1200"/>
        </a:p>
      </dsp:txBody>
      <dsp:txXfrm>
        <a:off x="5504531" y="20846"/>
        <a:ext cx="4828492" cy="892800"/>
      </dsp:txXfrm>
    </dsp:sp>
    <dsp:sp modelId="{F25B09A7-610B-4E23-92C8-5F7801C57686}">
      <dsp:nvSpPr>
        <dsp:cNvPr id="0" name=""/>
        <dsp:cNvSpPr/>
      </dsp:nvSpPr>
      <dsp:spPr>
        <a:xfrm>
          <a:off x="5504531" y="913646"/>
          <a:ext cx="4828492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26D4-C4D8-4F50-88A0-E066CE77258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5439-7C83-4681-9474-61E6AE59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kil10vr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Django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Models, Migration, ORM</a:t>
            </a:r>
            <a:endParaRPr lang="en-US" sz="25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Session-07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7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(2+2)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en-US" dirty="0"/>
              <a:t/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3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753AB3-5C40-4FBB-AD51-F3611E6076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987EAF-F491-43B5-AE03-AECA2EAD96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8290" y="505765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5BCD6-9FB7-91B8-A10B-A4AEF563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37" y="1043189"/>
            <a:ext cx="3707204" cy="4546242"/>
          </a:xfrm>
        </p:spPr>
        <p:txBody>
          <a:bodyPr>
            <a:normAutofit/>
          </a:bodyPr>
          <a:lstStyle/>
          <a:p>
            <a:r>
              <a:rPr lang="en-US"/>
              <a:t>Task 1 - Create Basic Models (Duration: 30 mins)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DDF86E-4162-3449-125B-DB55029E1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0418" y="1131077"/>
            <a:ext cx="5145346" cy="45462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 two models: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Author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Book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fields to the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Author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 model: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name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birthdate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.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fields to the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Book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 model: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title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publication_date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, and a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ForeignKey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Author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Run the migration to create the corresponding database tables.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2A1995-1F16-43C8-8570-1ADCFA5C50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900" y="544559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0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37E3B7-9E8E-EE2D-7F48-5AA883BC2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7524-A386-C0F2-23AE-6C632B39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Advanced ORM Queries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742F2C1-E79F-43E5-7AA8-88E78CE59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496340"/>
              </p:ext>
            </p:extLst>
          </p:nvPr>
        </p:nvGraphicFramePr>
        <p:xfrm>
          <a:off x="4547580" y="628642"/>
          <a:ext cx="7226206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73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7E29-FED0-BB08-D431-0CA7D7FB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Managers and Custom Queries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73E94FC-914D-9D12-98F4-A78611988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588225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8EE2F0D-307F-4DA9-3014-C4069CA15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2695" y="3218120"/>
            <a:ext cx="4811104" cy="269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2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2B063-238C-2E56-666B-9669D1FA5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7E7D-56C8-D1F7-7BB3-DC2BEA8C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Methods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D8CC25D-9476-D862-DB1F-D5983CFC1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145626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5A793C4-8FC0-5433-443C-4229C55E9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757" y="3519027"/>
            <a:ext cx="4825643" cy="239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5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FFD29-46A4-3B5E-0B32-AD1C60760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B4ECFA-C690-C545-EE4F-A43E984F01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7D72CE4-2217-F59A-8421-6E3AA63F85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8290" y="505765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ADB5F-1E3C-B6CB-7EB5-F4CD69C7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37" y="1043189"/>
            <a:ext cx="3707204" cy="4546242"/>
          </a:xfrm>
        </p:spPr>
        <p:txBody>
          <a:bodyPr>
            <a:normAutofit/>
          </a:bodyPr>
          <a:lstStyle/>
          <a:p>
            <a:r>
              <a:rPr lang="en-US" dirty="0"/>
              <a:t>Task 2 - Querying Data Using ORM (Duration: 30 mins)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0DF514-F4CC-6D70-294B-2201D23861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0418" y="1131077"/>
            <a:ext cx="5145346" cy="45462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Retrieve all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by a specific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author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Filter the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that were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published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the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last 5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years.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Sort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by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price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descending order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Calculate the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average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price of all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D5D758F-4B6B-5D6F-D7D9-1B6A025A4E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900" y="544559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9D3329-326A-E0B5-1046-946BF5F7D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9867-AAAD-8ED0-A563-D52C7FA9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Django </a:t>
            </a:r>
            <a:r>
              <a:rPr lang="en-US" dirty="0" err="1"/>
              <a:t>Querysets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6D51C71-73B3-ED99-7704-B433CD465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305749"/>
              </p:ext>
            </p:extLst>
          </p:nvPr>
        </p:nvGraphicFramePr>
        <p:xfrm>
          <a:off x="4547580" y="628642"/>
          <a:ext cx="7226206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28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5C5769-6C80-65B7-0DFD-9BAC36FCA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9C3120-AE23-8B71-8467-87BFBA1565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047ABC-1A64-9556-1C9F-A87B8D45C2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8290" y="505765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443A-EEF1-67DA-BE4F-BC0F8F72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37" y="1043189"/>
            <a:ext cx="3707204" cy="4546242"/>
          </a:xfrm>
        </p:spPr>
        <p:txBody>
          <a:bodyPr>
            <a:normAutofit/>
          </a:bodyPr>
          <a:lstStyle/>
          <a:p>
            <a:r>
              <a:rPr lang="en-US" dirty="0"/>
              <a:t>Task 3 - Model Relationships (Duration: 40 mins)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09E0C1-B0B8-BB17-9429-F195D2C5C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0418" y="1131077"/>
            <a:ext cx="5145346" cy="45462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a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model and link it to the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model using a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ForeignKey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Write queries to list all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from a specific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Write a query to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how many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particular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 has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published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678181-570A-EF19-5F6D-13A1297DF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900" y="544559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1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D6766-3873-2037-F706-533CAF58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Best Practices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8285D-2250-004F-04D7-E1527C140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48156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80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A2087-57D6-C2F6-10CF-A5C0ABC6B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930C7-9142-DA0D-7EEF-246AE5C3A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E27D3C9-2889-2A15-A9F7-04C778C63E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8290" y="505765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5C5B9-3DEC-B0B6-F41D-792DEA40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37" y="1043189"/>
            <a:ext cx="3707204" cy="4546242"/>
          </a:xfrm>
        </p:spPr>
        <p:txBody>
          <a:bodyPr>
            <a:normAutofit/>
          </a:bodyPr>
          <a:lstStyle/>
          <a:p>
            <a:r>
              <a:rPr lang="en-US" dirty="0"/>
              <a:t>Task 4 - Complete Model Application (Duration: 1 hour)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C6C203-7A98-4F35-1D85-C80F11AEEF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0418" y="1131077"/>
            <a:ext cx="5145346" cy="45462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 models for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Author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Define appropriate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fields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relationships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Write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Django ORM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queries to:</a:t>
            </a:r>
          </a:p>
          <a:p>
            <a:pPr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Get all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by a specific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author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Find the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the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highest number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Calculate the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total number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 published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the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last year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Run migration, perform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CRUD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operations using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Django ORM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CC868D-4F17-CB83-4913-2DCA28ED5F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900" y="544559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62C9D-2552-1B30-2917-A83F456F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Recap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2192CC43-C083-A70C-44B8-614AB85D0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592741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4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EC65-E7B5-40ED-9C6D-F2BC3FB1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1F7F4CE-895B-7B00-B492-DAB674644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998237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5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330D-3B3E-D007-E717-1A1002C2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Django Models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F65AE17-FA79-7827-72B7-122169ABF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842752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CE512C-FAC7-426B-89D0-50188951AA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11403">
            <a:off x="884672" y="647854"/>
            <a:ext cx="5622781" cy="2432251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596213 w 1726174"/>
              <a:gd name="connsiteY10" fmla="*/ 719029 h 836314"/>
              <a:gd name="connsiteX0" fmla="*/ 606950 w 1726174"/>
              <a:gd name="connsiteY0" fmla="*/ 711850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606950 w 1726174"/>
              <a:gd name="connsiteY10" fmla="*/ 711850 h 836314"/>
              <a:gd name="connsiteX0" fmla="*/ 612615 w 1731839"/>
              <a:gd name="connsiteY0" fmla="*/ 711557 h 836021"/>
              <a:gd name="connsiteX1" fmla="*/ 1161414 w 1731839"/>
              <a:gd name="connsiteY1" fmla="*/ 722093 h 836021"/>
              <a:gd name="connsiteX2" fmla="*/ 1629351 w 1731839"/>
              <a:gd name="connsiteY2" fmla="*/ 619325 h 836021"/>
              <a:gd name="connsiteX3" fmla="*/ 1674499 w 1731839"/>
              <a:gd name="connsiteY3" fmla="*/ 135550 h 836021"/>
              <a:gd name="connsiteX4" fmla="*/ 717618 w 1731839"/>
              <a:gd name="connsiteY4" fmla="*/ 9 h 836021"/>
              <a:gd name="connsiteX5" fmla="*/ 44803 w 1731839"/>
              <a:gd name="connsiteY5" fmla="*/ 138857 h 836021"/>
              <a:gd name="connsiteX6" fmla="*/ 106057 w 1731839"/>
              <a:gd name="connsiteY6" fmla="*/ 626995 h 836021"/>
              <a:gd name="connsiteX7" fmla="*/ 457096 w 1731839"/>
              <a:gd name="connsiteY7" fmla="*/ 707415 h 836021"/>
              <a:gd name="connsiteX8" fmla="*/ 630037 w 1731839"/>
              <a:gd name="connsiteY8" fmla="*/ 835896 h 836021"/>
              <a:gd name="connsiteX9" fmla="*/ 607666 w 1731839"/>
              <a:gd name="connsiteY9" fmla="*/ 787668 h 836021"/>
              <a:gd name="connsiteX10" fmla="*/ 612615 w 1731839"/>
              <a:gd name="connsiteY10" fmla="*/ 711557 h 836021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1973 w 1736146"/>
              <a:gd name="connsiteY9" fmla="*/ 788892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5564 h 841877"/>
              <a:gd name="connsiteX1" fmla="*/ 1167511 w 1736070"/>
              <a:gd name="connsiteY1" fmla="*/ 714136 h 841877"/>
              <a:gd name="connsiteX2" fmla="*/ 1633658 w 1736070"/>
              <a:gd name="connsiteY2" fmla="*/ 623332 h 841877"/>
              <a:gd name="connsiteX3" fmla="*/ 1678806 w 1736070"/>
              <a:gd name="connsiteY3" fmla="*/ 186531 h 841877"/>
              <a:gd name="connsiteX4" fmla="*/ 721925 w 1736070"/>
              <a:gd name="connsiteY4" fmla="*/ 4016 h 841877"/>
              <a:gd name="connsiteX5" fmla="*/ 43741 w 1736070"/>
              <a:gd name="connsiteY5" fmla="*/ 109363 h 841877"/>
              <a:gd name="connsiteX6" fmla="*/ 110364 w 1736070"/>
              <a:gd name="connsiteY6" fmla="*/ 631002 h 841877"/>
              <a:gd name="connsiteX7" fmla="*/ 461403 w 1736070"/>
              <a:gd name="connsiteY7" fmla="*/ 711422 h 841877"/>
              <a:gd name="connsiteX8" fmla="*/ 634344 w 1736070"/>
              <a:gd name="connsiteY8" fmla="*/ 839903 h 841877"/>
              <a:gd name="connsiteX9" fmla="*/ 613762 w 1736070"/>
              <a:gd name="connsiteY9" fmla="*/ 794068 h 841877"/>
              <a:gd name="connsiteX10" fmla="*/ 616922 w 1736070"/>
              <a:gd name="connsiteY10" fmla="*/ 715564 h 8418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3140"/>
              <a:gd name="connsiteY0" fmla="*/ 713064 h 839377"/>
              <a:gd name="connsiteX1" fmla="*/ 1160523 w 1733140"/>
              <a:gd name="connsiteY1" fmla="*/ 724017 h 839377"/>
              <a:gd name="connsiteX2" fmla="*/ 1633658 w 1733140"/>
              <a:gd name="connsiteY2" fmla="*/ 620832 h 839377"/>
              <a:gd name="connsiteX3" fmla="*/ 1674387 w 1733140"/>
              <a:gd name="connsiteY3" fmla="*/ 142276 h 839377"/>
              <a:gd name="connsiteX4" fmla="*/ 721925 w 1733140"/>
              <a:gd name="connsiteY4" fmla="*/ 1516 h 839377"/>
              <a:gd name="connsiteX5" fmla="*/ 43741 w 1733140"/>
              <a:gd name="connsiteY5" fmla="*/ 106863 h 839377"/>
              <a:gd name="connsiteX6" fmla="*/ 110364 w 1733140"/>
              <a:gd name="connsiteY6" fmla="*/ 628502 h 839377"/>
              <a:gd name="connsiteX7" fmla="*/ 461403 w 1733140"/>
              <a:gd name="connsiteY7" fmla="*/ 708922 h 839377"/>
              <a:gd name="connsiteX8" fmla="*/ 634344 w 1733140"/>
              <a:gd name="connsiteY8" fmla="*/ 837403 h 839377"/>
              <a:gd name="connsiteX9" fmla="*/ 613762 w 1733140"/>
              <a:gd name="connsiteY9" fmla="*/ 791568 h 839377"/>
              <a:gd name="connsiteX10" fmla="*/ 616922 w 1733140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20832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3762 w 1732986"/>
              <a:gd name="connsiteY9" fmla="*/ 791568 h 839377"/>
              <a:gd name="connsiteX10" fmla="*/ 616922 w 1732986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6463 w 1732986"/>
              <a:gd name="connsiteY9" fmla="*/ 789973 h 839377"/>
              <a:gd name="connsiteX10" fmla="*/ 616922 w 1732986"/>
              <a:gd name="connsiteY10" fmla="*/ 713064 h 839377"/>
              <a:gd name="connsiteX0" fmla="*/ 616922 w 1732986"/>
              <a:gd name="connsiteY0" fmla="*/ 713064 h 837403"/>
              <a:gd name="connsiteX1" fmla="*/ 1164018 w 1732986"/>
              <a:gd name="connsiteY1" fmla="*/ 711636 h 837403"/>
              <a:gd name="connsiteX2" fmla="*/ 1633658 w 1732986"/>
              <a:gd name="connsiteY2" fmla="*/ 600198 h 837403"/>
              <a:gd name="connsiteX3" fmla="*/ 1674387 w 1732986"/>
              <a:gd name="connsiteY3" fmla="*/ 142276 h 837403"/>
              <a:gd name="connsiteX4" fmla="*/ 721925 w 1732986"/>
              <a:gd name="connsiteY4" fmla="*/ 1516 h 837403"/>
              <a:gd name="connsiteX5" fmla="*/ 43741 w 1732986"/>
              <a:gd name="connsiteY5" fmla="*/ 106863 h 837403"/>
              <a:gd name="connsiteX6" fmla="*/ 110364 w 1732986"/>
              <a:gd name="connsiteY6" fmla="*/ 628502 h 837403"/>
              <a:gd name="connsiteX7" fmla="*/ 461403 w 1732986"/>
              <a:gd name="connsiteY7" fmla="*/ 708922 h 837403"/>
              <a:gd name="connsiteX8" fmla="*/ 634344 w 1732986"/>
              <a:gd name="connsiteY8" fmla="*/ 837403 h 837403"/>
              <a:gd name="connsiteX9" fmla="*/ 616463 w 1732986"/>
              <a:gd name="connsiteY9" fmla="*/ 789973 h 837403"/>
              <a:gd name="connsiteX10" fmla="*/ 616922 w 1732986"/>
              <a:gd name="connsiteY10" fmla="*/ 713064 h 837403"/>
              <a:gd name="connsiteX0" fmla="*/ 616922 w 1730658"/>
              <a:gd name="connsiteY0" fmla="*/ 713064 h 837403"/>
              <a:gd name="connsiteX1" fmla="*/ 1164018 w 1730658"/>
              <a:gd name="connsiteY1" fmla="*/ 711636 h 837403"/>
              <a:gd name="connsiteX2" fmla="*/ 1626069 w 1730658"/>
              <a:gd name="connsiteY2" fmla="*/ 628754 h 837403"/>
              <a:gd name="connsiteX3" fmla="*/ 1674387 w 1730658"/>
              <a:gd name="connsiteY3" fmla="*/ 142276 h 837403"/>
              <a:gd name="connsiteX4" fmla="*/ 721925 w 1730658"/>
              <a:gd name="connsiteY4" fmla="*/ 1516 h 837403"/>
              <a:gd name="connsiteX5" fmla="*/ 43741 w 1730658"/>
              <a:gd name="connsiteY5" fmla="*/ 106863 h 837403"/>
              <a:gd name="connsiteX6" fmla="*/ 110364 w 1730658"/>
              <a:gd name="connsiteY6" fmla="*/ 628502 h 837403"/>
              <a:gd name="connsiteX7" fmla="*/ 461403 w 1730658"/>
              <a:gd name="connsiteY7" fmla="*/ 708922 h 837403"/>
              <a:gd name="connsiteX8" fmla="*/ 634344 w 1730658"/>
              <a:gd name="connsiteY8" fmla="*/ 837403 h 837403"/>
              <a:gd name="connsiteX9" fmla="*/ 616463 w 1730658"/>
              <a:gd name="connsiteY9" fmla="*/ 789973 h 837403"/>
              <a:gd name="connsiteX10" fmla="*/ 616922 w 1730658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2139 w 1722741"/>
              <a:gd name="connsiteY0" fmla="*/ 734249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2139 w 1722741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99 w 1721854"/>
              <a:gd name="connsiteY0" fmla="*/ 750772 h 853926"/>
              <a:gd name="connsiteX1" fmla="*/ 1193070 w 1721854"/>
              <a:gd name="connsiteY1" fmla="*/ 751461 h 853926"/>
              <a:gd name="connsiteX2" fmla="*/ 1595771 w 1721854"/>
              <a:gd name="connsiteY2" fmla="*/ 645277 h 853926"/>
              <a:gd name="connsiteX3" fmla="*/ 1674447 w 1721854"/>
              <a:gd name="connsiteY3" fmla="*/ 158799 h 853926"/>
              <a:gd name="connsiteX4" fmla="*/ 722810 w 1721854"/>
              <a:gd name="connsiteY4" fmla="*/ 903 h 853926"/>
              <a:gd name="connsiteX5" fmla="*/ 43801 w 1721854"/>
              <a:gd name="connsiteY5" fmla="*/ 123386 h 853926"/>
              <a:gd name="connsiteX6" fmla="*/ 110424 w 1721854"/>
              <a:gd name="connsiteY6" fmla="*/ 645025 h 853926"/>
              <a:gd name="connsiteX7" fmla="*/ 461463 w 1721854"/>
              <a:gd name="connsiteY7" fmla="*/ 725445 h 853926"/>
              <a:gd name="connsiteX8" fmla="*/ 634404 w 1721854"/>
              <a:gd name="connsiteY8" fmla="*/ 853926 h 853926"/>
              <a:gd name="connsiteX9" fmla="*/ 616523 w 1721854"/>
              <a:gd name="connsiteY9" fmla="*/ 806496 h 853926"/>
              <a:gd name="connsiteX10" fmla="*/ 612199 w 1721854"/>
              <a:gd name="connsiteY10" fmla="*/ 750772 h 853926"/>
              <a:gd name="connsiteX0" fmla="*/ 608050 w 1717705"/>
              <a:gd name="connsiteY0" fmla="*/ 754226 h 857380"/>
              <a:gd name="connsiteX1" fmla="*/ 1188921 w 1717705"/>
              <a:gd name="connsiteY1" fmla="*/ 754915 h 857380"/>
              <a:gd name="connsiteX2" fmla="*/ 1591622 w 1717705"/>
              <a:gd name="connsiteY2" fmla="*/ 648731 h 857380"/>
              <a:gd name="connsiteX3" fmla="*/ 1670298 w 1717705"/>
              <a:gd name="connsiteY3" fmla="*/ 162253 h 857380"/>
              <a:gd name="connsiteX4" fmla="*/ 662369 w 1717705"/>
              <a:gd name="connsiteY4" fmla="*/ 828 h 857380"/>
              <a:gd name="connsiteX5" fmla="*/ 39652 w 1717705"/>
              <a:gd name="connsiteY5" fmla="*/ 126840 h 857380"/>
              <a:gd name="connsiteX6" fmla="*/ 106275 w 1717705"/>
              <a:gd name="connsiteY6" fmla="*/ 648479 h 857380"/>
              <a:gd name="connsiteX7" fmla="*/ 457314 w 1717705"/>
              <a:gd name="connsiteY7" fmla="*/ 728899 h 857380"/>
              <a:gd name="connsiteX8" fmla="*/ 630255 w 1717705"/>
              <a:gd name="connsiteY8" fmla="*/ 857380 h 857380"/>
              <a:gd name="connsiteX9" fmla="*/ 612374 w 1717705"/>
              <a:gd name="connsiteY9" fmla="*/ 809950 h 857380"/>
              <a:gd name="connsiteX10" fmla="*/ 608050 w 1717705"/>
              <a:gd name="connsiteY10" fmla="*/ 754226 h 857380"/>
              <a:gd name="connsiteX0" fmla="*/ 607236 w 1716891"/>
              <a:gd name="connsiteY0" fmla="*/ 759127 h 862281"/>
              <a:gd name="connsiteX1" fmla="*/ 1188107 w 1716891"/>
              <a:gd name="connsiteY1" fmla="*/ 759816 h 862281"/>
              <a:gd name="connsiteX2" fmla="*/ 1590808 w 1716891"/>
              <a:gd name="connsiteY2" fmla="*/ 653632 h 862281"/>
              <a:gd name="connsiteX3" fmla="*/ 1669484 w 1716891"/>
              <a:gd name="connsiteY3" fmla="*/ 167154 h 862281"/>
              <a:gd name="connsiteX4" fmla="*/ 650503 w 1716891"/>
              <a:gd name="connsiteY4" fmla="*/ 739 h 862281"/>
              <a:gd name="connsiteX5" fmla="*/ 38838 w 1716891"/>
              <a:gd name="connsiteY5" fmla="*/ 131741 h 862281"/>
              <a:gd name="connsiteX6" fmla="*/ 105461 w 1716891"/>
              <a:gd name="connsiteY6" fmla="*/ 653380 h 862281"/>
              <a:gd name="connsiteX7" fmla="*/ 456500 w 1716891"/>
              <a:gd name="connsiteY7" fmla="*/ 733800 h 862281"/>
              <a:gd name="connsiteX8" fmla="*/ 629441 w 1716891"/>
              <a:gd name="connsiteY8" fmla="*/ 862281 h 862281"/>
              <a:gd name="connsiteX9" fmla="*/ 611560 w 1716891"/>
              <a:gd name="connsiteY9" fmla="*/ 814851 h 862281"/>
              <a:gd name="connsiteX10" fmla="*/ 607236 w 1716891"/>
              <a:gd name="connsiteY10" fmla="*/ 759127 h 862281"/>
              <a:gd name="connsiteX0" fmla="*/ 607236 w 1719556"/>
              <a:gd name="connsiteY0" fmla="*/ 759127 h 862281"/>
              <a:gd name="connsiteX1" fmla="*/ 1188107 w 1719556"/>
              <a:gd name="connsiteY1" fmla="*/ 759816 h 862281"/>
              <a:gd name="connsiteX2" fmla="*/ 1602273 w 1719556"/>
              <a:gd name="connsiteY2" fmla="*/ 650054 h 862281"/>
              <a:gd name="connsiteX3" fmla="*/ 1669484 w 1719556"/>
              <a:gd name="connsiteY3" fmla="*/ 167154 h 862281"/>
              <a:gd name="connsiteX4" fmla="*/ 650503 w 1719556"/>
              <a:gd name="connsiteY4" fmla="*/ 739 h 862281"/>
              <a:gd name="connsiteX5" fmla="*/ 38838 w 1719556"/>
              <a:gd name="connsiteY5" fmla="*/ 131741 h 862281"/>
              <a:gd name="connsiteX6" fmla="*/ 105461 w 1719556"/>
              <a:gd name="connsiteY6" fmla="*/ 653380 h 862281"/>
              <a:gd name="connsiteX7" fmla="*/ 456500 w 1719556"/>
              <a:gd name="connsiteY7" fmla="*/ 733800 h 862281"/>
              <a:gd name="connsiteX8" fmla="*/ 629441 w 1719556"/>
              <a:gd name="connsiteY8" fmla="*/ 862281 h 862281"/>
              <a:gd name="connsiteX9" fmla="*/ 611560 w 1719556"/>
              <a:gd name="connsiteY9" fmla="*/ 814851 h 862281"/>
              <a:gd name="connsiteX10" fmla="*/ 607236 w 1719556"/>
              <a:gd name="connsiteY10" fmla="*/ 759127 h 862281"/>
              <a:gd name="connsiteX0" fmla="*/ 632575 w 1744895"/>
              <a:gd name="connsiteY0" fmla="*/ 758827 h 861981"/>
              <a:gd name="connsiteX1" fmla="*/ 1213446 w 1744895"/>
              <a:gd name="connsiteY1" fmla="*/ 759516 h 861981"/>
              <a:gd name="connsiteX2" fmla="*/ 1627612 w 1744895"/>
              <a:gd name="connsiteY2" fmla="*/ 649754 h 861981"/>
              <a:gd name="connsiteX3" fmla="*/ 1694823 w 1744895"/>
              <a:gd name="connsiteY3" fmla="*/ 166854 h 861981"/>
              <a:gd name="connsiteX4" fmla="*/ 675842 w 1744895"/>
              <a:gd name="connsiteY4" fmla="*/ 439 h 861981"/>
              <a:gd name="connsiteX5" fmla="*/ 33743 w 1744895"/>
              <a:gd name="connsiteY5" fmla="*/ 138126 h 861981"/>
              <a:gd name="connsiteX6" fmla="*/ 130800 w 1744895"/>
              <a:gd name="connsiteY6" fmla="*/ 653080 h 861981"/>
              <a:gd name="connsiteX7" fmla="*/ 481839 w 1744895"/>
              <a:gd name="connsiteY7" fmla="*/ 733500 h 861981"/>
              <a:gd name="connsiteX8" fmla="*/ 654780 w 1744895"/>
              <a:gd name="connsiteY8" fmla="*/ 861981 h 861981"/>
              <a:gd name="connsiteX9" fmla="*/ 636899 w 1744895"/>
              <a:gd name="connsiteY9" fmla="*/ 814551 h 861981"/>
              <a:gd name="connsiteX10" fmla="*/ 632575 w 1744895"/>
              <a:gd name="connsiteY10" fmla="*/ 758827 h 861981"/>
              <a:gd name="connsiteX0" fmla="*/ 632575 w 1744895"/>
              <a:gd name="connsiteY0" fmla="*/ 758471 h 861625"/>
              <a:gd name="connsiteX1" fmla="*/ 1213446 w 1744895"/>
              <a:gd name="connsiteY1" fmla="*/ 759160 h 861625"/>
              <a:gd name="connsiteX2" fmla="*/ 1627612 w 1744895"/>
              <a:gd name="connsiteY2" fmla="*/ 649398 h 861625"/>
              <a:gd name="connsiteX3" fmla="*/ 1694823 w 1744895"/>
              <a:gd name="connsiteY3" fmla="*/ 166498 h 861625"/>
              <a:gd name="connsiteX4" fmla="*/ 675842 w 1744895"/>
              <a:gd name="connsiteY4" fmla="*/ 83 h 861625"/>
              <a:gd name="connsiteX5" fmla="*/ 33743 w 1744895"/>
              <a:gd name="connsiteY5" fmla="*/ 137770 h 861625"/>
              <a:gd name="connsiteX6" fmla="*/ 130800 w 1744895"/>
              <a:gd name="connsiteY6" fmla="*/ 652724 h 861625"/>
              <a:gd name="connsiteX7" fmla="*/ 481839 w 1744895"/>
              <a:gd name="connsiteY7" fmla="*/ 733144 h 861625"/>
              <a:gd name="connsiteX8" fmla="*/ 654780 w 1744895"/>
              <a:gd name="connsiteY8" fmla="*/ 861625 h 861625"/>
              <a:gd name="connsiteX9" fmla="*/ 636899 w 1744895"/>
              <a:gd name="connsiteY9" fmla="*/ 814195 h 861625"/>
              <a:gd name="connsiteX10" fmla="*/ 632575 w 1744895"/>
              <a:gd name="connsiteY10" fmla="*/ 758471 h 86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895" h="861625">
                <a:moveTo>
                  <a:pt x="632575" y="758471"/>
                </a:moveTo>
                <a:cubicBezTo>
                  <a:pt x="777957" y="764736"/>
                  <a:pt x="1047607" y="777339"/>
                  <a:pt x="1213446" y="759160"/>
                </a:cubicBezTo>
                <a:cubicBezTo>
                  <a:pt x="1379286" y="740981"/>
                  <a:pt x="1547382" y="748175"/>
                  <a:pt x="1627612" y="649398"/>
                </a:cubicBezTo>
                <a:cubicBezTo>
                  <a:pt x="1707842" y="550621"/>
                  <a:pt x="1806456" y="397765"/>
                  <a:pt x="1694823" y="166498"/>
                </a:cubicBezTo>
                <a:cubicBezTo>
                  <a:pt x="1627519" y="31436"/>
                  <a:pt x="975412" y="1999"/>
                  <a:pt x="675842" y="83"/>
                </a:cubicBezTo>
                <a:cubicBezTo>
                  <a:pt x="376272" y="-1833"/>
                  <a:pt x="124583" y="28997"/>
                  <a:pt x="33743" y="137770"/>
                </a:cubicBezTo>
                <a:cubicBezTo>
                  <a:pt x="-57097" y="246544"/>
                  <a:pt x="56117" y="553495"/>
                  <a:pt x="130800" y="652724"/>
                </a:cubicBezTo>
                <a:cubicBezTo>
                  <a:pt x="205483" y="751953"/>
                  <a:pt x="435738" y="733144"/>
                  <a:pt x="481839" y="733144"/>
                </a:cubicBezTo>
                <a:cubicBezTo>
                  <a:pt x="537493" y="797776"/>
                  <a:pt x="593997" y="831638"/>
                  <a:pt x="654780" y="861625"/>
                </a:cubicBezTo>
                <a:cubicBezTo>
                  <a:pt x="644708" y="843702"/>
                  <a:pt x="641518" y="831628"/>
                  <a:pt x="636899" y="814195"/>
                </a:cubicBezTo>
                <a:cubicBezTo>
                  <a:pt x="627046" y="785048"/>
                  <a:pt x="632575" y="758471"/>
                  <a:pt x="632575" y="75847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CDBB-191E-3D33-711E-2F2B99AA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62" y="897953"/>
            <a:ext cx="5083026" cy="17241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 Models in Django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C1BABC-D8F0-40DC-A386-73BB1E2CA9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11403">
            <a:off x="821875" y="593596"/>
            <a:ext cx="5622781" cy="2432251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596213 w 1726174"/>
              <a:gd name="connsiteY10" fmla="*/ 719029 h 836314"/>
              <a:gd name="connsiteX0" fmla="*/ 606950 w 1726174"/>
              <a:gd name="connsiteY0" fmla="*/ 711850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606950 w 1726174"/>
              <a:gd name="connsiteY10" fmla="*/ 711850 h 836314"/>
              <a:gd name="connsiteX0" fmla="*/ 612615 w 1731839"/>
              <a:gd name="connsiteY0" fmla="*/ 711557 h 836021"/>
              <a:gd name="connsiteX1" fmla="*/ 1161414 w 1731839"/>
              <a:gd name="connsiteY1" fmla="*/ 722093 h 836021"/>
              <a:gd name="connsiteX2" fmla="*/ 1629351 w 1731839"/>
              <a:gd name="connsiteY2" fmla="*/ 619325 h 836021"/>
              <a:gd name="connsiteX3" fmla="*/ 1674499 w 1731839"/>
              <a:gd name="connsiteY3" fmla="*/ 135550 h 836021"/>
              <a:gd name="connsiteX4" fmla="*/ 717618 w 1731839"/>
              <a:gd name="connsiteY4" fmla="*/ 9 h 836021"/>
              <a:gd name="connsiteX5" fmla="*/ 44803 w 1731839"/>
              <a:gd name="connsiteY5" fmla="*/ 138857 h 836021"/>
              <a:gd name="connsiteX6" fmla="*/ 106057 w 1731839"/>
              <a:gd name="connsiteY6" fmla="*/ 626995 h 836021"/>
              <a:gd name="connsiteX7" fmla="*/ 457096 w 1731839"/>
              <a:gd name="connsiteY7" fmla="*/ 707415 h 836021"/>
              <a:gd name="connsiteX8" fmla="*/ 630037 w 1731839"/>
              <a:gd name="connsiteY8" fmla="*/ 835896 h 836021"/>
              <a:gd name="connsiteX9" fmla="*/ 607666 w 1731839"/>
              <a:gd name="connsiteY9" fmla="*/ 787668 h 836021"/>
              <a:gd name="connsiteX10" fmla="*/ 612615 w 1731839"/>
              <a:gd name="connsiteY10" fmla="*/ 711557 h 836021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1973 w 1736146"/>
              <a:gd name="connsiteY9" fmla="*/ 788892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5564 h 841877"/>
              <a:gd name="connsiteX1" fmla="*/ 1167511 w 1736070"/>
              <a:gd name="connsiteY1" fmla="*/ 714136 h 841877"/>
              <a:gd name="connsiteX2" fmla="*/ 1633658 w 1736070"/>
              <a:gd name="connsiteY2" fmla="*/ 623332 h 841877"/>
              <a:gd name="connsiteX3" fmla="*/ 1678806 w 1736070"/>
              <a:gd name="connsiteY3" fmla="*/ 186531 h 841877"/>
              <a:gd name="connsiteX4" fmla="*/ 721925 w 1736070"/>
              <a:gd name="connsiteY4" fmla="*/ 4016 h 841877"/>
              <a:gd name="connsiteX5" fmla="*/ 43741 w 1736070"/>
              <a:gd name="connsiteY5" fmla="*/ 109363 h 841877"/>
              <a:gd name="connsiteX6" fmla="*/ 110364 w 1736070"/>
              <a:gd name="connsiteY6" fmla="*/ 631002 h 841877"/>
              <a:gd name="connsiteX7" fmla="*/ 461403 w 1736070"/>
              <a:gd name="connsiteY7" fmla="*/ 711422 h 841877"/>
              <a:gd name="connsiteX8" fmla="*/ 634344 w 1736070"/>
              <a:gd name="connsiteY8" fmla="*/ 839903 h 841877"/>
              <a:gd name="connsiteX9" fmla="*/ 613762 w 1736070"/>
              <a:gd name="connsiteY9" fmla="*/ 794068 h 841877"/>
              <a:gd name="connsiteX10" fmla="*/ 616922 w 1736070"/>
              <a:gd name="connsiteY10" fmla="*/ 715564 h 8418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3140"/>
              <a:gd name="connsiteY0" fmla="*/ 713064 h 839377"/>
              <a:gd name="connsiteX1" fmla="*/ 1160523 w 1733140"/>
              <a:gd name="connsiteY1" fmla="*/ 724017 h 839377"/>
              <a:gd name="connsiteX2" fmla="*/ 1633658 w 1733140"/>
              <a:gd name="connsiteY2" fmla="*/ 620832 h 839377"/>
              <a:gd name="connsiteX3" fmla="*/ 1674387 w 1733140"/>
              <a:gd name="connsiteY3" fmla="*/ 142276 h 839377"/>
              <a:gd name="connsiteX4" fmla="*/ 721925 w 1733140"/>
              <a:gd name="connsiteY4" fmla="*/ 1516 h 839377"/>
              <a:gd name="connsiteX5" fmla="*/ 43741 w 1733140"/>
              <a:gd name="connsiteY5" fmla="*/ 106863 h 839377"/>
              <a:gd name="connsiteX6" fmla="*/ 110364 w 1733140"/>
              <a:gd name="connsiteY6" fmla="*/ 628502 h 839377"/>
              <a:gd name="connsiteX7" fmla="*/ 461403 w 1733140"/>
              <a:gd name="connsiteY7" fmla="*/ 708922 h 839377"/>
              <a:gd name="connsiteX8" fmla="*/ 634344 w 1733140"/>
              <a:gd name="connsiteY8" fmla="*/ 837403 h 839377"/>
              <a:gd name="connsiteX9" fmla="*/ 613762 w 1733140"/>
              <a:gd name="connsiteY9" fmla="*/ 791568 h 839377"/>
              <a:gd name="connsiteX10" fmla="*/ 616922 w 1733140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20832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3762 w 1732986"/>
              <a:gd name="connsiteY9" fmla="*/ 791568 h 839377"/>
              <a:gd name="connsiteX10" fmla="*/ 616922 w 1732986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6463 w 1732986"/>
              <a:gd name="connsiteY9" fmla="*/ 789973 h 839377"/>
              <a:gd name="connsiteX10" fmla="*/ 616922 w 1732986"/>
              <a:gd name="connsiteY10" fmla="*/ 713064 h 839377"/>
              <a:gd name="connsiteX0" fmla="*/ 616922 w 1732986"/>
              <a:gd name="connsiteY0" fmla="*/ 713064 h 837403"/>
              <a:gd name="connsiteX1" fmla="*/ 1164018 w 1732986"/>
              <a:gd name="connsiteY1" fmla="*/ 711636 h 837403"/>
              <a:gd name="connsiteX2" fmla="*/ 1633658 w 1732986"/>
              <a:gd name="connsiteY2" fmla="*/ 600198 h 837403"/>
              <a:gd name="connsiteX3" fmla="*/ 1674387 w 1732986"/>
              <a:gd name="connsiteY3" fmla="*/ 142276 h 837403"/>
              <a:gd name="connsiteX4" fmla="*/ 721925 w 1732986"/>
              <a:gd name="connsiteY4" fmla="*/ 1516 h 837403"/>
              <a:gd name="connsiteX5" fmla="*/ 43741 w 1732986"/>
              <a:gd name="connsiteY5" fmla="*/ 106863 h 837403"/>
              <a:gd name="connsiteX6" fmla="*/ 110364 w 1732986"/>
              <a:gd name="connsiteY6" fmla="*/ 628502 h 837403"/>
              <a:gd name="connsiteX7" fmla="*/ 461403 w 1732986"/>
              <a:gd name="connsiteY7" fmla="*/ 708922 h 837403"/>
              <a:gd name="connsiteX8" fmla="*/ 634344 w 1732986"/>
              <a:gd name="connsiteY8" fmla="*/ 837403 h 837403"/>
              <a:gd name="connsiteX9" fmla="*/ 616463 w 1732986"/>
              <a:gd name="connsiteY9" fmla="*/ 789973 h 837403"/>
              <a:gd name="connsiteX10" fmla="*/ 616922 w 1732986"/>
              <a:gd name="connsiteY10" fmla="*/ 713064 h 837403"/>
              <a:gd name="connsiteX0" fmla="*/ 616922 w 1730658"/>
              <a:gd name="connsiteY0" fmla="*/ 713064 h 837403"/>
              <a:gd name="connsiteX1" fmla="*/ 1164018 w 1730658"/>
              <a:gd name="connsiteY1" fmla="*/ 711636 h 837403"/>
              <a:gd name="connsiteX2" fmla="*/ 1626069 w 1730658"/>
              <a:gd name="connsiteY2" fmla="*/ 628754 h 837403"/>
              <a:gd name="connsiteX3" fmla="*/ 1674387 w 1730658"/>
              <a:gd name="connsiteY3" fmla="*/ 142276 h 837403"/>
              <a:gd name="connsiteX4" fmla="*/ 721925 w 1730658"/>
              <a:gd name="connsiteY4" fmla="*/ 1516 h 837403"/>
              <a:gd name="connsiteX5" fmla="*/ 43741 w 1730658"/>
              <a:gd name="connsiteY5" fmla="*/ 106863 h 837403"/>
              <a:gd name="connsiteX6" fmla="*/ 110364 w 1730658"/>
              <a:gd name="connsiteY6" fmla="*/ 628502 h 837403"/>
              <a:gd name="connsiteX7" fmla="*/ 461403 w 1730658"/>
              <a:gd name="connsiteY7" fmla="*/ 708922 h 837403"/>
              <a:gd name="connsiteX8" fmla="*/ 634344 w 1730658"/>
              <a:gd name="connsiteY8" fmla="*/ 837403 h 837403"/>
              <a:gd name="connsiteX9" fmla="*/ 616463 w 1730658"/>
              <a:gd name="connsiteY9" fmla="*/ 789973 h 837403"/>
              <a:gd name="connsiteX10" fmla="*/ 616922 w 1730658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2139 w 1722741"/>
              <a:gd name="connsiteY0" fmla="*/ 734249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2139 w 1722741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99 w 1721854"/>
              <a:gd name="connsiteY0" fmla="*/ 750772 h 853926"/>
              <a:gd name="connsiteX1" fmla="*/ 1193070 w 1721854"/>
              <a:gd name="connsiteY1" fmla="*/ 751461 h 853926"/>
              <a:gd name="connsiteX2" fmla="*/ 1595771 w 1721854"/>
              <a:gd name="connsiteY2" fmla="*/ 645277 h 853926"/>
              <a:gd name="connsiteX3" fmla="*/ 1674447 w 1721854"/>
              <a:gd name="connsiteY3" fmla="*/ 158799 h 853926"/>
              <a:gd name="connsiteX4" fmla="*/ 722810 w 1721854"/>
              <a:gd name="connsiteY4" fmla="*/ 903 h 853926"/>
              <a:gd name="connsiteX5" fmla="*/ 43801 w 1721854"/>
              <a:gd name="connsiteY5" fmla="*/ 123386 h 853926"/>
              <a:gd name="connsiteX6" fmla="*/ 110424 w 1721854"/>
              <a:gd name="connsiteY6" fmla="*/ 645025 h 853926"/>
              <a:gd name="connsiteX7" fmla="*/ 461463 w 1721854"/>
              <a:gd name="connsiteY7" fmla="*/ 725445 h 853926"/>
              <a:gd name="connsiteX8" fmla="*/ 634404 w 1721854"/>
              <a:gd name="connsiteY8" fmla="*/ 853926 h 853926"/>
              <a:gd name="connsiteX9" fmla="*/ 616523 w 1721854"/>
              <a:gd name="connsiteY9" fmla="*/ 806496 h 853926"/>
              <a:gd name="connsiteX10" fmla="*/ 612199 w 1721854"/>
              <a:gd name="connsiteY10" fmla="*/ 750772 h 853926"/>
              <a:gd name="connsiteX0" fmla="*/ 608050 w 1717705"/>
              <a:gd name="connsiteY0" fmla="*/ 754226 h 857380"/>
              <a:gd name="connsiteX1" fmla="*/ 1188921 w 1717705"/>
              <a:gd name="connsiteY1" fmla="*/ 754915 h 857380"/>
              <a:gd name="connsiteX2" fmla="*/ 1591622 w 1717705"/>
              <a:gd name="connsiteY2" fmla="*/ 648731 h 857380"/>
              <a:gd name="connsiteX3" fmla="*/ 1670298 w 1717705"/>
              <a:gd name="connsiteY3" fmla="*/ 162253 h 857380"/>
              <a:gd name="connsiteX4" fmla="*/ 662369 w 1717705"/>
              <a:gd name="connsiteY4" fmla="*/ 828 h 857380"/>
              <a:gd name="connsiteX5" fmla="*/ 39652 w 1717705"/>
              <a:gd name="connsiteY5" fmla="*/ 126840 h 857380"/>
              <a:gd name="connsiteX6" fmla="*/ 106275 w 1717705"/>
              <a:gd name="connsiteY6" fmla="*/ 648479 h 857380"/>
              <a:gd name="connsiteX7" fmla="*/ 457314 w 1717705"/>
              <a:gd name="connsiteY7" fmla="*/ 728899 h 857380"/>
              <a:gd name="connsiteX8" fmla="*/ 630255 w 1717705"/>
              <a:gd name="connsiteY8" fmla="*/ 857380 h 857380"/>
              <a:gd name="connsiteX9" fmla="*/ 612374 w 1717705"/>
              <a:gd name="connsiteY9" fmla="*/ 809950 h 857380"/>
              <a:gd name="connsiteX10" fmla="*/ 608050 w 1717705"/>
              <a:gd name="connsiteY10" fmla="*/ 754226 h 857380"/>
              <a:gd name="connsiteX0" fmla="*/ 607236 w 1716891"/>
              <a:gd name="connsiteY0" fmla="*/ 759127 h 862281"/>
              <a:gd name="connsiteX1" fmla="*/ 1188107 w 1716891"/>
              <a:gd name="connsiteY1" fmla="*/ 759816 h 862281"/>
              <a:gd name="connsiteX2" fmla="*/ 1590808 w 1716891"/>
              <a:gd name="connsiteY2" fmla="*/ 653632 h 862281"/>
              <a:gd name="connsiteX3" fmla="*/ 1669484 w 1716891"/>
              <a:gd name="connsiteY3" fmla="*/ 167154 h 862281"/>
              <a:gd name="connsiteX4" fmla="*/ 650503 w 1716891"/>
              <a:gd name="connsiteY4" fmla="*/ 739 h 862281"/>
              <a:gd name="connsiteX5" fmla="*/ 38838 w 1716891"/>
              <a:gd name="connsiteY5" fmla="*/ 131741 h 862281"/>
              <a:gd name="connsiteX6" fmla="*/ 105461 w 1716891"/>
              <a:gd name="connsiteY6" fmla="*/ 653380 h 862281"/>
              <a:gd name="connsiteX7" fmla="*/ 456500 w 1716891"/>
              <a:gd name="connsiteY7" fmla="*/ 733800 h 862281"/>
              <a:gd name="connsiteX8" fmla="*/ 629441 w 1716891"/>
              <a:gd name="connsiteY8" fmla="*/ 862281 h 862281"/>
              <a:gd name="connsiteX9" fmla="*/ 611560 w 1716891"/>
              <a:gd name="connsiteY9" fmla="*/ 814851 h 862281"/>
              <a:gd name="connsiteX10" fmla="*/ 607236 w 1716891"/>
              <a:gd name="connsiteY10" fmla="*/ 759127 h 862281"/>
              <a:gd name="connsiteX0" fmla="*/ 607236 w 1719556"/>
              <a:gd name="connsiteY0" fmla="*/ 759127 h 862281"/>
              <a:gd name="connsiteX1" fmla="*/ 1188107 w 1719556"/>
              <a:gd name="connsiteY1" fmla="*/ 759816 h 862281"/>
              <a:gd name="connsiteX2" fmla="*/ 1602273 w 1719556"/>
              <a:gd name="connsiteY2" fmla="*/ 650054 h 862281"/>
              <a:gd name="connsiteX3" fmla="*/ 1669484 w 1719556"/>
              <a:gd name="connsiteY3" fmla="*/ 167154 h 862281"/>
              <a:gd name="connsiteX4" fmla="*/ 650503 w 1719556"/>
              <a:gd name="connsiteY4" fmla="*/ 739 h 862281"/>
              <a:gd name="connsiteX5" fmla="*/ 38838 w 1719556"/>
              <a:gd name="connsiteY5" fmla="*/ 131741 h 862281"/>
              <a:gd name="connsiteX6" fmla="*/ 105461 w 1719556"/>
              <a:gd name="connsiteY6" fmla="*/ 653380 h 862281"/>
              <a:gd name="connsiteX7" fmla="*/ 456500 w 1719556"/>
              <a:gd name="connsiteY7" fmla="*/ 733800 h 862281"/>
              <a:gd name="connsiteX8" fmla="*/ 629441 w 1719556"/>
              <a:gd name="connsiteY8" fmla="*/ 862281 h 862281"/>
              <a:gd name="connsiteX9" fmla="*/ 611560 w 1719556"/>
              <a:gd name="connsiteY9" fmla="*/ 814851 h 862281"/>
              <a:gd name="connsiteX10" fmla="*/ 607236 w 1719556"/>
              <a:gd name="connsiteY10" fmla="*/ 759127 h 862281"/>
              <a:gd name="connsiteX0" fmla="*/ 632575 w 1744895"/>
              <a:gd name="connsiteY0" fmla="*/ 758827 h 861981"/>
              <a:gd name="connsiteX1" fmla="*/ 1213446 w 1744895"/>
              <a:gd name="connsiteY1" fmla="*/ 759516 h 861981"/>
              <a:gd name="connsiteX2" fmla="*/ 1627612 w 1744895"/>
              <a:gd name="connsiteY2" fmla="*/ 649754 h 861981"/>
              <a:gd name="connsiteX3" fmla="*/ 1694823 w 1744895"/>
              <a:gd name="connsiteY3" fmla="*/ 166854 h 861981"/>
              <a:gd name="connsiteX4" fmla="*/ 675842 w 1744895"/>
              <a:gd name="connsiteY4" fmla="*/ 439 h 861981"/>
              <a:gd name="connsiteX5" fmla="*/ 33743 w 1744895"/>
              <a:gd name="connsiteY5" fmla="*/ 138126 h 861981"/>
              <a:gd name="connsiteX6" fmla="*/ 130800 w 1744895"/>
              <a:gd name="connsiteY6" fmla="*/ 653080 h 861981"/>
              <a:gd name="connsiteX7" fmla="*/ 481839 w 1744895"/>
              <a:gd name="connsiteY7" fmla="*/ 733500 h 861981"/>
              <a:gd name="connsiteX8" fmla="*/ 654780 w 1744895"/>
              <a:gd name="connsiteY8" fmla="*/ 861981 h 861981"/>
              <a:gd name="connsiteX9" fmla="*/ 636899 w 1744895"/>
              <a:gd name="connsiteY9" fmla="*/ 814551 h 861981"/>
              <a:gd name="connsiteX10" fmla="*/ 632575 w 1744895"/>
              <a:gd name="connsiteY10" fmla="*/ 758827 h 861981"/>
              <a:gd name="connsiteX0" fmla="*/ 632575 w 1744895"/>
              <a:gd name="connsiteY0" fmla="*/ 758471 h 861625"/>
              <a:gd name="connsiteX1" fmla="*/ 1213446 w 1744895"/>
              <a:gd name="connsiteY1" fmla="*/ 759160 h 861625"/>
              <a:gd name="connsiteX2" fmla="*/ 1627612 w 1744895"/>
              <a:gd name="connsiteY2" fmla="*/ 649398 h 861625"/>
              <a:gd name="connsiteX3" fmla="*/ 1694823 w 1744895"/>
              <a:gd name="connsiteY3" fmla="*/ 166498 h 861625"/>
              <a:gd name="connsiteX4" fmla="*/ 675842 w 1744895"/>
              <a:gd name="connsiteY4" fmla="*/ 83 h 861625"/>
              <a:gd name="connsiteX5" fmla="*/ 33743 w 1744895"/>
              <a:gd name="connsiteY5" fmla="*/ 137770 h 861625"/>
              <a:gd name="connsiteX6" fmla="*/ 130800 w 1744895"/>
              <a:gd name="connsiteY6" fmla="*/ 652724 h 861625"/>
              <a:gd name="connsiteX7" fmla="*/ 481839 w 1744895"/>
              <a:gd name="connsiteY7" fmla="*/ 733144 h 861625"/>
              <a:gd name="connsiteX8" fmla="*/ 654780 w 1744895"/>
              <a:gd name="connsiteY8" fmla="*/ 861625 h 861625"/>
              <a:gd name="connsiteX9" fmla="*/ 636899 w 1744895"/>
              <a:gd name="connsiteY9" fmla="*/ 814195 h 861625"/>
              <a:gd name="connsiteX10" fmla="*/ 632575 w 1744895"/>
              <a:gd name="connsiteY10" fmla="*/ 758471 h 86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895" h="861625">
                <a:moveTo>
                  <a:pt x="632575" y="758471"/>
                </a:moveTo>
                <a:cubicBezTo>
                  <a:pt x="777957" y="764736"/>
                  <a:pt x="1047607" y="777339"/>
                  <a:pt x="1213446" y="759160"/>
                </a:cubicBezTo>
                <a:cubicBezTo>
                  <a:pt x="1379286" y="740981"/>
                  <a:pt x="1547382" y="748175"/>
                  <a:pt x="1627612" y="649398"/>
                </a:cubicBezTo>
                <a:cubicBezTo>
                  <a:pt x="1707842" y="550621"/>
                  <a:pt x="1806456" y="397765"/>
                  <a:pt x="1694823" y="166498"/>
                </a:cubicBezTo>
                <a:cubicBezTo>
                  <a:pt x="1627519" y="31436"/>
                  <a:pt x="975412" y="1999"/>
                  <a:pt x="675842" y="83"/>
                </a:cubicBezTo>
                <a:cubicBezTo>
                  <a:pt x="376272" y="-1833"/>
                  <a:pt x="124583" y="28997"/>
                  <a:pt x="33743" y="137770"/>
                </a:cubicBezTo>
                <a:cubicBezTo>
                  <a:pt x="-57097" y="246544"/>
                  <a:pt x="56117" y="553495"/>
                  <a:pt x="130800" y="652724"/>
                </a:cubicBezTo>
                <a:cubicBezTo>
                  <a:pt x="205483" y="751953"/>
                  <a:pt x="435738" y="733144"/>
                  <a:pt x="481839" y="733144"/>
                </a:cubicBezTo>
                <a:cubicBezTo>
                  <a:pt x="537493" y="797776"/>
                  <a:pt x="593997" y="831638"/>
                  <a:pt x="654780" y="861625"/>
                </a:cubicBezTo>
                <a:cubicBezTo>
                  <a:pt x="644708" y="843702"/>
                  <a:pt x="641518" y="831628"/>
                  <a:pt x="636899" y="814195"/>
                </a:cubicBezTo>
                <a:cubicBezTo>
                  <a:pt x="627046" y="785048"/>
                  <a:pt x="632575" y="758471"/>
                  <a:pt x="632575" y="75847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8CD0BF-C39B-30DE-BF64-7AC79B144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3337" y="2591421"/>
            <a:ext cx="5600676" cy="30065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Defining a Model</a:t>
            </a:r>
          </a:p>
          <a:p>
            <a:pPr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Models are Python classes that inherit from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django.db.models.Model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sz="1700" b="0" dirty="0"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Fields are defined as class attributes.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Example: Basic Model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39EEA4A-A9E8-12EC-CFFA-E952FC95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013" y="4642312"/>
            <a:ext cx="5465135" cy="19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403B-5392-3109-1102-71B2240A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Fields in Django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F84941B-88E3-A461-4D9D-C04BA60CA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8190"/>
              </p:ext>
            </p:extLst>
          </p:nvPr>
        </p:nvGraphicFramePr>
        <p:xfrm>
          <a:off x="4547580" y="628642"/>
          <a:ext cx="7226206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5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ADB5-357F-F712-8FCB-BF2863EB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Django ORM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71C71B8-A806-0A6D-AE20-9AEC56B76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506821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5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753AB3-5C40-4FBB-AD51-F3611E6076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987EAF-F491-43B5-AE03-AECA2EAD96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8290" y="505765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7068E-4195-B49C-BE29-78914301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37" y="1043189"/>
            <a:ext cx="3707204" cy="4546242"/>
          </a:xfrm>
        </p:spPr>
        <p:txBody>
          <a:bodyPr>
            <a:normAutofit/>
          </a:bodyPr>
          <a:lstStyle/>
          <a:p>
            <a:r>
              <a:rPr lang="en-US" dirty="0"/>
              <a:t>Django ORM Queries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2447EA-2BB8-66CA-C57E-509711C80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46655"/>
              </p:ext>
            </p:extLst>
          </p:nvPr>
        </p:nvGraphicFramePr>
        <p:xfrm>
          <a:off x="5750418" y="1131077"/>
          <a:ext cx="5145346" cy="4546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2A1995-1F16-43C8-8570-1ADCFA5C50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900" y="544559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5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9EDA7-357E-4A3D-7D2B-B06BDA27D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1F66-A6D8-E003-9285-62CDA1CB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Migrations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664D4FA-DA33-A757-F1B9-69069FD2D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969837"/>
              </p:ext>
            </p:extLst>
          </p:nvPr>
        </p:nvGraphicFramePr>
        <p:xfrm>
          <a:off x="4547580" y="628642"/>
          <a:ext cx="7226206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59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C830-750B-FB61-2DAF-D4F4F14F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Relationships in Models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69BED36-E4AD-909F-6ECA-618F97EE0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341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9B07D57-A74D-49AF-1B3E-8127B1B56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9396" y="4925849"/>
            <a:ext cx="4863034" cy="10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83589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930</Words>
  <Application>Microsoft Office PowerPoint</Application>
  <PresentationFormat>Widescreen</PresentationFormat>
  <Paragraphs>118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 Unicode MS</vt:lpstr>
      <vt:lpstr>Aptos</vt:lpstr>
      <vt:lpstr>Arial</vt:lpstr>
      <vt:lpstr>Calibri</vt:lpstr>
      <vt:lpstr>Courier New</vt:lpstr>
      <vt:lpstr>The Hand</vt:lpstr>
      <vt:lpstr>The Serif Hand</vt:lpstr>
      <vt:lpstr>Times New Roman</vt:lpstr>
      <vt:lpstr>Vrinda</vt:lpstr>
      <vt:lpstr>ChitchatVTI</vt:lpstr>
      <vt:lpstr>Django Models</vt:lpstr>
      <vt:lpstr>Agenda</vt:lpstr>
      <vt:lpstr>Django Models</vt:lpstr>
      <vt:lpstr>Creating Models in Django</vt:lpstr>
      <vt:lpstr>Model Fields in Django</vt:lpstr>
      <vt:lpstr>Django ORM</vt:lpstr>
      <vt:lpstr>Django ORM Queries</vt:lpstr>
      <vt:lpstr>Understanding Migrations</vt:lpstr>
      <vt:lpstr>Creating Relationships in Models</vt:lpstr>
      <vt:lpstr>Task 1 - Create Basic Models (Duration: 30 mins)</vt:lpstr>
      <vt:lpstr>Advanced ORM Queries</vt:lpstr>
      <vt:lpstr>Model Managers and Custom Queries</vt:lpstr>
      <vt:lpstr>Model Methods</vt:lpstr>
      <vt:lpstr>Task 2 - Querying Data Using ORM (Duration: 30 mins)</vt:lpstr>
      <vt:lpstr>Understanding Django Querysets</vt:lpstr>
      <vt:lpstr>Task 3 - Model Relationships (Duration: 40 mins)</vt:lpstr>
      <vt:lpstr>Best Practices</vt:lpstr>
      <vt:lpstr>Task 4 - Complete Model Application (Duration: 1 hour)</vt:lpstr>
      <vt:lpstr>Recap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Models</dc:title>
  <dc:creator>Tanveer Rahman</dc:creator>
  <cp:lastModifiedBy>HP</cp:lastModifiedBy>
  <cp:revision>3</cp:revision>
  <dcterms:created xsi:type="dcterms:W3CDTF">2024-09-12T15:45:04Z</dcterms:created>
  <dcterms:modified xsi:type="dcterms:W3CDTF">2024-10-18T10:11:00Z</dcterms:modified>
</cp:coreProperties>
</file>